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10693400" cx="7556500"/>
  <p:notesSz cx="6858000" cy="9144000"/>
  <p:embeddedFontLst>
    <p:embeddedFont>
      <p:font typeface="Assistant"/>
      <p:regular r:id="rId7"/>
      <p:bold r:id="rId8"/>
    </p:embeddedFont>
    <p:embeddedFont>
      <p:font typeface="Suez One"/>
      <p:regular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10" roundtripDataSignature="AMtx7mgMhdJCQEobXVKZjQ6kFNcXlF5A7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customschemas.google.com/relationships/presentationmetadata" Target="metadata"/><Relationship Id="rId9" Type="http://schemas.openxmlformats.org/officeDocument/2006/relationships/font" Target="fonts/SuezOne-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ssistant-regular.fntdata"/><Relationship Id="rId8" Type="http://schemas.openxmlformats.org/officeDocument/2006/relationships/font" Target="fonts/Assistant-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1" algn="r">
              <a:lnSpc>
                <a:spcPct val="100000"/>
              </a:lnSpc>
              <a:spcBef>
                <a:spcPts val="0"/>
              </a:spcBef>
              <a:spcAft>
                <a:spcPts val="0"/>
              </a:spcAft>
              <a:buSzPts val="1100"/>
              <a:buNone/>
            </a:pPr>
            <a:r>
              <a:t/>
            </a:r>
            <a:endParaRPr sz="1500">
              <a:solidFill>
                <a:schemeClr val="dk1"/>
              </a:solidFill>
              <a:highlight>
                <a:srgbClr val="FFFFFF"/>
              </a:highlight>
            </a:endParaRPr>
          </a:p>
        </p:txBody>
      </p:sp>
      <p:sp>
        <p:nvSpPr>
          <p:cNvPr id="82" name="Google Shape;8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3"/>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1" name="Google Shape;71;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4"/>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4"/>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8" name="Google Shape;18;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4" name="Google Shape;24;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7"/>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7"/>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0" name="Google Shape;30;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6" name="Google Shape;36;p8"/>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7" name="Google Shape;37;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3" name="Google Shape;43;p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4" name="Google Shape;44;p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5" name="Google Shape;45;p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6" name="Google Shape;46;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57" name="Google Shape;57;p1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8" name="Google Shape;58;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2"/>
          <p:cNvSpPr/>
          <p:nvPr>
            <p:ph idx="2" type="pic"/>
          </p:nvPr>
        </p:nvSpPr>
        <p:spPr>
          <a:xfrm>
            <a:off x="1792288" y="612775"/>
            <a:ext cx="5486400" cy="4114800"/>
          </a:xfrm>
          <a:prstGeom prst="rect">
            <a:avLst/>
          </a:prstGeom>
          <a:noFill/>
          <a:ln>
            <a:noFill/>
          </a:ln>
        </p:spPr>
      </p:sp>
      <p:sp>
        <p:nvSpPr>
          <p:cNvPr id="64" name="Google Shape;64;p1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5" name="Google Shape;65;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7.png"/><Relationship Id="rId9" Type="http://schemas.openxmlformats.org/officeDocument/2006/relationships/image" Target="../media/image5.png"/><Relationship Id="rId5" Type="http://schemas.openxmlformats.org/officeDocument/2006/relationships/image" Target="../media/image1.png"/><Relationship Id="rId6" Type="http://schemas.openxmlformats.org/officeDocument/2006/relationships/image" Target="../media/image6.png"/><Relationship Id="rId7" Type="http://schemas.openxmlformats.org/officeDocument/2006/relationships/image" Target="../media/image4.png"/><Relationship Id="rId8"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grpSp>
        <p:nvGrpSpPr>
          <p:cNvPr id="84" name="Google Shape;84;p2"/>
          <p:cNvGrpSpPr/>
          <p:nvPr/>
        </p:nvGrpSpPr>
        <p:grpSpPr>
          <a:xfrm>
            <a:off x="145725" y="1445525"/>
            <a:ext cx="7265086" cy="9095393"/>
            <a:chOff x="0" y="0"/>
            <a:chExt cx="2598014" cy="2525516"/>
          </a:xfrm>
        </p:grpSpPr>
        <p:sp>
          <p:nvSpPr>
            <p:cNvPr id="85" name="Google Shape;85;p2"/>
            <p:cNvSpPr/>
            <p:nvPr/>
          </p:nvSpPr>
          <p:spPr>
            <a:xfrm>
              <a:off x="0" y="0"/>
              <a:ext cx="2598014" cy="2525516"/>
            </a:xfrm>
            <a:custGeom>
              <a:rect b="b" l="l" r="r" t="t"/>
              <a:pathLst>
                <a:path extrusionOk="0" h="2525516" w="2598014">
                  <a:moveTo>
                    <a:pt x="39514" y="0"/>
                  </a:moveTo>
                  <a:lnTo>
                    <a:pt x="2558500" y="0"/>
                  </a:lnTo>
                  <a:cubicBezTo>
                    <a:pt x="2568980" y="0"/>
                    <a:pt x="2579030" y="4163"/>
                    <a:pt x="2586441" y="11573"/>
                  </a:cubicBezTo>
                  <a:cubicBezTo>
                    <a:pt x="2593851" y="18984"/>
                    <a:pt x="2598014" y="29034"/>
                    <a:pt x="2598014" y="39514"/>
                  </a:cubicBezTo>
                  <a:lnTo>
                    <a:pt x="2598014" y="2486003"/>
                  </a:lnTo>
                  <a:cubicBezTo>
                    <a:pt x="2598014" y="2496482"/>
                    <a:pt x="2593851" y="2506533"/>
                    <a:pt x="2586441" y="2513943"/>
                  </a:cubicBezTo>
                  <a:cubicBezTo>
                    <a:pt x="2579030" y="2521353"/>
                    <a:pt x="2568980" y="2525516"/>
                    <a:pt x="2558500" y="2525516"/>
                  </a:cubicBezTo>
                  <a:lnTo>
                    <a:pt x="39514" y="2525516"/>
                  </a:lnTo>
                  <a:cubicBezTo>
                    <a:pt x="29034" y="2525516"/>
                    <a:pt x="18984" y="2521353"/>
                    <a:pt x="11573" y="2513943"/>
                  </a:cubicBezTo>
                  <a:cubicBezTo>
                    <a:pt x="4163" y="2506533"/>
                    <a:pt x="0" y="2496482"/>
                    <a:pt x="0" y="2486003"/>
                  </a:cubicBezTo>
                  <a:lnTo>
                    <a:pt x="0" y="39514"/>
                  </a:lnTo>
                  <a:cubicBezTo>
                    <a:pt x="0" y="29034"/>
                    <a:pt x="4163" y="18984"/>
                    <a:pt x="11573" y="11573"/>
                  </a:cubicBezTo>
                  <a:cubicBezTo>
                    <a:pt x="18984" y="4163"/>
                    <a:pt x="29034" y="0"/>
                    <a:pt x="39514" y="0"/>
                  </a:cubicBez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86" name="Google Shape;86;p2"/>
            <p:cNvSpPr txBox="1"/>
            <p:nvPr/>
          </p:nvSpPr>
          <p:spPr>
            <a:xfrm>
              <a:off x="140654" y="163058"/>
              <a:ext cx="1661100" cy="4248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87" name="Google Shape;87;p2"/>
          <p:cNvSpPr txBox="1"/>
          <p:nvPr/>
        </p:nvSpPr>
        <p:spPr>
          <a:xfrm>
            <a:off x="2204600" y="4484175"/>
            <a:ext cx="5057700" cy="3793500"/>
          </a:xfrm>
          <a:prstGeom prst="rect">
            <a:avLst/>
          </a:prstGeom>
          <a:noFill/>
          <a:ln>
            <a:noFill/>
          </a:ln>
        </p:spPr>
        <p:txBody>
          <a:bodyPr anchorCtr="0" anchor="t" bIns="0" lIns="0" spcFirstLastPara="1" rIns="0" wrap="square" tIns="0">
            <a:spAutoFit/>
          </a:bodyPr>
          <a:lstStyle/>
          <a:p>
            <a:pPr indent="0" lvl="0" marL="0" marR="0" rtl="1" algn="just">
              <a:lnSpc>
                <a:spcPct val="115000"/>
              </a:lnSpc>
              <a:spcBef>
                <a:spcPts val="0"/>
              </a:spcBef>
              <a:spcAft>
                <a:spcPts val="0"/>
              </a:spcAft>
              <a:buClr>
                <a:schemeClr val="dk1"/>
              </a:buClr>
              <a:buSzPts val="1100"/>
              <a:buFont typeface="Arial"/>
              <a:buNone/>
            </a:pPr>
            <a:r>
              <a:rPr b="1" lang="en-US" sz="1300">
                <a:solidFill>
                  <a:schemeClr val="dk1"/>
                </a:solidFill>
                <a:latin typeface="Assistant"/>
                <a:ea typeface="Assistant"/>
                <a:cs typeface="Assistant"/>
                <a:sym typeface="Assistant"/>
              </a:rPr>
              <a:t>כוחות צוות קרב חטיבת המילואים 14, תחת פיקודה של אוגדה 162, איתרו והשמידו בשבועות האחרונים את אחת מדירות המסתור של יחיא סינוואר- ראש הזרוע המדינית של חמאס ברצועת עזה. הדירה מוקמה סמוך לעיר עזה שבצפון הרצועה, ובתוכה אותרו ממצאים רבים.</a:t>
            </a:r>
            <a:endParaRPr b="1" sz="800">
              <a:solidFill>
                <a:schemeClr val="dk1"/>
              </a:solidFill>
              <a:latin typeface="Assistant"/>
              <a:ea typeface="Assistant"/>
              <a:cs typeface="Assistant"/>
              <a:sym typeface="Assistant"/>
            </a:endParaRPr>
          </a:p>
          <a:p>
            <a:pPr indent="0" lvl="0" marL="0" marR="0" rtl="1" algn="just">
              <a:lnSpc>
                <a:spcPct val="115000"/>
              </a:lnSpc>
              <a:spcBef>
                <a:spcPts val="0"/>
              </a:spcBef>
              <a:spcAft>
                <a:spcPts val="0"/>
              </a:spcAft>
              <a:buClr>
                <a:schemeClr val="dk1"/>
              </a:buClr>
              <a:buSzPts val="1100"/>
              <a:buFont typeface="Arial"/>
              <a:buNone/>
            </a:pPr>
            <a:br>
              <a:rPr b="1" lang="en-US" sz="1300">
                <a:solidFill>
                  <a:schemeClr val="dk1"/>
                </a:solidFill>
                <a:latin typeface="Assistant"/>
                <a:ea typeface="Assistant"/>
                <a:cs typeface="Assistant"/>
                <a:sym typeface="Assistant"/>
              </a:rPr>
            </a:br>
            <a:r>
              <a:rPr b="1" lang="en-US" sz="1300">
                <a:solidFill>
                  <a:schemeClr val="dk1"/>
                </a:solidFill>
                <a:latin typeface="Assistant"/>
                <a:ea typeface="Assistant"/>
                <a:cs typeface="Assistant"/>
                <a:sym typeface="Assistant"/>
              </a:rPr>
              <a:t>לוחמי יהל"ם חקרו באמצעות אמצעים טכנולוגיים נוספים, וגילו כי בקומת המרתף ממוקם פיר אסטרטגי. הכוחות חקרו את הפיר והגיעו למנהרה משמעותית שככל הנראה משמשת את בכירי הזרוע הצבאית והמדינית של חמאס.</a:t>
            </a:r>
            <a:endParaRPr b="1" sz="800">
              <a:solidFill>
                <a:schemeClr val="dk1"/>
              </a:solidFill>
              <a:latin typeface="Assistant"/>
              <a:ea typeface="Assistant"/>
              <a:cs typeface="Assistant"/>
              <a:sym typeface="Assistant"/>
            </a:endParaRPr>
          </a:p>
          <a:p>
            <a:pPr indent="0" lvl="0" marL="0" marR="0" rtl="1" algn="just">
              <a:lnSpc>
                <a:spcPct val="115000"/>
              </a:lnSpc>
              <a:spcBef>
                <a:spcPts val="0"/>
              </a:spcBef>
              <a:spcAft>
                <a:spcPts val="0"/>
              </a:spcAft>
              <a:buClr>
                <a:schemeClr val="dk1"/>
              </a:buClr>
              <a:buSzPts val="1100"/>
              <a:buFont typeface="Arial"/>
              <a:buNone/>
            </a:pPr>
            <a:r>
              <a:t/>
            </a:r>
            <a:endParaRPr b="1" sz="800">
              <a:solidFill>
                <a:schemeClr val="dk1"/>
              </a:solidFill>
              <a:latin typeface="Assistant"/>
              <a:ea typeface="Assistant"/>
              <a:cs typeface="Assistant"/>
              <a:sym typeface="Assistant"/>
            </a:endParaRPr>
          </a:p>
          <a:p>
            <a:pPr indent="0" lvl="0" marL="0" marR="0" rtl="1" algn="just">
              <a:lnSpc>
                <a:spcPct val="115000"/>
              </a:lnSpc>
              <a:spcBef>
                <a:spcPts val="0"/>
              </a:spcBef>
              <a:spcAft>
                <a:spcPts val="0"/>
              </a:spcAft>
              <a:buClr>
                <a:schemeClr val="dk1"/>
              </a:buClr>
              <a:buSzPts val="1100"/>
              <a:buFont typeface="Arial"/>
              <a:buNone/>
            </a:pPr>
            <a:r>
              <a:rPr b="1" lang="en-US" sz="1300">
                <a:solidFill>
                  <a:schemeClr val="dk1"/>
                </a:solidFill>
                <a:latin typeface="Assistant"/>
                <a:ea typeface="Assistant"/>
                <a:cs typeface="Assistant"/>
                <a:sym typeface="Assistant"/>
              </a:rPr>
              <a:t>הדירה היא חלק מרשת מנהרות ארוכה ומסועפת, בה התניידו ופעלו בכירי ארגון הטרור. הפיר שאותר הוביל למנהרה באורך של 218 מטרים, ובעומק של כ-20 מטרים. במנהרה נמצאו רשת חשמל, אוורור ותשתיות ביוב, אמצעי שהייה, חדרי תפילה ומנוחה, והיא נבנתה כך שאפשר לשהות בה ולנהל ממנה לחימה למשך פרקי זמן ארוכים.</a:t>
            </a:r>
            <a:endParaRPr b="1" sz="1300">
              <a:solidFill>
                <a:schemeClr val="dk1"/>
              </a:solidFill>
              <a:latin typeface="Assistant"/>
              <a:ea typeface="Assistant"/>
              <a:cs typeface="Assistant"/>
              <a:sym typeface="Assistant"/>
            </a:endParaRPr>
          </a:p>
          <a:p>
            <a:pPr indent="0" lvl="0" marL="0" marR="0" rtl="1" algn="just">
              <a:lnSpc>
                <a:spcPct val="115000"/>
              </a:lnSpc>
              <a:spcBef>
                <a:spcPts val="0"/>
              </a:spcBef>
              <a:spcAft>
                <a:spcPts val="0"/>
              </a:spcAft>
              <a:buClr>
                <a:schemeClr val="dk1"/>
              </a:buClr>
              <a:buSzPts val="1100"/>
              <a:buFont typeface="Arial"/>
              <a:buNone/>
            </a:pPr>
            <a:br>
              <a:rPr b="1" lang="en-US" sz="1300">
                <a:solidFill>
                  <a:schemeClr val="dk1"/>
                </a:solidFill>
                <a:latin typeface="Assistant"/>
                <a:ea typeface="Assistant"/>
                <a:cs typeface="Assistant"/>
                <a:sym typeface="Assistant"/>
              </a:rPr>
            </a:br>
            <a:r>
              <a:rPr b="1" lang="en-US" sz="1300">
                <a:solidFill>
                  <a:schemeClr val="dk1"/>
                </a:solidFill>
                <a:latin typeface="Assistant"/>
                <a:ea typeface="Assistant"/>
                <a:cs typeface="Assistant"/>
                <a:sym typeface="Assistant"/>
              </a:rPr>
              <a:t>לאחר סיום החקר והפעילות המבצעית שנעשתה בתוואי, המנהרה הושמדה על ידי לוחמי יחידת יהל"ם.</a:t>
            </a:r>
            <a:endParaRPr b="1" sz="1300">
              <a:solidFill>
                <a:schemeClr val="dk1"/>
              </a:solidFill>
              <a:latin typeface="Assistant"/>
              <a:ea typeface="Assistant"/>
              <a:cs typeface="Assistant"/>
              <a:sym typeface="Assistant"/>
            </a:endParaRPr>
          </a:p>
        </p:txBody>
      </p:sp>
      <p:sp>
        <p:nvSpPr>
          <p:cNvPr id="88" name="Google Shape;88;p2"/>
          <p:cNvSpPr txBox="1"/>
          <p:nvPr/>
        </p:nvSpPr>
        <p:spPr>
          <a:xfrm>
            <a:off x="1988300" y="3720013"/>
            <a:ext cx="5373300" cy="492600"/>
          </a:xfrm>
          <a:prstGeom prst="rect">
            <a:avLst/>
          </a:prstGeom>
          <a:noFill/>
          <a:ln>
            <a:noFill/>
          </a:ln>
        </p:spPr>
        <p:txBody>
          <a:bodyPr anchorCtr="0" anchor="t" bIns="0" lIns="0" spcFirstLastPara="1" rIns="0" wrap="square" tIns="0">
            <a:spAutoFit/>
          </a:bodyPr>
          <a:lstStyle/>
          <a:p>
            <a:pPr indent="0" lvl="0" marL="0" marR="0" rtl="1" algn="r">
              <a:lnSpc>
                <a:spcPct val="115000"/>
              </a:lnSpc>
              <a:spcBef>
                <a:spcPts val="1200"/>
              </a:spcBef>
              <a:spcAft>
                <a:spcPts val="1200"/>
              </a:spcAft>
              <a:buClr>
                <a:srgbClr val="000000"/>
              </a:buClr>
              <a:buSzPts val="1100"/>
              <a:buFont typeface="Arial"/>
              <a:buNone/>
            </a:pPr>
            <a:r>
              <a:rPr b="1" lang="en-US" sz="3200">
                <a:solidFill>
                  <a:schemeClr val="dk2"/>
                </a:solidFill>
                <a:latin typeface="Suez One"/>
                <a:ea typeface="Suez One"/>
                <a:cs typeface="Suez One"/>
                <a:sym typeface="Suez One"/>
              </a:rPr>
              <a:t>פעילות צק"ח 14 בצפון הרצועה</a:t>
            </a:r>
            <a:endParaRPr b="0" i="0" sz="3700" u="none" cap="none" strike="noStrike">
              <a:solidFill>
                <a:srgbClr val="032376"/>
              </a:solidFill>
              <a:latin typeface="Suez One"/>
              <a:ea typeface="Suez One"/>
              <a:cs typeface="Suez One"/>
              <a:sym typeface="Suez One"/>
            </a:endParaRPr>
          </a:p>
        </p:txBody>
      </p:sp>
      <p:sp>
        <p:nvSpPr>
          <p:cNvPr id="89" name="Google Shape;89;p2"/>
          <p:cNvSpPr txBox="1"/>
          <p:nvPr/>
        </p:nvSpPr>
        <p:spPr>
          <a:xfrm>
            <a:off x="6754900" y="-209625"/>
            <a:ext cx="801600" cy="888300"/>
          </a:xfrm>
          <a:prstGeom prst="rect">
            <a:avLst/>
          </a:prstGeom>
          <a:noFill/>
          <a:ln>
            <a:noFill/>
          </a:ln>
        </p:spPr>
        <p:txBody>
          <a:bodyPr anchorCtr="0" anchor="t" bIns="0" lIns="0" spcFirstLastPara="1" rIns="0" wrap="square" tIns="0">
            <a:spAutoFit/>
          </a:bodyPr>
          <a:lstStyle/>
          <a:p>
            <a:pPr indent="0" lvl="0" marL="0" marR="0" rtl="0" algn="ctr">
              <a:lnSpc>
                <a:spcPct val="120009"/>
              </a:lnSpc>
              <a:spcBef>
                <a:spcPts val="0"/>
              </a:spcBef>
              <a:spcAft>
                <a:spcPts val="0"/>
              </a:spcAft>
              <a:buClr>
                <a:srgbClr val="000000"/>
              </a:buClr>
              <a:buSzPts val="5772"/>
              <a:buFont typeface="Arial"/>
              <a:buNone/>
            </a:pPr>
            <a:r>
              <a:rPr lang="en-US" sz="5772">
                <a:solidFill>
                  <a:srgbClr val="032376"/>
                </a:solidFill>
                <a:latin typeface="Suez One"/>
                <a:ea typeface="Suez One"/>
                <a:cs typeface="Suez One"/>
                <a:sym typeface="Suez One"/>
              </a:rPr>
              <a:t>20</a:t>
            </a:r>
            <a:endParaRPr b="0" i="0" sz="5772" u="none" cap="none" strike="noStrike">
              <a:solidFill>
                <a:srgbClr val="032376"/>
              </a:solidFill>
              <a:latin typeface="Suez One"/>
              <a:ea typeface="Suez One"/>
              <a:cs typeface="Suez One"/>
              <a:sym typeface="Suez One"/>
            </a:endParaRPr>
          </a:p>
        </p:txBody>
      </p:sp>
      <p:sp>
        <p:nvSpPr>
          <p:cNvPr id="90" name="Google Shape;90;p2"/>
          <p:cNvSpPr txBox="1"/>
          <p:nvPr/>
        </p:nvSpPr>
        <p:spPr>
          <a:xfrm>
            <a:off x="2087600" y="8766975"/>
            <a:ext cx="5174700" cy="973500"/>
          </a:xfrm>
          <a:prstGeom prst="rect">
            <a:avLst/>
          </a:prstGeom>
          <a:noFill/>
          <a:ln>
            <a:noFill/>
          </a:ln>
        </p:spPr>
        <p:txBody>
          <a:bodyPr anchorCtr="0" anchor="t" bIns="0" lIns="0" spcFirstLastPara="1" rIns="0" wrap="square" tIns="0">
            <a:spAutoFit/>
          </a:bodyPr>
          <a:lstStyle/>
          <a:p>
            <a:pPr indent="0" lvl="0" marL="0" marR="0" rtl="1" algn="ctr">
              <a:lnSpc>
                <a:spcPct val="150000"/>
              </a:lnSpc>
              <a:spcBef>
                <a:spcPts val="1200"/>
              </a:spcBef>
              <a:spcAft>
                <a:spcPts val="1200"/>
              </a:spcAft>
              <a:buClr>
                <a:schemeClr val="dk1"/>
              </a:buClr>
              <a:buSzPts val="1100"/>
              <a:buFont typeface="Arial"/>
              <a:buNone/>
            </a:pPr>
            <a:r>
              <a:rPr b="1" i="1" lang="en-US" sz="1150">
                <a:solidFill>
                  <a:srgbClr val="1D6BB9"/>
                </a:solidFill>
                <a:highlight>
                  <a:srgbClr val="FFFFFF"/>
                </a:highlight>
                <a:latin typeface="Assistant"/>
                <a:ea typeface="Assistant"/>
                <a:cs typeface="Assistant"/>
                <a:sym typeface="Assistant"/>
              </a:rPr>
              <a:t>"השמדנו תשתיות אויב, השמדנו אויב, מחבלים רבים. החטיבה ערוכה לכל משימה ולהמשיך להתקדם קדימה.כחטיבת מילואים שב-73' נלחמה על גדות התעלה וגם נכנסה פנימה לתוך מצרים, החטיבה עושה היסטוריה בפעם השניה- חמישים שנה אחרי ועושה היסטוריה כאן במרחב עזה".</a:t>
            </a:r>
            <a:endParaRPr b="1" i="1" sz="1150" u="none" cap="none" strike="noStrike">
              <a:solidFill>
                <a:srgbClr val="1D6BB9"/>
              </a:solidFill>
              <a:highlight>
                <a:srgbClr val="FFFFFF"/>
              </a:highlight>
              <a:latin typeface="Assistant"/>
              <a:ea typeface="Assistant"/>
              <a:cs typeface="Assistant"/>
              <a:sym typeface="Assistant"/>
            </a:endParaRPr>
          </a:p>
        </p:txBody>
      </p:sp>
      <p:sp>
        <p:nvSpPr>
          <p:cNvPr id="91" name="Google Shape;91;p2"/>
          <p:cNvSpPr txBox="1"/>
          <p:nvPr/>
        </p:nvSpPr>
        <p:spPr>
          <a:xfrm>
            <a:off x="4677800" y="10005975"/>
            <a:ext cx="2584500" cy="354000"/>
          </a:xfrm>
          <a:prstGeom prst="rect">
            <a:avLst/>
          </a:prstGeom>
          <a:noFill/>
          <a:ln>
            <a:noFill/>
          </a:ln>
        </p:spPr>
        <p:txBody>
          <a:bodyPr anchorCtr="0" anchor="t" bIns="91425" lIns="91425" spcFirstLastPara="1" rIns="91425" wrap="square" tIns="91425">
            <a:spAutoFit/>
          </a:bodyPr>
          <a:lstStyle/>
          <a:p>
            <a:pPr indent="0" lvl="0" marL="12700" marR="0" rtl="1" algn="r">
              <a:lnSpc>
                <a:spcPct val="115000"/>
              </a:lnSpc>
              <a:spcBef>
                <a:spcPts val="0"/>
              </a:spcBef>
              <a:spcAft>
                <a:spcPts val="0"/>
              </a:spcAft>
              <a:buClr>
                <a:schemeClr val="dk1"/>
              </a:buClr>
              <a:buSzPts val="1100"/>
              <a:buFont typeface="Arial"/>
              <a:buNone/>
            </a:pPr>
            <a:r>
              <a:rPr b="1" lang="en-US" sz="1100">
                <a:solidFill>
                  <a:schemeClr val="dk1"/>
                </a:solidFill>
                <a:latin typeface="Assistant"/>
                <a:ea typeface="Assistant"/>
                <a:cs typeface="Assistant"/>
                <a:sym typeface="Assistant"/>
              </a:rPr>
              <a:t>-מפקד חטיבה 14, אל"מ טל אלקובי</a:t>
            </a:r>
            <a:endParaRPr b="1" i="0" sz="1100" u="none" cap="none" strike="noStrike">
              <a:solidFill>
                <a:schemeClr val="dk1"/>
              </a:solidFill>
              <a:latin typeface="Assistant"/>
              <a:ea typeface="Assistant"/>
              <a:cs typeface="Assistant"/>
              <a:sym typeface="Assistant"/>
            </a:endParaRPr>
          </a:p>
        </p:txBody>
      </p:sp>
      <p:grpSp>
        <p:nvGrpSpPr>
          <p:cNvPr id="92" name="Google Shape;92;p2"/>
          <p:cNvGrpSpPr/>
          <p:nvPr/>
        </p:nvGrpSpPr>
        <p:grpSpPr>
          <a:xfrm>
            <a:off x="4223016" y="1596549"/>
            <a:ext cx="1020855" cy="918139"/>
            <a:chOff x="0" y="0"/>
            <a:chExt cx="1854078" cy="1854078"/>
          </a:xfrm>
        </p:grpSpPr>
        <p:grpSp>
          <p:nvGrpSpPr>
            <p:cNvPr id="93" name="Google Shape;93;p2"/>
            <p:cNvGrpSpPr/>
            <p:nvPr/>
          </p:nvGrpSpPr>
          <p:grpSpPr>
            <a:xfrm>
              <a:off x="0" y="0"/>
              <a:ext cx="1854078" cy="1854078"/>
              <a:chOff x="0" y="0"/>
              <a:chExt cx="812800" cy="812800"/>
            </a:xfrm>
          </p:grpSpPr>
          <p:sp>
            <p:nvSpPr>
              <p:cNvPr id="94" name="Google Shape;94;p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5" name="Google Shape;95;p2"/>
              <p:cNvSpPr txBox="1"/>
              <p:nvPr/>
            </p:nvSpPr>
            <p:spPr>
              <a:xfrm>
                <a:off x="76200" y="47625"/>
                <a:ext cx="660300" cy="689100"/>
              </a:xfrm>
              <a:prstGeom prst="rect">
                <a:avLst/>
              </a:prstGeom>
              <a:noFill/>
              <a:ln>
                <a:noFill/>
              </a:ln>
            </p:spPr>
            <p:txBody>
              <a:bodyPr anchorCtr="0" anchor="ctr" bIns="40150" lIns="40150" spcFirstLastPara="1" rIns="40150" wrap="square" tIns="40150">
                <a:noAutofit/>
              </a:bodyPr>
              <a:lstStyle/>
              <a:p>
                <a:pPr indent="0" lvl="0" marL="0" marR="0" rtl="0" algn="ctr">
                  <a:lnSpc>
                    <a:spcPct val="108833"/>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96" name="Google Shape;96;p2"/>
            <p:cNvSpPr/>
            <p:nvPr/>
          </p:nvSpPr>
          <p:spPr>
            <a:xfrm>
              <a:off x="139276" y="654312"/>
              <a:ext cx="1385319" cy="545469"/>
            </a:xfrm>
            <a:custGeom>
              <a:rect b="b" l="l" r="r" t="t"/>
              <a:pathLst>
                <a:path extrusionOk="0" h="545469" w="1385319">
                  <a:moveTo>
                    <a:pt x="0" y="0"/>
                  </a:moveTo>
                  <a:lnTo>
                    <a:pt x="1385319" y="0"/>
                  </a:lnTo>
                  <a:lnTo>
                    <a:pt x="1385319" y="545469"/>
                  </a:lnTo>
                  <a:lnTo>
                    <a:pt x="0" y="545469"/>
                  </a:lnTo>
                  <a:lnTo>
                    <a:pt x="0" y="0"/>
                  </a:lnTo>
                  <a:close/>
                </a:path>
              </a:pathLst>
            </a:custGeom>
            <a:blipFill rotWithShape="1">
              <a:blip r:embed="rId4">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7" name="Google Shape;97;p2"/>
            <p:cNvSpPr/>
            <p:nvPr/>
          </p:nvSpPr>
          <p:spPr>
            <a:xfrm>
              <a:off x="134170" y="708014"/>
              <a:ext cx="1585754" cy="438064"/>
            </a:xfrm>
            <a:custGeom>
              <a:rect b="b" l="l" r="r" t="t"/>
              <a:pathLst>
                <a:path extrusionOk="0" h="438064" w="1585754">
                  <a:moveTo>
                    <a:pt x="0" y="0"/>
                  </a:moveTo>
                  <a:lnTo>
                    <a:pt x="1585754" y="0"/>
                  </a:lnTo>
                  <a:lnTo>
                    <a:pt x="1585754" y="438065"/>
                  </a:lnTo>
                  <a:lnTo>
                    <a:pt x="0" y="438065"/>
                  </a:lnTo>
                  <a:lnTo>
                    <a:pt x="0" y="0"/>
                  </a:lnTo>
                  <a:close/>
                </a:path>
              </a:pathLst>
            </a:custGeom>
            <a:blipFill rotWithShape="1">
              <a:blip r:embed="rId5">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98" name="Google Shape;98;p2"/>
          <p:cNvGrpSpPr/>
          <p:nvPr/>
        </p:nvGrpSpPr>
        <p:grpSpPr>
          <a:xfrm>
            <a:off x="2498653" y="1596562"/>
            <a:ext cx="1020855" cy="918139"/>
            <a:chOff x="0" y="0"/>
            <a:chExt cx="1854078" cy="1854078"/>
          </a:xfrm>
        </p:grpSpPr>
        <p:grpSp>
          <p:nvGrpSpPr>
            <p:cNvPr id="99" name="Google Shape;99;p2"/>
            <p:cNvGrpSpPr/>
            <p:nvPr/>
          </p:nvGrpSpPr>
          <p:grpSpPr>
            <a:xfrm>
              <a:off x="0" y="0"/>
              <a:ext cx="1854078" cy="1854078"/>
              <a:chOff x="0" y="0"/>
              <a:chExt cx="812800" cy="812800"/>
            </a:xfrm>
          </p:grpSpPr>
          <p:sp>
            <p:nvSpPr>
              <p:cNvPr id="100" name="Google Shape;100;p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1" name="Google Shape;101;p2"/>
              <p:cNvSpPr txBox="1"/>
              <p:nvPr/>
            </p:nvSpPr>
            <p:spPr>
              <a:xfrm>
                <a:off x="76200" y="47625"/>
                <a:ext cx="660300" cy="689100"/>
              </a:xfrm>
              <a:prstGeom prst="rect">
                <a:avLst/>
              </a:prstGeom>
              <a:noFill/>
              <a:ln>
                <a:noFill/>
              </a:ln>
            </p:spPr>
            <p:txBody>
              <a:bodyPr anchorCtr="0" anchor="ctr" bIns="40150" lIns="40150" spcFirstLastPara="1" rIns="40150" wrap="square" tIns="40150">
                <a:noAutofit/>
              </a:bodyPr>
              <a:lstStyle/>
              <a:p>
                <a:pPr indent="0" lvl="0" marL="0" marR="0" rtl="0" algn="ctr">
                  <a:lnSpc>
                    <a:spcPct val="108833"/>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02" name="Google Shape;102;p2"/>
            <p:cNvSpPr/>
            <p:nvPr/>
          </p:nvSpPr>
          <p:spPr>
            <a:xfrm>
              <a:off x="142955" y="758512"/>
              <a:ext cx="1580665" cy="441269"/>
            </a:xfrm>
            <a:custGeom>
              <a:rect b="b" l="l" r="r" t="t"/>
              <a:pathLst>
                <a:path extrusionOk="0" h="441269" w="1580665">
                  <a:moveTo>
                    <a:pt x="0" y="0"/>
                  </a:moveTo>
                  <a:lnTo>
                    <a:pt x="1580665" y="0"/>
                  </a:lnTo>
                  <a:lnTo>
                    <a:pt x="1580665" y="441269"/>
                  </a:lnTo>
                  <a:lnTo>
                    <a:pt x="0" y="441269"/>
                  </a:lnTo>
                  <a:lnTo>
                    <a:pt x="0" y="0"/>
                  </a:lnTo>
                  <a:close/>
                </a:path>
              </a:pathLst>
            </a:custGeom>
            <a:blipFill rotWithShape="1">
              <a:blip r:embed="rId6">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103" name="Google Shape;103;p2"/>
          <p:cNvGrpSpPr/>
          <p:nvPr/>
        </p:nvGrpSpPr>
        <p:grpSpPr>
          <a:xfrm>
            <a:off x="637106" y="1546123"/>
            <a:ext cx="1076931" cy="968573"/>
            <a:chOff x="0" y="0"/>
            <a:chExt cx="1955922" cy="1955922"/>
          </a:xfrm>
        </p:grpSpPr>
        <p:grpSp>
          <p:nvGrpSpPr>
            <p:cNvPr id="104" name="Google Shape;104;p2"/>
            <p:cNvGrpSpPr/>
            <p:nvPr/>
          </p:nvGrpSpPr>
          <p:grpSpPr>
            <a:xfrm>
              <a:off x="0" y="0"/>
              <a:ext cx="1955922" cy="1955922"/>
              <a:chOff x="0" y="0"/>
              <a:chExt cx="812800" cy="812800"/>
            </a:xfrm>
          </p:grpSpPr>
          <p:sp>
            <p:nvSpPr>
              <p:cNvPr id="105" name="Google Shape;105;p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6" name="Google Shape;106;p2"/>
              <p:cNvSpPr txBox="1"/>
              <p:nvPr/>
            </p:nvSpPr>
            <p:spPr>
              <a:xfrm>
                <a:off x="76200" y="47625"/>
                <a:ext cx="660300" cy="689100"/>
              </a:xfrm>
              <a:prstGeom prst="rect">
                <a:avLst/>
              </a:prstGeom>
              <a:noFill/>
              <a:ln>
                <a:noFill/>
              </a:ln>
            </p:spPr>
            <p:txBody>
              <a:bodyPr anchorCtr="0" anchor="ctr" bIns="40150" lIns="40150" spcFirstLastPara="1" rIns="40150" wrap="square" tIns="40150">
                <a:noAutofit/>
              </a:bodyPr>
              <a:lstStyle/>
              <a:p>
                <a:pPr indent="0" lvl="0" marL="0" marR="0" rtl="0" algn="ctr">
                  <a:lnSpc>
                    <a:spcPct val="108833"/>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07" name="Google Shape;107;p2"/>
            <p:cNvSpPr/>
            <p:nvPr/>
          </p:nvSpPr>
          <p:spPr>
            <a:xfrm>
              <a:off x="129370" y="589588"/>
              <a:ext cx="1648039" cy="776740"/>
            </a:xfrm>
            <a:custGeom>
              <a:rect b="b" l="l" r="r" t="t"/>
              <a:pathLst>
                <a:path extrusionOk="0" h="776740" w="1648039">
                  <a:moveTo>
                    <a:pt x="0" y="0"/>
                  </a:moveTo>
                  <a:lnTo>
                    <a:pt x="1648039" y="0"/>
                  </a:lnTo>
                  <a:lnTo>
                    <a:pt x="1648039" y="776740"/>
                  </a:lnTo>
                  <a:lnTo>
                    <a:pt x="0" y="776740"/>
                  </a:lnTo>
                  <a:lnTo>
                    <a:pt x="0" y="0"/>
                  </a:lnTo>
                  <a:close/>
                </a:path>
              </a:pathLst>
            </a:custGeom>
            <a:blipFill rotWithShape="1">
              <a:blip r:embed="rId7">
                <a:alphaModFix/>
              </a:blip>
              <a:stretch>
                <a:fillRect b="-3783" l="-13665" r="-6733"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108" name="Google Shape;108;p2"/>
          <p:cNvGrpSpPr/>
          <p:nvPr/>
        </p:nvGrpSpPr>
        <p:grpSpPr>
          <a:xfrm>
            <a:off x="5879408" y="1596561"/>
            <a:ext cx="1020855" cy="918139"/>
            <a:chOff x="0" y="0"/>
            <a:chExt cx="1854078" cy="1854078"/>
          </a:xfrm>
        </p:grpSpPr>
        <p:grpSp>
          <p:nvGrpSpPr>
            <p:cNvPr id="109" name="Google Shape;109;p2"/>
            <p:cNvGrpSpPr/>
            <p:nvPr/>
          </p:nvGrpSpPr>
          <p:grpSpPr>
            <a:xfrm>
              <a:off x="0" y="0"/>
              <a:ext cx="1854078" cy="1854078"/>
              <a:chOff x="0" y="0"/>
              <a:chExt cx="812800" cy="812800"/>
            </a:xfrm>
          </p:grpSpPr>
          <p:sp>
            <p:nvSpPr>
              <p:cNvPr id="110" name="Google Shape;110;p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11" name="Google Shape;111;p2"/>
              <p:cNvSpPr txBox="1"/>
              <p:nvPr/>
            </p:nvSpPr>
            <p:spPr>
              <a:xfrm>
                <a:off x="76200" y="47625"/>
                <a:ext cx="660300" cy="689100"/>
              </a:xfrm>
              <a:prstGeom prst="rect">
                <a:avLst/>
              </a:prstGeom>
              <a:noFill/>
              <a:ln>
                <a:noFill/>
              </a:ln>
            </p:spPr>
            <p:txBody>
              <a:bodyPr anchorCtr="0" anchor="ctr" bIns="28050" lIns="28050" spcFirstLastPara="1" rIns="28050" wrap="square" tIns="28050">
                <a:noAutofit/>
              </a:bodyPr>
              <a:lstStyle/>
              <a:p>
                <a:pPr indent="0" lvl="0" marL="0" marR="0" rtl="0" algn="ctr">
                  <a:lnSpc>
                    <a:spcPct val="108888"/>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12" name="Google Shape;112;p2"/>
            <p:cNvSpPr/>
            <p:nvPr/>
          </p:nvSpPr>
          <p:spPr>
            <a:xfrm>
              <a:off x="262105" y="222873"/>
              <a:ext cx="1435587" cy="1239988"/>
            </a:xfrm>
            <a:custGeom>
              <a:rect b="b" l="l" r="r" t="t"/>
              <a:pathLst>
                <a:path extrusionOk="0" h="1239988" w="1435587">
                  <a:moveTo>
                    <a:pt x="0" y="0"/>
                  </a:moveTo>
                  <a:lnTo>
                    <a:pt x="1435586" y="0"/>
                  </a:lnTo>
                  <a:lnTo>
                    <a:pt x="1435586" y="1239988"/>
                  </a:lnTo>
                  <a:lnTo>
                    <a:pt x="0" y="1239988"/>
                  </a:lnTo>
                  <a:lnTo>
                    <a:pt x="0" y="0"/>
                  </a:lnTo>
                  <a:close/>
                </a:path>
              </a:pathLst>
            </a:custGeom>
            <a:blipFill rotWithShape="1">
              <a:blip r:embed="rId8">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13" name="Google Shape;113;p2"/>
          <p:cNvSpPr txBox="1"/>
          <p:nvPr/>
        </p:nvSpPr>
        <p:spPr>
          <a:xfrm>
            <a:off x="595438" y="2690585"/>
            <a:ext cx="1293600" cy="643500"/>
          </a:xfrm>
          <a:prstGeom prst="rect">
            <a:avLst/>
          </a:prstGeom>
          <a:noFill/>
          <a:ln>
            <a:noFill/>
          </a:ln>
        </p:spPr>
        <p:txBody>
          <a:bodyPr anchorCtr="0" anchor="t" bIns="0" lIns="0" spcFirstLastPara="1" rIns="0" wrap="square" tIns="0">
            <a:spAutoFit/>
          </a:bodyPr>
          <a:lstStyle/>
          <a:p>
            <a:pPr indent="0" lvl="0" marL="0" marR="0" rtl="1" algn="ctr">
              <a:lnSpc>
                <a:spcPct val="94996"/>
              </a:lnSpc>
              <a:spcBef>
                <a:spcPts val="0"/>
              </a:spcBef>
              <a:spcAft>
                <a:spcPts val="0"/>
              </a:spcAft>
              <a:buClr>
                <a:srgbClr val="000000"/>
              </a:buClr>
              <a:buSzPts val="1100"/>
              <a:buFont typeface="Arial"/>
              <a:buNone/>
            </a:pPr>
            <a:r>
              <a:rPr b="0" i="0" lang="en-US" sz="1100" u="none" cap="none" strike="noStrike">
                <a:solidFill>
                  <a:srgbClr val="032376"/>
                </a:solidFill>
                <a:latin typeface="Suez One"/>
                <a:ea typeface="Suez One"/>
                <a:cs typeface="Suez One"/>
                <a:sym typeface="Suez One"/>
              </a:rPr>
              <a:t>כוחות צה"ל ממשיכים בהתקדמות בעומק הרצועה, והולמים בעוצמה באויב</a:t>
            </a:r>
            <a:endParaRPr b="0" i="0" sz="1400" u="none" cap="none" strike="noStrike">
              <a:solidFill>
                <a:srgbClr val="000000"/>
              </a:solidFill>
              <a:latin typeface="Arial"/>
              <a:ea typeface="Arial"/>
              <a:cs typeface="Arial"/>
              <a:sym typeface="Arial"/>
            </a:endParaRPr>
          </a:p>
        </p:txBody>
      </p:sp>
      <p:sp>
        <p:nvSpPr>
          <p:cNvPr id="114" name="Google Shape;114;p2"/>
          <p:cNvSpPr txBox="1"/>
          <p:nvPr/>
        </p:nvSpPr>
        <p:spPr>
          <a:xfrm>
            <a:off x="2425646" y="2610185"/>
            <a:ext cx="1172400" cy="804300"/>
          </a:xfrm>
          <a:prstGeom prst="rect">
            <a:avLst/>
          </a:prstGeom>
          <a:noFill/>
          <a:ln>
            <a:noFill/>
          </a:ln>
        </p:spPr>
        <p:txBody>
          <a:bodyPr anchorCtr="0" anchor="t" bIns="0" lIns="0" spcFirstLastPara="1" rIns="0" wrap="square" tIns="0">
            <a:spAutoFit/>
          </a:bodyPr>
          <a:lstStyle/>
          <a:p>
            <a:pPr indent="0" lvl="0" marL="0" marR="0" rtl="1" algn="ctr">
              <a:lnSpc>
                <a:spcPct val="94996"/>
              </a:lnSpc>
              <a:spcBef>
                <a:spcPts val="0"/>
              </a:spcBef>
              <a:spcAft>
                <a:spcPts val="0"/>
              </a:spcAft>
              <a:buClr>
                <a:srgbClr val="000000"/>
              </a:buClr>
              <a:buSzPts val="1100"/>
              <a:buFont typeface="Arial"/>
              <a:buNone/>
            </a:pPr>
            <a:r>
              <a:rPr b="0" i="0" lang="en-US" sz="1100" u="none" cap="none" strike="noStrike">
                <a:solidFill>
                  <a:srgbClr val="032376"/>
                </a:solidFill>
                <a:latin typeface="Suez One"/>
                <a:ea typeface="Suez One"/>
                <a:cs typeface="Suez One"/>
                <a:sym typeface="Suez One"/>
              </a:rPr>
              <a:t>כוחות שריון וחי"ר תוקפים מוצבים, מפקדות, עמדות שיגור ותשתיות טרור נוספות</a:t>
            </a:r>
            <a:endParaRPr b="0" i="0" sz="1100" u="none" cap="none" strike="noStrike">
              <a:solidFill>
                <a:srgbClr val="032376"/>
              </a:solidFill>
              <a:latin typeface="Suez One"/>
              <a:ea typeface="Suez One"/>
              <a:cs typeface="Suez One"/>
              <a:sym typeface="Suez One"/>
            </a:endParaRPr>
          </a:p>
        </p:txBody>
      </p:sp>
      <p:sp>
        <p:nvSpPr>
          <p:cNvPr id="115" name="Google Shape;115;p2"/>
          <p:cNvSpPr txBox="1"/>
          <p:nvPr/>
        </p:nvSpPr>
        <p:spPr>
          <a:xfrm>
            <a:off x="4134660" y="2610185"/>
            <a:ext cx="1197600" cy="804300"/>
          </a:xfrm>
          <a:prstGeom prst="rect">
            <a:avLst/>
          </a:prstGeom>
          <a:noFill/>
          <a:ln>
            <a:noFill/>
          </a:ln>
        </p:spPr>
        <p:txBody>
          <a:bodyPr anchorCtr="0" anchor="t" bIns="0" lIns="0" spcFirstLastPara="1" rIns="0" wrap="square" tIns="0">
            <a:spAutoFit/>
          </a:bodyPr>
          <a:lstStyle/>
          <a:p>
            <a:pPr indent="0" lvl="0" marL="0" marR="0" rtl="1" algn="ctr">
              <a:lnSpc>
                <a:spcPct val="94996"/>
              </a:lnSpc>
              <a:spcBef>
                <a:spcPts val="0"/>
              </a:spcBef>
              <a:spcAft>
                <a:spcPts val="0"/>
              </a:spcAft>
              <a:buClr>
                <a:srgbClr val="000000"/>
              </a:buClr>
              <a:buSzPts val="1100"/>
              <a:buFont typeface="Arial"/>
              <a:buNone/>
            </a:pPr>
            <a:r>
              <a:rPr b="0" i="0" lang="en-US" sz="1100" u="none" cap="none" strike="noStrike">
                <a:solidFill>
                  <a:srgbClr val="032376"/>
                </a:solidFill>
                <a:latin typeface="Suez One"/>
                <a:ea typeface="Suez One"/>
                <a:cs typeface="Suez One"/>
                <a:sym typeface="Suez One"/>
              </a:rPr>
              <a:t>לוחמי זרוע הים מנהלים מרדפים ימיים, מסכלים כלי שיט ותוקפים מטרות של חמאס מהים</a:t>
            </a:r>
            <a:endParaRPr b="0" i="0" sz="1400" u="none" cap="none" strike="noStrike">
              <a:solidFill>
                <a:srgbClr val="000000"/>
              </a:solidFill>
              <a:latin typeface="Arial"/>
              <a:ea typeface="Arial"/>
              <a:cs typeface="Arial"/>
              <a:sym typeface="Arial"/>
            </a:endParaRPr>
          </a:p>
        </p:txBody>
      </p:sp>
      <p:sp>
        <p:nvSpPr>
          <p:cNvPr id="116" name="Google Shape;116;p2"/>
          <p:cNvSpPr txBox="1"/>
          <p:nvPr/>
        </p:nvSpPr>
        <p:spPr>
          <a:xfrm>
            <a:off x="5743045" y="2644185"/>
            <a:ext cx="1293600" cy="804300"/>
          </a:xfrm>
          <a:prstGeom prst="rect">
            <a:avLst/>
          </a:prstGeom>
          <a:noFill/>
          <a:ln>
            <a:noFill/>
          </a:ln>
        </p:spPr>
        <p:txBody>
          <a:bodyPr anchorCtr="0" anchor="t" bIns="0" lIns="0" spcFirstLastPara="1" rIns="0" wrap="square" tIns="0">
            <a:spAutoFit/>
          </a:bodyPr>
          <a:lstStyle/>
          <a:p>
            <a:pPr indent="0" lvl="0" marL="0" marR="0" rtl="1" algn="ctr">
              <a:lnSpc>
                <a:spcPct val="94996"/>
              </a:lnSpc>
              <a:spcBef>
                <a:spcPts val="0"/>
              </a:spcBef>
              <a:spcAft>
                <a:spcPts val="0"/>
              </a:spcAft>
              <a:buClr>
                <a:srgbClr val="000000"/>
              </a:buClr>
              <a:buSzPts val="1100"/>
              <a:buFont typeface="Arial"/>
              <a:buNone/>
            </a:pPr>
            <a:r>
              <a:rPr b="0" i="0" lang="en-US" sz="1100" u="none" cap="none" strike="noStrike">
                <a:solidFill>
                  <a:srgbClr val="032376"/>
                </a:solidFill>
                <a:latin typeface="Suez One"/>
                <a:ea typeface="Suez One"/>
                <a:cs typeface="Suez One"/>
                <a:sym typeface="Suez One"/>
              </a:rPr>
              <a:t>כוחות חיל האוויר תוקפים מטרות אסטרטגיות, מסייעים לכוחות הקרקע, ומגנים על הגבולות האוויריים</a:t>
            </a:r>
            <a:endParaRPr b="0" i="0" sz="1100" u="none" cap="none" strike="noStrike">
              <a:solidFill>
                <a:srgbClr val="000000"/>
              </a:solidFill>
              <a:latin typeface="Suez One"/>
              <a:ea typeface="Suez One"/>
              <a:cs typeface="Suez One"/>
              <a:sym typeface="Suez One"/>
            </a:endParaRPr>
          </a:p>
        </p:txBody>
      </p:sp>
      <p:cxnSp>
        <p:nvCxnSpPr>
          <p:cNvPr id="117" name="Google Shape;117;p2"/>
          <p:cNvCxnSpPr/>
          <p:nvPr/>
        </p:nvCxnSpPr>
        <p:spPr>
          <a:xfrm flipH="1" rot="10800000">
            <a:off x="104650" y="3577950"/>
            <a:ext cx="7315200" cy="12600"/>
          </a:xfrm>
          <a:prstGeom prst="straightConnector1">
            <a:avLst/>
          </a:prstGeom>
          <a:noFill/>
          <a:ln cap="flat" cmpd="sng" w="76200">
            <a:solidFill>
              <a:srgbClr val="1D6BB9"/>
            </a:solidFill>
            <a:prstDash val="solid"/>
            <a:round/>
            <a:headEnd len="sm" w="sm" type="none"/>
            <a:tailEnd len="sm" w="sm" type="none"/>
          </a:ln>
        </p:spPr>
      </p:cxnSp>
      <p:sp>
        <p:nvSpPr>
          <p:cNvPr id="118" name="Google Shape;118;p2"/>
          <p:cNvSpPr txBox="1"/>
          <p:nvPr/>
        </p:nvSpPr>
        <p:spPr>
          <a:xfrm>
            <a:off x="690400" y="3952125"/>
            <a:ext cx="871500" cy="6337200"/>
          </a:xfrm>
          <a:prstGeom prst="rect">
            <a:avLst/>
          </a:prstGeom>
          <a:noFill/>
          <a:ln>
            <a:noFill/>
          </a:ln>
        </p:spPr>
        <p:txBody>
          <a:bodyPr anchorCtr="0" anchor="ctr" bIns="50800" lIns="50800" spcFirstLastPara="1" rIns="50800" wrap="square" tIns="50800">
            <a:noAutofit/>
          </a:bodyPr>
          <a:lstStyle/>
          <a:p>
            <a:pPr indent="0" lvl="0" marL="0" marR="0" rtl="0" algn="ctr">
              <a:lnSpc>
                <a:spcPct val="58055"/>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nvGrpSpPr>
          <p:cNvPr id="119" name="Google Shape;119;p2"/>
          <p:cNvGrpSpPr/>
          <p:nvPr/>
        </p:nvGrpSpPr>
        <p:grpSpPr>
          <a:xfrm>
            <a:off x="690400" y="3788275"/>
            <a:ext cx="871590" cy="6671304"/>
            <a:chOff x="0" y="0"/>
            <a:chExt cx="312353" cy="2331401"/>
          </a:xfrm>
        </p:grpSpPr>
        <p:sp>
          <p:nvSpPr>
            <p:cNvPr id="120" name="Google Shape;120;p2"/>
            <p:cNvSpPr/>
            <p:nvPr/>
          </p:nvSpPr>
          <p:spPr>
            <a:xfrm>
              <a:off x="0" y="0"/>
              <a:ext cx="312353" cy="2331401"/>
            </a:xfrm>
            <a:custGeom>
              <a:rect b="b" l="l" r="r" t="t"/>
              <a:pathLst>
                <a:path extrusionOk="0" h="2331401" w="312353">
                  <a:moveTo>
                    <a:pt x="0" y="0"/>
                  </a:moveTo>
                  <a:lnTo>
                    <a:pt x="312353" y="0"/>
                  </a:lnTo>
                  <a:lnTo>
                    <a:pt x="312353" y="2331401"/>
                  </a:lnTo>
                  <a:lnTo>
                    <a:pt x="0" y="2331401"/>
                  </a:ln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1" name="Google Shape;121;p2"/>
            <p:cNvSpPr txBox="1"/>
            <p:nvPr/>
          </p:nvSpPr>
          <p:spPr>
            <a:xfrm>
              <a:off x="0" y="57260"/>
              <a:ext cx="312300" cy="2214600"/>
            </a:xfrm>
            <a:prstGeom prst="rect">
              <a:avLst/>
            </a:prstGeom>
            <a:noFill/>
            <a:ln>
              <a:noFill/>
            </a:ln>
          </p:spPr>
          <p:txBody>
            <a:bodyPr anchorCtr="0" anchor="ctr" bIns="50800" lIns="50800" spcFirstLastPara="1" rIns="50800" wrap="square" tIns="50800">
              <a:noAutofit/>
            </a:bodyPr>
            <a:lstStyle/>
            <a:p>
              <a:pPr indent="0" lvl="0" marL="0" marR="0" rtl="0" algn="ctr">
                <a:lnSpc>
                  <a:spcPct val="58055"/>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122" name="Google Shape;122;p2"/>
          <p:cNvGrpSpPr/>
          <p:nvPr/>
        </p:nvGrpSpPr>
        <p:grpSpPr>
          <a:xfrm>
            <a:off x="497740" y="4152198"/>
            <a:ext cx="1256919" cy="945108"/>
            <a:chOff x="0" y="-3"/>
            <a:chExt cx="450444" cy="338700"/>
          </a:xfrm>
        </p:grpSpPr>
        <p:sp>
          <p:nvSpPr>
            <p:cNvPr id="123" name="Google Shape;123;p2"/>
            <p:cNvSpPr/>
            <p:nvPr/>
          </p:nvSpPr>
          <p:spPr>
            <a:xfrm>
              <a:off x="0" y="0"/>
              <a:ext cx="450444" cy="338591"/>
            </a:xfrm>
            <a:custGeom>
              <a:rect b="b" l="l" r="r" t="t"/>
              <a:pathLst>
                <a:path extrusionOk="0" h="338591" w="450444">
                  <a:moveTo>
                    <a:pt x="30798" y="0"/>
                  </a:moveTo>
                  <a:lnTo>
                    <a:pt x="419646" y="0"/>
                  </a:lnTo>
                  <a:cubicBezTo>
                    <a:pt x="436656" y="0"/>
                    <a:pt x="450444" y="13789"/>
                    <a:pt x="450444" y="30798"/>
                  </a:cubicBezTo>
                  <a:lnTo>
                    <a:pt x="450444" y="307793"/>
                  </a:lnTo>
                  <a:cubicBezTo>
                    <a:pt x="450444" y="315961"/>
                    <a:pt x="447199" y="323795"/>
                    <a:pt x="441424" y="329571"/>
                  </a:cubicBezTo>
                  <a:cubicBezTo>
                    <a:pt x="435648" y="335346"/>
                    <a:pt x="427815" y="338591"/>
                    <a:pt x="419646" y="338591"/>
                  </a:cubicBezTo>
                  <a:lnTo>
                    <a:pt x="30798" y="338591"/>
                  </a:lnTo>
                  <a:cubicBezTo>
                    <a:pt x="13789" y="338591"/>
                    <a:pt x="0" y="324803"/>
                    <a:pt x="0" y="307793"/>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4" name="Google Shape;124;p2"/>
            <p:cNvSpPr txBox="1"/>
            <p:nvPr/>
          </p:nvSpPr>
          <p:spPr>
            <a:xfrm>
              <a:off x="4" y="-3"/>
              <a:ext cx="450300" cy="338700"/>
            </a:xfrm>
            <a:prstGeom prst="rect">
              <a:avLst/>
            </a:prstGeom>
            <a:noFill/>
            <a:ln>
              <a:noFill/>
            </a:ln>
          </p:spPr>
          <p:txBody>
            <a:bodyPr anchorCtr="0" anchor="ctr" bIns="50800" lIns="50800" spcFirstLastPara="1" rIns="50800" wrap="square" tIns="50800">
              <a:noAutofit/>
            </a:bodyPr>
            <a:lstStyle/>
            <a:p>
              <a:pPr indent="0" lvl="0" marL="0" marR="0" rtl="1" algn="ctr">
                <a:lnSpc>
                  <a:spcPct val="91000"/>
                </a:lnSpc>
                <a:spcBef>
                  <a:spcPts val="0"/>
                </a:spcBef>
                <a:spcAft>
                  <a:spcPts val="0"/>
                </a:spcAft>
                <a:buClr>
                  <a:srgbClr val="000000"/>
                </a:buClr>
                <a:buSzPts val="1800"/>
                <a:buFont typeface="Arial"/>
                <a:buNone/>
              </a:pPr>
              <a:r>
                <a:rPr b="0" i="0" lang="en-US" sz="1800" u="none" cap="none" strike="noStrike">
                  <a:solidFill>
                    <a:srgbClr val="FFFFFF"/>
                  </a:solidFill>
                  <a:latin typeface="Suez One"/>
                  <a:ea typeface="Suez One"/>
                  <a:cs typeface="Suez One"/>
                  <a:sym typeface="Suez One"/>
                </a:rPr>
                <a:t>הישגי צה״ל במספרים:</a:t>
              </a:r>
              <a:endParaRPr b="0" i="0" sz="1800" u="none" cap="none" strike="noStrike">
                <a:solidFill>
                  <a:srgbClr val="000000"/>
                </a:solidFill>
                <a:latin typeface="Suez One"/>
                <a:ea typeface="Suez One"/>
                <a:cs typeface="Suez One"/>
                <a:sym typeface="Suez One"/>
              </a:endParaRPr>
            </a:p>
          </p:txBody>
        </p:sp>
      </p:grpSp>
      <p:grpSp>
        <p:nvGrpSpPr>
          <p:cNvPr id="125" name="Google Shape;125;p2"/>
          <p:cNvGrpSpPr/>
          <p:nvPr/>
        </p:nvGrpSpPr>
        <p:grpSpPr>
          <a:xfrm>
            <a:off x="497740" y="5220820"/>
            <a:ext cx="1256919" cy="1260114"/>
            <a:chOff x="0" y="0"/>
            <a:chExt cx="450444" cy="451589"/>
          </a:xfrm>
        </p:grpSpPr>
        <p:sp>
          <p:nvSpPr>
            <p:cNvPr id="126" name="Google Shape;126;p2"/>
            <p:cNvSpPr/>
            <p:nvPr/>
          </p:nvSpPr>
          <p:spPr>
            <a:xfrm>
              <a:off x="0" y="0"/>
              <a:ext cx="450444" cy="451589"/>
            </a:xfrm>
            <a:custGeom>
              <a:rect b="b" l="l" r="r" t="t"/>
              <a:pathLst>
                <a:path extrusionOk="0" h="451589" w="450444">
                  <a:moveTo>
                    <a:pt x="30798" y="0"/>
                  </a:moveTo>
                  <a:lnTo>
                    <a:pt x="419646" y="0"/>
                  </a:lnTo>
                  <a:cubicBezTo>
                    <a:pt x="436656" y="0"/>
                    <a:pt x="450444" y="13789"/>
                    <a:pt x="450444" y="30798"/>
                  </a:cubicBezTo>
                  <a:lnTo>
                    <a:pt x="450444" y="420791"/>
                  </a:lnTo>
                  <a:cubicBezTo>
                    <a:pt x="450444" y="437801"/>
                    <a:pt x="436656" y="451589"/>
                    <a:pt x="419646" y="451589"/>
                  </a:cubicBezTo>
                  <a:lnTo>
                    <a:pt x="30798" y="451589"/>
                  </a:lnTo>
                  <a:cubicBezTo>
                    <a:pt x="13789" y="451589"/>
                    <a:pt x="0" y="437801"/>
                    <a:pt x="0" y="420791"/>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7" name="Google Shape;127;p2"/>
            <p:cNvSpPr txBox="1"/>
            <p:nvPr/>
          </p:nvSpPr>
          <p:spPr>
            <a:xfrm>
              <a:off x="4" y="2"/>
              <a:ext cx="450300" cy="451500"/>
            </a:xfrm>
            <a:prstGeom prst="rect">
              <a:avLst/>
            </a:prstGeom>
            <a:noFill/>
            <a:ln>
              <a:noFill/>
            </a:ln>
          </p:spPr>
          <p:txBody>
            <a:bodyPr anchorCtr="0" anchor="ctr" bIns="50800" lIns="50800" spcFirstLastPara="1" rIns="50800" wrap="square" tIns="50800">
              <a:noAutofit/>
            </a:bodyPr>
            <a:lstStyle/>
            <a:p>
              <a:pPr indent="0" lvl="0" marL="0" marR="0" rtl="1" algn="ctr">
                <a:lnSpc>
                  <a:spcPct val="91000"/>
                </a:lnSpc>
                <a:spcBef>
                  <a:spcPts val="0"/>
                </a:spcBef>
                <a:spcAft>
                  <a:spcPts val="0"/>
                </a:spcAft>
                <a:buClr>
                  <a:srgbClr val="000000"/>
                </a:buClr>
                <a:buSzPts val="1100"/>
                <a:buFont typeface="Arial"/>
                <a:buNone/>
              </a:pPr>
              <a:r>
                <a:rPr b="0" i="0" lang="en-US" sz="1100" u="none" cap="none" strike="noStrike">
                  <a:solidFill>
                    <a:srgbClr val="FFFFFF"/>
                  </a:solidFill>
                  <a:latin typeface="Suez One"/>
                  <a:ea typeface="Suez One"/>
                  <a:cs typeface="Suez One"/>
                  <a:sym typeface="Suez One"/>
                </a:rPr>
                <a:t>מעל</a:t>
              </a:r>
              <a:r>
                <a:rPr b="0" i="0" lang="en-US" sz="900" u="none" cap="none" strike="noStrike">
                  <a:solidFill>
                    <a:srgbClr val="FFFFFF"/>
                  </a:solidFill>
                  <a:latin typeface="Suez One"/>
                  <a:ea typeface="Suez One"/>
                  <a:cs typeface="Suez One"/>
                  <a:sym typeface="Suez One"/>
                </a:rPr>
                <a:t> </a:t>
              </a:r>
              <a:endParaRPr b="0" i="0" sz="800" u="none" cap="none" strike="noStrike">
                <a:solidFill>
                  <a:srgbClr val="000000"/>
                </a:solidFill>
                <a:latin typeface="Suez One"/>
                <a:ea typeface="Suez One"/>
                <a:cs typeface="Suez One"/>
                <a:sym typeface="Suez One"/>
              </a:endParaRPr>
            </a:p>
            <a:p>
              <a:pPr indent="0" lvl="0" marL="0" marR="0" rtl="1" algn="ctr">
                <a:lnSpc>
                  <a:spcPct val="91000"/>
                </a:lnSpc>
                <a:spcBef>
                  <a:spcPts val="0"/>
                </a:spcBef>
                <a:spcAft>
                  <a:spcPts val="0"/>
                </a:spcAft>
                <a:buClr>
                  <a:srgbClr val="000000"/>
                </a:buClr>
                <a:buSzPts val="2700"/>
                <a:buFont typeface="Arial"/>
                <a:buNone/>
              </a:pPr>
              <a:r>
                <a:rPr b="0" i="0" lang="en-US" sz="2700" u="none" cap="none" strike="noStrike">
                  <a:solidFill>
                    <a:srgbClr val="FFFFFF"/>
                  </a:solidFill>
                  <a:latin typeface="Suez One"/>
                  <a:ea typeface="Suez One"/>
                  <a:cs typeface="Suez One"/>
                  <a:sym typeface="Suez One"/>
                </a:rPr>
                <a:t>22,000</a:t>
              </a:r>
              <a:endParaRPr b="0" i="0" sz="800" u="none" cap="none" strike="noStrike">
                <a:solidFill>
                  <a:srgbClr val="000000"/>
                </a:solidFill>
                <a:latin typeface="Suez One"/>
                <a:ea typeface="Suez One"/>
                <a:cs typeface="Suez One"/>
                <a:sym typeface="Suez One"/>
              </a:endParaRPr>
            </a:p>
            <a:p>
              <a:pPr indent="0" lvl="0" marL="0" marR="0" rtl="1" algn="ctr">
                <a:lnSpc>
                  <a:spcPct val="90994"/>
                </a:lnSpc>
                <a:spcBef>
                  <a:spcPts val="0"/>
                </a:spcBef>
                <a:spcAft>
                  <a:spcPts val="0"/>
                </a:spcAft>
                <a:buClr>
                  <a:srgbClr val="000000"/>
                </a:buClr>
                <a:buSzPts val="1199"/>
                <a:buFont typeface="Arial"/>
                <a:buNone/>
              </a:pPr>
              <a:r>
                <a:rPr b="0" i="0" lang="en-US" sz="1199" u="none" cap="none" strike="noStrike">
                  <a:solidFill>
                    <a:srgbClr val="FFFFFF"/>
                  </a:solidFill>
                  <a:latin typeface="Suez One"/>
                  <a:ea typeface="Suez One"/>
                  <a:cs typeface="Suez One"/>
                  <a:sym typeface="Suez One"/>
                </a:rPr>
                <a:t>מטרות אסטרטגיות הותקפו בעזה</a:t>
              </a:r>
              <a:endParaRPr b="0" i="0" sz="1000" u="none" cap="none" strike="noStrike">
                <a:solidFill>
                  <a:srgbClr val="000000"/>
                </a:solidFill>
                <a:latin typeface="Suez One"/>
                <a:ea typeface="Suez One"/>
                <a:cs typeface="Suez One"/>
                <a:sym typeface="Suez One"/>
              </a:endParaRPr>
            </a:p>
          </p:txBody>
        </p:sp>
      </p:grpSp>
      <p:grpSp>
        <p:nvGrpSpPr>
          <p:cNvPr id="128" name="Google Shape;128;p2"/>
          <p:cNvGrpSpPr/>
          <p:nvPr/>
        </p:nvGrpSpPr>
        <p:grpSpPr>
          <a:xfrm>
            <a:off x="497740" y="6604738"/>
            <a:ext cx="1256919" cy="1074873"/>
            <a:chOff x="0" y="0"/>
            <a:chExt cx="450444" cy="385204"/>
          </a:xfrm>
        </p:grpSpPr>
        <p:sp>
          <p:nvSpPr>
            <p:cNvPr id="129" name="Google Shape;129;p2"/>
            <p:cNvSpPr/>
            <p:nvPr/>
          </p:nvSpPr>
          <p:spPr>
            <a:xfrm>
              <a:off x="0" y="0"/>
              <a:ext cx="450444" cy="385147"/>
            </a:xfrm>
            <a:custGeom>
              <a:rect b="b" l="l" r="r" t="t"/>
              <a:pathLst>
                <a:path extrusionOk="0" h="385147" w="450444">
                  <a:moveTo>
                    <a:pt x="30798" y="0"/>
                  </a:moveTo>
                  <a:lnTo>
                    <a:pt x="419646" y="0"/>
                  </a:lnTo>
                  <a:cubicBezTo>
                    <a:pt x="436656" y="0"/>
                    <a:pt x="450444" y="13789"/>
                    <a:pt x="450444" y="30798"/>
                  </a:cubicBezTo>
                  <a:lnTo>
                    <a:pt x="450444" y="354350"/>
                  </a:lnTo>
                  <a:cubicBezTo>
                    <a:pt x="450444" y="362518"/>
                    <a:pt x="447199" y="370351"/>
                    <a:pt x="441424" y="376127"/>
                  </a:cubicBezTo>
                  <a:cubicBezTo>
                    <a:pt x="435648" y="381903"/>
                    <a:pt x="427815" y="385147"/>
                    <a:pt x="419646" y="385147"/>
                  </a:cubicBezTo>
                  <a:lnTo>
                    <a:pt x="30798" y="385147"/>
                  </a:lnTo>
                  <a:cubicBezTo>
                    <a:pt x="13789" y="385147"/>
                    <a:pt x="0" y="371359"/>
                    <a:pt x="0" y="354350"/>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0" name="Google Shape;130;p2"/>
            <p:cNvSpPr txBox="1"/>
            <p:nvPr/>
          </p:nvSpPr>
          <p:spPr>
            <a:xfrm>
              <a:off x="4" y="4"/>
              <a:ext cx="450300" cy="385200"/>
            </a:xfrm>
            <a:prstGeom prst="rect">
              <a:avLst/>
            </a:prstGeom>
            <a:noFill/>
            <a:ln>
              <a:noFill/>
            </a:ln>
          </p:spPr>
          <p:txBody>
            <a:bodyPr anchorCtr="0" anchor="ctr" bIns="50800" lIns="50800" spcFirstLastPara="1" rIns="50800" wrap="square" tIns="50800">
              <a:noAutofit/>
            </a:bodyPr>
            <a:lstStyle/>
            <a:p>
              <a:pPr indent="0" lvl="0" marL="0" marR="0" rtl="1" algn="ctr">
                <a:lnSpc>
                  <a:spcPct val="100000"/>
                </a:lnSpc>
                <a:spcBef>
                  <a:spcPts val="0"/>
                </a:spcBef>
                <a:spcAft>
                  <a:spcPts val="0"/>
                </a:spcAft>
                <a:buClr>
                  <a:srgbClr val="000000"/>
                </a:buClr>
                <a:buSzPts val="3000"/>
                <a:buFont typeface="Arial"/>
                <a:buNone/>
              </a:pPr>
              <a:r>
                <a:rPr lang="en-US" sz="3000">
                  <a:solidFill>
                    <a:srgbClr val="FFFFFF"/>
                  </a:solidFill>
                  <a:latin typeface="Suez One"/>
                  <a:ea typeface="Suez One"/>
                  <a:cs typeface="Suez One"/>
                  <a:sym typeface="Suez One"/>
                </a:rPr>
                <a:t>5,000</a:t>
              </a:r>
              <a:endParaRPr b="0" i="0" sz="1100" u="none" cap="none" strike="noStrike">
                <a:solidFill>
                  <a:srgbClr val="000000"/>
                </a:solidFill>
                <a:latin typeface="Suez One"/>
                <a:ea typeface="Suez One"/>
                <a:cs typeface="Suez One"/>
                <a:sym typeface="Suez One"/>
              </a:endParaRPr>
            </a:p>
            <a:p>
              <a:pPr indent="0" lvl="0" marL="0" marR="0" rtl="1" algn="ctr">
                <a:lnSpc>
                  <a:spcPct val="91000"/>
                </a:lnSpc>
                <a:spcBef>
                  <a:spcPts val="0"/>
                </a:spcBef>
                <a:spcAft>
                  <a:spcPts val="0"/>
                </a:spcAft>
                <a:buClr>
                  <a:srgbClr val="000000"/>
                </a:buClr>
                <a:buSzPts val="1000"/>
                <a:buFont typeface="Arial"/>
                <a:buNone/>
              </a:pPr>
              <a:r>
                <a:rPr b="0" i="0" lang="en-US" sz="1150" u="none" cap="none" strike="noStrike">
                  <a:solidFill>
                    <a:srgbClr val="FFFFFF"/>
                  </a:solidFill>
                  <a:latin typeface="Suez One"/>
                  <a:ea typeface="Suez One"/>
                  <a:cs typeface="Suez One"/>
                  <a:sym typeface="Suez One"/>
                </a:rPr>
                <a:t>מטרות הותקפו בעזה בפעילות משולבת</a:t>
              </a:r>
              <a:endParaRPr b="0" i="0" sz="1150" u="none" cap="none" strike="noStrike">
                <a:solidFill>
                  <a:srgbClr val="000000"/>
                </a:solidFill>
                <a:latin typeface="Suez One"/>
                <a:ea typeface="Suez One"/>
                <a:cs typeface="Suez One"/>
                <a:sym typeface="Suez One"/>
              </a:endParaRPr>
            </a:p>
          </p:txBody>
        </p:sp>
      </p:grpSp>
      <p:grpSp>
        <p:nvGrpSpPr>
          <p:cNvPr id="131" name="Google Shape;131;p2"/>
          <p:cNvGrpSpPr/>
          <p:nvPr/>
        </p:nvGrpSpPr>
        <p:grpSpPr>
          <a:xfrm>
            <a:off x="497740" y="7803261"/>
            <a:ext cx="1256919" cy="1177507"/>
            <a:chOff x="0" y="0"/>
            <a:chExt cx="450444" cy="421985"/>
          </a:xfrm>
        </p:grpSpPr>
        <p:sp>
          <p:nvSpPr>
            <p:cNvPr id="132" name="Google Shape;132;p2"/>
            <p:cNvSpPr/>
            <p:nvPr/>
          </p:nvSpPr>
          <p:spPr>
            <a:xfrm>
              <a:off x="0" y="0"/>
              <a:ext cx="450444" cy="421875"/>
            </a:xfrm>
            <a:custGeom>
              <a:rect b="b" l="l" r="r" t="t"/>
              <a:pathLst>
                <a:path extrusionOk="0" h="421875" w="450444">
                  <a:moveTo>
                    <a:pt x="30798" y="0"/>
                  </a:moveTo>
                  <a:lnTo>
                    <a:pt x="419646" y="0"/>
                  </a:lnTo>
                  <a:cubicBezTo>
                    <a:pt x="436656" y="0"/>
                    <a:pt x="450444" y="13789"/>
                    <a:pt x="450444" y="30798"/>
                  </a:cubicBezTo>
                  <a:lnTo>
                    <a:pt x="450444" y="391077"/>
                  </a:lnTo>
                  <a:cubicBezTo>
                    <a:pt x="450444" y="408086"/>
                    <a:pt x="436656" y="421875"/>
                    <a:pt x="419646" y="421875"/>
                  </a:cubicBezTo>
                  <a:lnTo>
                    <a:pt x="30798" y="421875"/>
                  </a:lnTo>
                  <a:cubicBezTo>
                    <a:pt x="13789" y="421875"/>
                    <a:pt x="0" y="408086"/>
                    <a:pt x="0" y="391077"/>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3" name="Google Shape;133;p2"/>
            <p:cNvSpPr txBox="1"/>
            <p:nvPr/>
          </p:nvSpPr>
          <p:spPr>
            <a:xfrm>
              <a:off x="4" y="13685"/>
              <a:ext cx="450300" cy="408300"/>
            </a:xfrm>
            <a:prstGeom prst="rect">
              <a:avLst/>
            </a:prstGeom>
            <a:noFill/>
            <a:ln>
              <a:noFill/>
            </a:ln>
          </p:spPr>
          <p:txBody>
            <a:bodyPr anchorCtr="0" anchor="ctr" bIns="50800" lIns="50800" spcFirstLastPara="1" rIns="50800" wrap="square" tIns="50800">
              <a:noAutofit/>
            </a:bodyPr>
            <a:lstStyle/>
            <a:p>
              <a:pPr indent="0" lvl="0" marL="0" marR="0" rtl="1" algn="ctr">
                <a:lnSpc>
                  <a:spcPct val="91000"/>
                </a:lnSpc>
                <a:spcBef>
                  <a:spcPts val="0"/>
                </a:spcBef>
                <a:spcAft>
                  <a:spcPts val="0"/>
                </a:spcAft>
                <a:buClr>
                  <a:schemeClr val="dk1"/>
                </a:buClr>
                <a:buSzPts val="1100"/>
                <a:buFont typeface="Arial"/>
                <a:buNone/>
              </a:pPr>
              <a:r>
                <a:rPr b="0" i="0" lang="en-US" sz="1100" u="none" cap="none" strike="noStrike">
                  <a:solidFill>
                    <a:schemeClr val="lt1"/>
                  </a:solidFill>
                  <a:latin typeface="Suez One"/>
                  <a:ea typeface="Suez One"/>
                  <a:cs typeface="Suez One"/>
                  <a:sym typeface="Suez One"/>
                </a:rPr>
                <a:t>מעל</a:t>
              </a:r>
              <a:br>
                <a:rPr b="0" i="0" lang="en-US" sz="1100" u="none" cap="none" strike="noStrike">
                  <a:solidFill>
                    <a:schemeClr val="lt1"/>
                  </a:solidFill>
                  <a:latin typeface="Suez One"/>
                  <a:ea typeface="Suez One"/>
                  <a:cs typeface="Suez One"/>
                  <a:sym typeface="Suez One"/>
                </a:rPr>
              </a:br>
              <a:r>
                <a:rPr b="0" i="0" lang="en-US" sz="3000" u="none" cap="none" strike="noStrike">
                  <a:solidFill>
                    <a:schemeClr val="lt1"/>
                  </a:solidFill>
                  <a:latin typeface="Suez One"/>
                  <a:ea typeface="Suez One"/>
                  <a:cs typeface="Suez One"/>
                  <a:sym typeface="Suez One"/>
                </a:rPr>
                <a:t>6,000</a:t>
              </a:r>
              <a:br>
                <a:rPr b="0" i="0" lang="en-US" sz="3000" u="none" cap="none" strike="noStrike">
                  <a:solidFill>
                    <a:schemeClr val="lt1"/>
                  </a:solidFill>
                  <a:latin typeface="Suez One"/>
                  <a:ea typeface="Suez One"/>
                  <a:cs typeface="Suez One"/>
                  <a:sym typeface="Suez One"/>
                </a:rPr>
              </a:br>
              <a:r>
                <a:rPr b="0" i="0" lang="en-US" sz="1199" u="none" cap="none" strike="noStrike">
                  <a:solidFill>
                    <a:schemeClr val="lt1"/>
                  </a:solidFill>
                  <a:latin typeface="Suez One"/>
                  <a:ea typeface="Suez One"/>
                  <a:cs typeface="Suez One"/>
                  <a:sym typeface="Suez One"/>
                </a:rPr>
                <a:t>אמצעי לחימה אותרו ברצועת עזה</a:t>
              </a:r>
              <a:endParaRPr b="0" i="0" sz="1100" u="none" cap="none" strike="noStrike">
                <a:solidFill>
                  <a:srgbClr val="000000"/>
                </a:solidFill>
                <a:latin typeface="Suez One"/>
                <a:ea typeface="Suez One"/>
                <a:cs typeface="Suez One"/>
                <a:sym typeface="Suez One"/>
              </a:endParaRPr>
            </a:p>
          </p:txBody>
        </p:sp>
      </p:grpSp>
      <p:grpSp>
        <p:nvGrpSpPr>
          <p:cNvPr id="134" name="Google Shape;134;p2"/>
          <p:cNvGrpSpPr/>
          <p:nvPr/>
        </p:nvGrpSpPr>
        <p:grpSpPr>
          <a:xfrm>
            <a:off x="497740" y="9104266"/>
            <a:ext cx="1256919" cy="996220"/>
            <a:chOff x="0" y="0"/>
            <a:chExt cx="450444" cy="357017"/>
          </a:xfrm>
        </p:grpSpPr>
        <p:sp>
          <p:nvSpPr>
            <p:cNvPr id="135" name="Google Shape;135;p2"/>
            <p:cNvSpPr/>
            <p:nvPr/>
          </p:nvSpPr>
          <p:spPr>
            <a:xfrm>
              <a:off x="0" y="0"/>
              <a:ext cx="450444" cy="357017"/>
            </a:xfrm>
            <a:custGeom>
              <a:rect b="b" l="l" r="r" t="t"/>
              <a:pathLst>
                <a:path extrusionOk="0" h="357017" w="450444">
                  <a:moveTo>
                    <a:pt x="30798" y="0"/>
                  </a:moveTo>
                  <a:lnTo>
                    <a:pt x="419646" y="0"/>
                  </a:lnTo>
                  <a:cubicBezTo>
                    <a:pt x="436656" y="0"/>
                    <a:pt x="450444" y="13789"/>
                    <a:pt x="450444" y="30798"/>
                  </a:cubicBezTo>
                  <a:lnTo>
                    <a:pt x="450444" y="326220"/>
                  </a:lnTo>
                  <a:cubicBezTo>
                    <a:pt x="450444" y="343229"/>
                    <a:pt x="436656" y="357017"/>
                    <a:pt x="419646" y="357017"/>
                  </a:cubicBezTo>
                  <a:lnTo>
                    <a:pt x="30798" y="357017"/>
                  </a:lnTo>
                  <a:cubicBezTo>
                    <a:pt x="13789" y="357017"/>
                    <a:pt x="0" y="343229"/>
                    <a:pt x="0" y="326220"/>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6" name="Google Shape;136;p2"/>
            <p:cNvSpPr txBox="1"/>
            <p:nvPr/>
          </p:nvSpPr>
          <p:spPr>
            <a:xfrm>
              <a:off x="4" y="2"/>
              <a:ext cx="450300" cy="357000"/>
            </a:xfrm>
            <a:prstGeom prst="rect">
              <a:avLst/>
            </a:prstGeom>
            <a:noFill/>
            <a:ln>
              <a:noFill/>
            </a:ln>
          </p:spPr>
          <p:txBody>
            <a:bodyPr anchorCtr="0" anchor="ctr" bIns="50800" lIns="50800" spcFirstLastPara="1" rIns="50800" wrap="square" tIns="50800">
              <a:noAutofit/>
            </a:bodyPr>
            <a:lstStyle/>
            <a:p>
              <a:pPr indent="0" lvl="0" marL="0" marR="0" rtl="0" algn="ctr">
                <a:lnSpc>
                  <a:spcPct val="91000"/>
                </a:lnSpc>
                <a:spcBef>
                  <a:spcPts val="0"/>
                </a:spcBef>
                <a:spcAft>
                  <a:spcPts val="0"/>
                </a:spcAft>
                <a:buClr>
                  <a:srgbClr val="000000"/>
                </a:buClr>
                <a:buSzPts val="3300"/>
                <a:buFont typeface="Arial"/>
                <a:buNone/>
              </a:pPr>
              <a:r>
                <a:rPr b="0" i="0" lang="en-US" sz="3300" u="none" cap="none" strike="noStrike">
                  <a:solidFill>
                    <a:srgbClr val="FFFFFF"/>
                  </a:solidFill>
                  <a:latin typeface="Suez One"/>
                  <a:ea typeface="Suez One"/>
                  <a:cs typeface="Suez One"/>
                  <a:sym typeface="Suez One"/>
                </a:rPr>
                <a:t>2,</a:t>
              </a:r>
              <a:r>
                <a:rPr lang="en-US" sz="3300">
                  <a:solidFill>
                    <a:srgbClr val="FFFFFF"/>
                  </a:solidFill>
                  <a:latin typeface="Suez One"/>
                  <a:ea typeface="Suez One"/>
                  <a:cs typeface="Suez One"/>
                  <a:sym typeface="Suez One"/>
                </a:rPr>
                <a:t>55</a:t>
              </a:r>
              <a:r>
                <a:rPr b="0" i="0" lang="en-US" sz="3300" u="none" cap="none" strike="noStrike">
                  <a:solidFill>
                    <a:srgbClr val="FFFFFF"/>
                  </a:solidFill>
                  <a:latin typeface="Suez One"/>
                  <a:ea typeface="Suez One"/>
                  <a:cs typeface="Suez One"/>
                  <a:sym typeface="Suez One"/>
                </a:rPr>
                <a:t>0</a:t>
              </a:r>
              <a:endParaRPr b="0" i="0" sz="1100" u="none" cap="none" strike="noStrike">
                <a:solidFill>
                  <a:srgbClr val="000000"/>
                </a:solidFill>
                <a:latin typeface="Suez One"/>
                <a:ea typeface="Suez One"/>
                <a:cs typeface="Suez One"/>
                <a:sym typeface="Suez One"/>
              </a:endParaRPr>
            </a:p>
            <a:p>
              <a:pPr indent="0" lvl="0" marL="0" marR="0" rtl="0" algn="ctr">
                <a:lnSpc>
                  <a:spcPct val="90994"/>
                </a:lnSpc>
                <a:spcBef>
                  <a:spcPts val="0"/>
                </a:spcBef>
                <a:spcAft>
                  <a:spcPts val="0"/>
                </a:spcAft>
                <a:buClr>
                  <a:srgbClr val="000000"/>
                </a:buClr>
                <a:buSzPts val="1299"/>
                <a:buFont typeface="Arial"/>
                <a:buNone/>
              </a:pPr>
              <a:r>
                <a:rPr b="0" i="0" lang="en-US" sz="1299" u="none" cap="none" strike="noStrike">
                  <a:solidFill>
                    <a:srgbClr val="FFFFFF"/>
                  </a:solidFill>
                  <a:latin typeface="Suez One"/>
                  <a:ea typeface="Suez One"/>
                  <a:cs typeface="Suez One"/>
                  <a:sym typeface="Suez One"/>
                </a:rPr>
                <a:t>מבוקשים נעצרו באיו״ש</a:t>
              </a:r>
              <a:endParaRPr b="0" i="0" sz="1100" u="none" cap="none" strike="noStrike">
                <a:solidFill>
                  <a:srgbClr val="000000"/>
                </a:solidFill>
                <a:latin typeface="Suez One"/>
                <a:ea typeface="Suez One"/>
                <a:cs typeface="Suez One"/>
                <a:sym typeface="Suez One"/>
              </a:endParaRPr>
            </a:p>
          </p:txBody>
        </p:sp>
      </p:grpSp>
      <p:pic>
        <p:nvPicPr>
          <p:cNvPr id="137" name="Google Shape;137;p2"/>
          <p:cNvPicPr preferRelativeResize="0"/>
          <p:nvPr/>
        </p:nvPicPr>
        <p:blipFill>
          <a:blip r:embed="rId9">
            <a:alphaModFix/>
          </a:blip>
          <a:stretch>
            <a:fillRect/>
          </a:stretch>
        </p:blipFill>
        <p:spPr>
          <a:xfrm>
            <a:off x="1754650" y="3754025"/>
            <a:ext cx="492600" cy="4926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