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2-->
<p:presentation xmlns:r="http://schemas.openxmlformats.org/officeDocument/2006/relationships" xmlns:a="http://schemas.openxmlformats.org/drawingml/2006/main" xmlns:p="http://schemas.openxmlformats.org/presentationml/2006/main" rtl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custDataLst>
    <p:tags r:id="rId13"/>
  </p:custDataLst>
  <p:defaultTextStyle>
    <a:defPPr>
      <a:defRPr lang="he-IL"/>
    </a:defPPr>
    <a:lvl1pPr marL="0" indent="0" algn="r" defTabSz="914400" rtl="1" eaLnBrk="1" hangingPunct="1">
      <a:buNone/>
      <a:defRPr sz="1800">
        <a:solidFill>
          <a:schemeClr val="tx1"/>
        </a:solidFill>
        <a:latin typeface="Calibri"/>
        <a:ea typeface="Calibri"/>
      </a:defRPr>
    </a:lvl1pPr>
    <a:lvl2pPr marL="457200" indent="0" algn="r" defTabSz="914400" rtl="1" eaLnBrk="1" hangingPunct="1">
      <a:buNone/>
      <a:defRPr sz="1800">
        <a:solidFill>
          <a:schemeClr val="tx1"/>
        </a:solidFill>
        <a:latin typeface="Calibri"/>
        <a:ea typeface="Calibri"/>
      </a:defRPr>
    </a:lvl2pPr>
    <a:lvl3pPr marL="914400" indent="0" algn="r" defTabSz="914400" rtl="1" eaLnBrk="1" hangingPunct="1">
      <a:buNone/>
      <a:defRPr sz="1800">
        <a:solidFill>
          <a:schemeClr val="tx1"/>
        </a:solidFill>
        <a:latin typeface="Calibri"/>
        <a:ea typeface="Calibri"/>
      </a:defRPr>
    </a:lvl3pPr>
    <a:lvl4pPr marL="1371600" indent="0" algn="r" defTabSz="914400" rtl="1" eaLnBrk="1" hangingPunct="1">
      <a:buNone/>
      <a:defRPr sz="1800">
        <a:solidFill>
          <a:schemeClr val="tx1"/>
        </a:solidFill>
        <a:latin typeface="Calibri"/>
        <a:ea typeface="Calibri"/>
      </a:defRPr>
    </a:lvl4pPr>
    <a:lvl5pPr marL="1828800" indent="0" algn="r" defTabSz="914400" rtl="1" eaLnBrk="1" hangingPunct="1">
      <a:buNone/>
      <a:defRPr sz="1800">
        <a:solidFill>
          <a:schemeClr val="tx1"/>
        </a:solidFill>
        <a:latin typeface="Calibri"/>
        <a:ea typeface="Calibri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0" y="0"/>
      </p:cViewPr>
    </p:cSldViewPr>
  </p:slideViewPr>
  <p:notesViewPr>
    <p:cSldViewPr>
      <p:cViewPr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30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שקופית כותר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כותרת וטקסט אנכי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כותרת אנכית וטקס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כותרת ותוכן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כותרת מקטע עליונה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kumimoji="0" lang="he-IL" sz="4000" b="1" i="0" u="none" strike="noStrike" kern="1200" cap="all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שני תכנים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השוואה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he-IL" sz="2400" b="1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18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16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כותרת בלבד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he-IL" sz="4400" b="0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ריק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תוכן עם כיתוב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kumimoji="0" lang="he-IL" sz="2000" b="1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he-IL" sz="32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  <a:p>
            <a:pPr lvl="1"/>
            <a:r>
              <a:rPr kumimoji="0" lang="he-IL" sz="2800" b="0" i="0" u="none" strike="noStrike" kern="1200" cap="none" spc="0" normalizeH="0" baseline="0" noProof="0">
                <a:uLnTx/>
                <a:uFillTx/>
              </a:rPr>
              <a:t>רמה שנייה</a:t>
            </a:r>
          </a:p>
          <a:p>
            <a:pPr lvl="2"/>
            <a:r>
              <a:rPr kumimoji="0" lang="he-IL" sz="2400" b="0" i="0" u="none" strike="noStrike" kern="1200" cap="none" spc="0" normalizeH="0" baseline="0" noProof="0">
                <a:uLnTx/>
                <a:uFillTx/>
              </a:rPr>
              <a:t>רמה שלישית</a:t>
            </a:r>
          </a:p>
          <a:p>
            <a:pPr lvl="3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רביעית</a:t>
            </a:r>
          </a:p>
          <a:p>
            <a:pPr lvl="4"/>
            <a:r>
              <a:rPr kumimoji="0" lang="he-IL" sz="2000" b="0" i="0" u="none" strike="noStrike" kern="1200" cap="none" spc="0" normalizeH="0" baseline="0" noProof="0">
                <a:uLnTx/>
                <a:uFillTx/>
              </a:rPr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he-IL" sz="14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תמונה עם כיתוב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kumimoji="0" lang="he-IL" sz="2000" b="1" i="0" u="none" strike="noStrike" kern="1200" cap="none" spc="0" normalizeH="0" baseline="0" noProof="0">
                <a:uLnTx/>
                <a:uFillTx/>
              </a:rPr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he-IL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he-IL" sz="1400" b="0" i="0" u="none" strike="noStrike" kern="1200" cap="none" spc="0" normalizeH="0" baseline="0" noProof="0">
                <a:uLnTx/>
                <a:uFillTx/>
              </a:rPr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מציין מיקום של כותרת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altLang="en-US" sz="4400" kern="1200">
                <a:solidFill>
                  <a:schemeClr val="tx1"/>
                </a:solidFill>
                <a:latin typeface="Calibri"/>
                <a:ea typeface="Arial"/>
                <a:cs typeface="+mj-cs"/>
              </a:defRPr>
            </a:lvl1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lang="he-IL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לחץ כדי לערוך סגנונות טקסט של תבנית בסיס</a:t>
            </a:r>
          </a:p>
          <a:p>
            <a:pPr lvl="1"/>
            <a:r>
              <a:t>רמה שנייה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1028" name="מציין מיקום של תאריך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/>
            <a:fld id="{7D254C82-2E71-4DEF-A195-BE401352D647}" type="datetime1">
              <a:rPr lang="he-IL" sz="1200"/>
              <a:t>*</a:t>
            </a:fld>
            <a:endParaRPr lang="he-IL" sz="1200"/>
          </a:p>
        </p:txBody>
      </p:sp>
      <p:sp>
        <p:nvSpPr>
          <p:cNvPr id="1029" name="מציין מיקום של כותרת תחתונה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"/>
                <a:ea typeface="Calibri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1030" name="מציין מיקום של מספר שקופית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F22AC9-109E-4E4D-92F9-530E51D9A3A2}" type="slidenum">
              <a:rPr kumimoji="0" lang="he-IL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*</a:t>
            </a:fld>
            <a:endParaRPr kumimoji="0" lang="he-IL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Arial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1" eaLnBrk="1" latinLnBrk="0" hangingPunct="1"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5.xml" /><Relationship Id="rId11" Type="http://schemas.openxmlformats.org/officeDocument/2006/relationships/audio" Target="NULL" /><Relationship Id="rId12" Type="http://schemas.openxmlformats.org/officeDocument/2006/relationships/image" Target="../media/image3.jpeg" /><Relationship Id="rId2" Type="http://schemas.openxmlformats.org/officeDocument/2006/relationships/tags" Target="../tags/tag118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image" Target="../media/image2.jpeg" /><Relationship Id="rId6" Type="http://schemas.openxmlformats.org/officeDocument/2006/relationships/tags" Target="../tags/tag82.xml" /><Relationship Id="rId7" Type="http://schemas.openxmlformats.org/officeDocument/2006/relationships/video" Target="https://www.youtube.com/embed/GIlkYn-XFDg?start=2&amp;feature=oembed" TargetMode="External" /><Relationship Id="rId8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7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jpeg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image" Target="../media/image4.png" /><Relationship Id="rId7" Type="http://schemas.openxmlformats.org/officeDocument/2006/relationships/tags" Target="../tags/tag103.xml" /><Relationship Id="rId8" Type="http://schemas.openxmlformats.org/officeDocument/2006/relationships/audio" Target="NULL" /><Relationship Id="rId9" Type="http://schemas.openxmlformats.org/officeDocument/2006/relationships/tags" Target="../tags/tag10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jpeg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image" Target="../media/image4.png" /><Relationship Id="rId7" Type="http://schemas.openxmlformats.org/officeDocument/2006/relationships/tags" Target="../tags/tag109.xml" /><Relationship Id="rId8" Type="http://schemas.openxmlformats.org/officeDocument/2006/relationships/audio" Target="NULL" /><Relationship Id="rId9" Type="http://schemas.openxmlformats.org/officeDocument/2006/relationships/tags" Target="../tags/tag1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audio" Target="NULL" /><Relationship Id="rId11" Type="http://schemas.openxmlformats.org/officeDocument/2006/relationships/image" Target="../media/image3.jpeg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image" Target="../media/image4.png" /><Relationship Id="rId9" Type="http://schemas.openxmlformats.org/officeDocument/2006/relationships/tags" Target="../tags/tag117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5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2050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51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2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11266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67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68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69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70" name="תיבת טקסט 1">
            <a:extLst>
              <a:ext uri="{FF2B5EF4-FFF2-40B4-BE49-F238E27FC236}">
                <a16:creationId xmlns:a16="http://schemas.microsoft.com/office/drawing/2014/main" id="{61BD0167-AFF7-4671-9151-926FDB4466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76677" y="982178"/>
            <a:ext cx="3438646" cy="489364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77800" dist="38100" dir="13500000" sx="103000" sy="103000" algn="br" rotWithShape="0">
              <a:prstClr val="black">
                <a:alpha val="40000"/>
              </a:prstClr>
            </a:outerShdw>
          </a:effectLst>
        </p:spPr>
        <p:txBody>
          <a:bodyPr wrap="square" numCol="1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באנו חושך לגרש,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בידינו אור ואש.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כל אחד הוא אור קטן,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וכולנו אור איתן.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3200" b="0" i="0" u="none" strike="noStrike" kern="1200" cap="none" spc="0" normalizeH="0" baseline="0" noProof="0"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סורה חושך, הלאה שחור!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סורה מפני האור!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71" name="תיבת טקסט 2">
            <a:extLst>
              <a:ext uri="{FF2B5EF4-FFF2-40B4-BE49-F238E27FC236}">
                <a16:creationId xmlns:a16="http://schemas.microsoft.com/office/drawing/2014/main" id="{B9968CBC-DEC6-423F-A755-E8911464ED7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88229" y="1"/>
            <a:ext cx="461554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באנו חושך לגרש</a:t>
            </a:r>
          </a:p>
        </p:txBody>
      </p:sp>
      <p:pic>
        <p:nvPicPr>
          <p:cNvPr id="11272" name="באנו חושך לגרש">
            <a:hlinkClick action="ppaction://media"/>
          </p:cNvPr>
          <p:cNvPicPr>
            <a:picLocks noChangeAspect="1"/>
          </p:cNvPicPr>
          <p:nvPr>
            <a:audioFile r:link="rId11"/>
            <p:custDataLst>
              <p:tags r:id="rId10"/>
            </p:custDataLst>
            <p:extLst/>
          </p:nvPr>
        </p:nvPicPr>
        <p:blipFill>
          <a:blip r:embed="rId9"/>
          <a:stretch>
            <a:fillRect/>
          </a:stretch>
        </p:blipFill>
        <p:spPr>
          <a:xfrm>
            <a:off x="2106613" y="5867400"/>
            <a:ext cx="406400" cy="406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49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12290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94561" y="2294874"/>
            <a:ext cx="7802878" cy="22682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he-IL" sz="13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חג שמח!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e-IL" sz="3200" b="0" i="0" u="none" strike="noStrike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12291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2292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8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3074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075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pic>
        <p:nvPicPr>
          <p:cNvPr id="3076" name="מדיה מקוונת 6">
            <a:hlinkClick action="ppaction://media"/>
          </p:cNvPr>
          <p:cNvPicPr>
            <a:picLocks noRot="1" noChangeAspect="1"/>
          </p:cNvPicPr>
          <p:nvPr>
            <a:videoFile r:link="rId7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74800" y="885825"/>
            <a:ext cx="9040813" cy="5086350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292100" dist="139700" dir="2700000" algn="tl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video>
              <p:cMediaNode>
                <p:cTn fill="hold" display="0"/>
                <p:tgtEl>
                  <p:spTgt spid="307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4098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443572" y="2672916"/>
            <a:ext cx="73048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he-IL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סיפור גבורה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e-IL" sz="3200" b="0" i="0" u="none" strike="noStrike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4099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00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5122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641494" y="1862826"/>
            <a:ext cx="8909012" cy="31323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he-IL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טקס מצטיינים/ קבלת דרגה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e-IL" sz="3200" b="0" i="0" u="none" strike="noStrike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5123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124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6146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1514" y="2663915"/>
            <a:ext cx="8548972" cy="15301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he-IL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דבר רב היחידה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e-IL" sz="3200" b="0" i="0" u="none" strike="noStrike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6147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148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7170" name="כותרת משנה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1514" y="2294874"/>
            <a:ext cx="8548972" cy="22682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he-IL" sz="8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הדלקת נרות חנוכה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he-IL" sz="3200" b="0" i="0" u="none" strike="noStrike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7171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172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0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8194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8195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8196" name="תיבת טקסט 1">
            <a:extLst>
              <a:ext uri="{FF2B5EF4-FFF2-40B4-BE49-F238E27FC236}">
                <a16:creationId xmlns:a16="http://schemas.microsoft.com/office/drawing/2014/main" id="{61BD0167-AFF7-4671-9151-926FDB4466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52164" y="889845"/>
            <a:ext cx="4887675" cy="507831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77800" dist="38100" dir="13500000" sx="103000" sy="103000" algn="br" rotWithShape="0">
              <a:prstClr val="black">
                <a:alpha val="40000"/>
              </a:prstClr>
            </a:outerShdw>
          </a:effectLst>
        </p:spPr>
        <p:txBody>
          <a:bodyPr wrap="square" numCol="1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הנרות הללו שאנו מדליקין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הנרות הללו שאנו מדליקין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על הניסים ועל הנפלאות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ועל המלחמות ועל התשועות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שעשית לאבותינו, שעשית לאבותינו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בימים ההם, בימים ההם</a:t>
            </a:r>
            <a:b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</a:br>
            <a:r>
              <a:rPr kumimoji="0" lang="he-IL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itchFamily="34" charset="0"/>
                <a:ea typeface="Arial"/>
                <a:cs typeface="Arial"/>
                <a:sym typeface="Wingdings" charset="2"/>
              </a:rPr>
              <a:t>בימים ההם, בזמן הזה</a:t>
            </a:r>
            <a:endParaRPr kumimoji="0" lang="he-IL" sz="2800" b="0" i="0" u="none" strike="noStrike" kern="1200" cap="none" spc="0" normalizeH="0" baseline="0" noProof="0">
              <a:uLnTx/>
              <a:uFillTx/>
            </a:endParaRPr>
          </a:p>
        </p:txBody>
      </p:sp>
      <p:pic>
        <p:nvPicPr>
          <p:cNvPr id="8197" name="הנרות הללו">
            <a:hlinkClick action="ppaction://media"/>
          </p:cNvPr>
          <p:cNvPicPr>
            <a:picLocks noChangeAspect="1"/>
          </p:cNvPicPr>
          <p:nvPr>
            <a:audioFile r:link="rId8"/>
            <p:custDataLst>
              <p:tags r:id="rId7"/>
            </p:custDataLst>
            <p:extLst/>
          </p:nvPr>
        </p:nvPicPr>
        <p:blipFill>
          <a:blip r:embed="rId6"/>
          <a:stretch>
            <a:fillRect/>
          </a:stretch>
        </p:blipFill>
        <p:spPr>
          <a:xfrm>
            <a:off x="2351088" y="5876925"/>
            <a:ext cx="406400" cy="406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198" name="תיבת טקסט 2">
            <a:extLst>
              <a:ext uri="{FF2B5EF4-FFF2-40B4-BE49-F238E27FC236}">
                <a16:creationId xmlns:a16="http://schemas.microsoft.com/office/drawing/2014/main" id="{B9968CBC-DEC6-423F-A755-E8911464ED7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88229" y="1"/>
            <a:ext cx="461554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הנרות הללו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26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0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9218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19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0" name="תיבת טקסט 1">
            <a:extLst>
              <a:ext uri="{FF2B5EF4-FFF2-40B4-BE49-F238E27FC236}">
                <a16:creationId xmlns:a16="http://schemas.microsoft.com/office/drawing/2014/main" id="{61BD0167-AFF7-4671-9151-926FDB4466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43772" y="612845"/>
            <a:ext cx="4104456" cy="563231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77800" dist="38100" dir="13500000" sx="103000" sy="103000" algn="b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מָעוֹז צוּר יְשׁוּעָתִי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לְךָ נָאֶה לְשַׁבֵּחַ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תִּכּוֹן בֵּית תְּפִלָּתִי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וְשָׁם תּוֹדָה נְזַבֵּחַ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לְעֵת תָּכִין מַטְבֵּחַ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מִצָּר הַמְנַבֵּחַ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אָז אֶגְמֹר בְּשִׁיר מִזְמוֹר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4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חֲנֻכַּת הַמִּזְבֵּחַ</a:t>
            </a:r>
          </a:p>
        </p:txBody>
      </p:sp>
      <p:pic>
        <p:nvPicPr>
          <p:cNvPr id="9221" name="מעוז צור">
            <a:hlinkClick action="ppaction://media"/>
          </p:cNvPr>
          <p:cNvPicPr>
            <a:picLocks noChangeAspect="1"/>
          </p:cNvPicPr>
          <p:nvPr>
            <a:audioFile r:link="rId8"/>
            <p:custDataLst>
              <p:tags r:id="rId7"/>
            </p:custDataLst>
            <p:extLst/>
          </p:nvPr>
        </p:nvPicPr>
        <p:blipFill>
          <a:blip r:embed="rId6"/>
          <a:stretch>
            <a:fillRect/>
          </a:stretch>
        </p:blipFill>
        <p:spPr>
          <a:xfrm>
            <a:off x="2711450" y="5732463"/>
            <a:ext cx="406400" cy="406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222" name="תיבת טקסט 7">
            <a:extLst>
              <a:ext uri="{FF2B5EF4-FFF2-40B4-BE49-F238E27FC236}">
                <a16:creationId xmlns:a16="http://schemas.microsoft.com/office/drawing/2014/main" id="{404FAD13-8AF0-4B91-9704-09DC41F9AA4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88229" y="1"/>
            <a:ext cx="461554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מעוז צור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4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11">
            <a:alphaModFix amt="78999"/>
          </a:blip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/>
      <p:sp>
        <p:nvSpPr>
          <p:cNvPr id="10242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3" name="AutoShape 2" descr="בית חינוך חמ&quot;ד מורשת זבולון – חג חנוכה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4" name="AutoShape 4" descr="בית חינוך חמ&quot;ד מורשת זבולון – חג חנוכה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5" name="תיבת טקסט 1">
            <a:extLst>
              <a:ext uri="{FF2B5EF4-FFF2-40B4-BE49-F238E27FC236}">
                <a16:creationId xmlns:a16="http://schemas.microsoft.com/office/drawing/2014/main" id="{61BD0167-AFF7-4671-9151-926FDB4466A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15580" y="1133597"/>
            <a:ext cx="7560840" cy="4590806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77800" dist="38100" dir="13500000" sx="103000" sy="103000" algn="br" rotWithShape="0">
              <a:prstClr val="black">
                <a:alpha val="40000"/>
              </a:prstClr>
            </a:outerShdw>
          </a:effectLst>
        </p:spPr>
        <p:txBody>
          <a:bodyPr wrap="square" numCol="2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ימי החנוכה, חנוכת מקדשנו,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בגיל ובשמחה ממלאים את ליבנו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לילה ויום סביבונינו יסוב</a:t>
            </a: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סופגניות נאכל בם לרוב.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האירו, הדליקו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נרות חנוכה רבים -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על הניסים ועל הנפלאות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אשר חוללו המכבים.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ניצחון המכבים נספר, נזמרה,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על האויבים אז ידם כי גברה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ירושלים לנו הבירה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לב ישראל שירו לה שירה.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האירו, הדליקו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נרות חנוכה רבים -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על הניסים ועל הנפלאות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  <a:sym typeface="Wingdings" charset="2"/>
              </a:rPr>
              <a:t>אשר חוללו המכבים.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he-IL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6" name="תיבת טקסט 2">
            <a:extLst>
              <a:ext uri="{FF2B5EF4-FFF2-40B4-BE49-F238E27FC236}">
                <a16:creationId xmlns:a16="http://schemas.microsoft.com/office/drawing/2014/main" id="{B9968CBC-DEC6-423F-A755-E8911464ED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788229" y="1"/>
            <a:ext cx="461554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e-IL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ימי החנוכה</a:t>
            </a:r>
          </a:p>
        </p:txBody>
      </p:sp>
      <p:pic>
        <p:nvPicPr>
          <p:cNvPr id="10247" name="ימי החנוכה">
            <a:hlinkClick action="ppaction://media"/>
          </p:cNvPr>
          <p:cNvPicPr>
            <a:picLocks noChangeAspect="1"/>
          </p:cNvPicPr>
          <p:nvPr>
            <a:audioFile r:link="rId10"/>
            <p:custDataLst>
              <p:tags r:id="rId9"/>
            </p:custDataLst>
            <p:extLst/>
          </p:nvPr>
        </p:nvPicPr>
        <p:blipFill>
          <a:blip r:embed="rId8"/>
          <a:stretch>
            <a:fillRect/>
          </a:stretch>
        </p:blipFill>
        <p:spPr>
          <a:xfrm>
            <a:off x="2305050" y="5910263"/>
            <a:ext cx="406400" cy="406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28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80"/>
</p:tagLst>
</file>

<file path=ppt/tags/tag10.xml><?xml version="1.0" encoding="utf-8"?>
<p:tagLst xmlns:p="http://schemas.openxmlformats.org/presentationml/2006/main">
  <p:tag name="AS_UNIQUEID" val="89"/>
</p:tagLst>
</file>

<file path=ppt/tags/tag100.xml><?xml version="1.0" encoding="utf-8"?>
<p:tagLst xmlns:p="http://schemas.openxmlformats.org/presentationml/2006/main">
  <p:tag name="AS_UNIQUEID" val="54"/>
</p:tagLst>
</file>

<file path=ppt/tags/tag101.xml><?xml version="1.0" encoding="utf-8"?>
<p:tagLst xmlns:p="http://schemas.openxmlformats.org/presentationml/2006/main">
  <p:tag name="AS_UNIQUEID" val="55"/>
</p:tagLst>
</file>

<file path=ppt/tags/tag102.xml><?xml version="1.0" encoding="utf-8"?>
<p:tagLst xmlns:p="http://schemas.openxmlformats.org/presentationml/2006/main">
  <p:tag name="AS_UNIQUEID" val="56"/>
</p:tagLst>
</file>

<file path=ppt/tags/tag103.xml><?xml version="1.0" encoding="utf-8"?>
<p:tagLst xmlns:p="http://schemas.openxmlformats.org/presentationml/2006/main">
  <p:tag name="AS_UNIQUEID" val="57"/>
</p:tagLst>
</file>

<file path=ppt/tags/tag104.xml><?xml version="1.0" encoding="utf-8"?>
<p:tagLst xmlns:p="http://schemas.openxmlformats.org/presentationml/2006/main">
  <p:tag name="AS_UNIQUEID" val="58"/>
</p:tagLst>
</file>

<file path=ppt/tags/tag105.xml><?xml version="1.0" encoding="utf-8"?>
<p:tagLst xmlns:p="http://schemas.openxmlformats.org/presentationml/2006/main">
  <p:tag name="AS_UNIQUEID" val="162"/>
</p:tagLst>
</file>

<file path=ppt/tags/tag106.xml><?xml version="1.0" encoding="utf-8"?>
<p:tagLst xmlns:p="http://schemas.openxmlformats.org/presentationml/2006/main">
  <p:tag name="AS_UNIQUEID" val="59"/>
</p:tagLst>
</file>

<file path=ppt/tags/tag107.xml><?xml version="1.0" encoding="utf-8"?>
<p:tagLst xmlns:p="http://schemas.openxmlformats.org/presentationml/2006/main">
  <p:tag name="AS_UNIQUEID" val="60"/>
</p:tagLst>
</file>

<file path=ppt/tags/tag108.xml><?xml version="1.0" encoding="utf-8"?>
<p:tagLst xmlns:p="http://schemas.openxmlformats.org/presentationml/2006/main">
  <p:tag name="AS_UNIQUEID" val="61"/>
</p:tagLst>
</file>

<file path=ppt/tags/tag109.xml><?xml version="1.0" encoding="utf-8"?>
<p:tagLst xmlns:p="http://schemas.openxmlformats.org/presentationml/2006/main">
  <p:tag name="AS_UNIQUEID" val="62"/>
</p:tagLst>
</file>

<file path=ppt/tags/tag11.xml><?xml version="1.0" encoding="utf-8"?>
<p:tagLst xmlns:p="http://schemas.openxmlformats.org/presentationml/2006/main">
  <p:tag name="AS_UNIQUEID" val="90"/>
</p:tagLst>
</file>

<file path=ppt/tags/tag110.xml><?xml version="1.0" encoding="utf-8"?>
<p:tagLst xmlns:p="http://schemas.openxmlformats.org/presentationml/2006/main">
  <p:tag name="AS_UNIQUEID" val="63"/>
</p:tagLst>
</file>

<file path=ppt/tags/tag111.xml><?xml version="1.0" encoding="utf-8"?>
<p:tagLst xmlns:p="http://schemas.openxmlformats.org/presentationml/2006/main">
  <p:tag name="AS_UNIQUEID" val="163"/>
</p:tagLst>
</file>

<file path=ppt/tags/tag112.xml><?xml version="1.0" encoding="utf-8"?>
<p:tagLst xmlns:p="http://schemas.openxmlformats.org/presentationml/2006/main">
  <p:tag name="AS_UNIQUEID" val="64"/>
</p:tagLst>
</file>

<file path=ppt/tags/tag113.xml><?xml version="1.0" encoding="utf-8"?>
<p:tagLst xmlns:p="http://schemas.openxmlformats.org/presentationml/2006/main">
  <p:tag name="AS_UNIQUEID" val="65"/>
</p:tagLst>
</file>

<file path=ppt/tags/tag114.xml><?xml version="1.0" encoding="utf-8"?>
<p:tagLst xmlns:p="http://schemas.openxmlformats.org/presentationml/2006/main">
  <p:tag name="AS_UNIQUEID" val="66"/>
</p:tagLst>
</file>

<file path=ppt/tags/tag115.xml><?xml version="1.0" encoding="utf-8"?>
<p:tagLst xmlns:p="http://schemas.openxmlformats.org/presentationml/2006/main">
  <p:tag name="AS_UNIQUEID" val="67"/>
</p:tagLst>
</file>

<file path=ppt/tags/tag116.xml><?xml version="1.0" encoding="utf-8"?>
<p:tagLst xmlns:p="http://schemas.openxmlformats.org/presentationml/2006/main">
  <p:tag name="AS_UNIQUEID" val="68"/>
</p:tagLst>
</file>

<file path=ppt/tags/tag117.xml><?xml version="1.0" encoding="utf-8"?>
<p:tagLst xmlns:p="http://schemas.openxmlformats.org/presentationml/2006/main">
  <p:tag name="AS_UNIQUEID" val="69"/>
</p:tagLst>
</file>

<file path=ppt/tags/tag118.xml><?xml version="1.0" encoding="utf-8"?>
<p:tagLst xmlns:p="http://schemas.openxmlformats.org/presentationml/2006/main">
  <p:tag name="AS_UNIQUEID" val="164"/>
</p:tagLst>
</file>

<file path=ppt/tags/tag119.xml><?xml version="1.0" encoding="utf-8"?>
<p:tagLst xmlns:p="http://schemas.openxmlformats.org/presentationml/2006/main">
  <p:tag name="AS_UNIQUEID" val="70"/>
</p:tagLst>
</file>

<file path=ppt/tags/tag12.xml><?xml version="1.0" encoding="utf-8"?>
<p:tagLst xmlns:p="http://schemas.openxmlformats.org/presentationml/2006/main">
  <p:tag name="AS_UNIQUEID" val="91"/>
</p:tagLst>
</file>

<file path=ppt/tags/tag120.xml><?xml version="1.0" encoding="utf-8"?>
<p:tagLst xmlns:p="http://schemas.openxmlformats.org/presentationml/2006/main">
  <p:tag name="AS_UNIQUEID" val="71"/>
</p:tagLst>
</file>

<file path=ppt/tags/tag121.xml><?xml version="1.0" encoding="utf-8"?>
<p:tagLst xmlns:p="http://schemas.openxmlformats.org/presentationml/2006/main">
  <p:tag name="AS_UNIQUEID" val="72"/>
</p:tagLst>
</file>

<file path=ppt/tags/tag122.xml><?xml version="1.0" encoding="utf-8"?>
<p:tagLst xmlns:p="http://schemas.openxmlformats.org/presentationml/2006/main">
  <p:tag name="AS_UNIQUEID" val="73"/>
</p:tagLst>
</file>

<file path=ppt/tags/tag123.xml><?xml version="1.0" encoding="utf-8"?>
<p:tagLst xmlns:p="http://schemas.openxmlformats.org/presentationml/2006/main">
  <p:tag name="AS_UNIQUEID" val="74"/>
</p:tagLst>
</file>

<file path=ppt/tags/tag124.xml><?xml version="1.0" encoding="utf-8"?>
<p:tagLst xmlns:p="http://schemas.openxmlformats.org/presentationml/2006/main">
  <p:tag name="AS_UNIQUEID" val="75"/>
</p:tagLst>
</file>

<file path=ppt/tags/tag125.xml><?xml version="1.0" encoding="utf-8"?>
<p:tagLst xmlns:p="http://schemas.openxmlformats.org/presentationml/2006/main">
  <p:tag name="AS_UNIQUEID" val="76"/>
</p:tagLst>
</file>

<file path=ppt/tags/tag126.xml><?xml version="1.0" encoding="utf-8"?>
<p:tagLst xmlns:p="http://schemas.openxmlformats.org/presentationml/2006/main">
  <p:tag name="AS_UNIQUEID" val="165"/>
</p:tagLst>
</file>

<file path=ppt/tags/tag127.xml><?xml version="1.0" encoding="utf-8"?>
<p:tagLst xmlns:p="http://schemas.openxmlformats.org/presentationml/2006/main">
  <p:tag name="AS_UNIQUEID" val="77"/>
</p:tagLst>
</file>

<file path=ppt/tags/tag128.xml><?xml version="1.0" encoding="utf-8"?>
<p:tagLst xmlns:p="http://schemas.openxmlformats.org/presentationml/2006/main">
  <p:tag name="AS_UNIQUEID" val="78"/>
</p:tagLst>
</file>

<file path=ppt/tags/tag129.xml><?xml version="1.0" encoding="utf-8"?>
<p:tagLst xmlns:p="http://schemas.openxmlformats.org/presentationml/2006/main">
  <p:tag name="AS_UNIQUEID" val="79"/>
</p:tagLst>
</file>

<file path=ppt/tags/tag13.xml><?xml version="1.0" encoding="utf-8"?>
<p:tagLst xmlns:p="http://schemas.openxmlformats.org/presentationml/2006/main">
  <p:tag name="AS_UNIQUEID" val="92"/>
</p:tagLst>
</file>

<file path=ppt/tags/tag130.xml><?xml version="1.0" encoding="utf-8"?>
<p:tagLst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ags/tag14.xml><?xml version="1.0" encoding="utf-8"?>
<p:tagLst xmlns:p="http://schemas.openxmlformats.org/presentationml/2006/main">
  <p:tag name="AS_UNIQUEID" val="93"/>
</p:tagLst>
</file>

<file path=ppt/tags/tag15.xml><?xml version="1.0" encoding="utf-8"?>
<p:tagLst xmlns:p="http://schemas.openxmlformats.org/presentationml/2006/main">
  <p:tag name="AS_UNIQUEID" val="94"/>
</p:tagLst>
</file>

<file path=ppt/tags/tag16.xml><?xml version="1.0" encoding="utf-8"?>
<p:tagLst xmlns:p="http://schemas.openxmlformats.org/presentationml/2006/main">
  <p:tag name="AS_UNIQUEID" val="95"/>
</p:tagLst>
</file>

<file path=ppt/tags/tag17.xml><?xml version="1.0" encoding="utf-8"?>
<p:tagLst xmlns:p="http://schemas.openxmlformats.org/presentationml/2006/main">
  <p:tag name="AS_UNIQUEID" val="96"/>
</p:tagLst>
</file>

<file path=ppt/tags/tag18.xml><?xml version="1.0" encoding="utf-8"?>
<p:tagLst xmlns:p="http://schemas.openxmlformats.org/presentationml/2006/main">
  <p:tag name="AS_UNIQUEID" val="97"/>
</p:tagLst>
</file>

<file path=ppt/tags/tag19.xml><?xml version="1.0" encoding="utf-8"?>
<p:tagLst xmlns:p="http://schemas.openxmlformats.org/presentationml/2006/main">
  <p:tag name="AS_UNIQUEID" val="98"/>
</p:tagLst>
</file>

<file path=ppt/tags/tag2.xml><?xml version="1.0" encoding="utf-8"?>
<p:tagLst xmlns:p="http://schemas.openxmlformats.org/presentationml/2006/main">
  <p:tag name="AS_UNIQUEID" val="81"/>
</p:tagLst>
</file>

<file path=ppt/tags/tag20.xml><?xml version="1.0" encoding="utf-8"?>
<p:tagLst xmlns:p="http://schemas.openxmlformats.org/presentationml/2006/main">
  <p:tag name="AS_UNIQUEID" val="99"/>
</p:tagLst>
</file>

<file path=ppt/tags/tag21.xml><?xml version="1.0" encoding="utf-8"?>
<p:tagLst xmlns:p="http://schemas.openxmlformats.org/presentationml/2006/main">
  <p:tag name="AS_UNIQUEID" val="100"/>
</p:tagLst>
</file>

<file path=ppt/tags/tag22.xml><?xml version="1.0" encoding="utf-8"?>
<p:tagLst xmlns:p="http://schemas.openxmlformats.org/presentationml/2006/main">
  <p:tag name="AS_UNIQUEID" val="101"/>
</p:tagLst>
</file>

<file path=ppt/tags/tag23.xml><?xml version="1.0" encoding="utf-8"?>
<p:tagLst xmlns:p="http://schemas.openxmlformats.org/presentationml/2006/main">
  <p:tag name="AS_UNIQUEID" val="102"/>
</p:tagLst>
</file>

<file path=ppt/tags/tag24.xml><?xml version="1.0" encoding="utf-8"?>
<p:tagLst xmlns:p="http://schemas.openxmlformats.org/presentationml/2006/main">
  <p:tag name="AS_UNIQUEID" val="103"/>
</p:tagLst>
</file>

<file path=ppt/tags/tag25.xml><?xml version="1.0" encoding="utf-8"?>
<p:tagLst xmlns:p="http://schemas.openxmlformats.org/presentationml/2006/main">
  <p:tag name="AS_UNIQUEID" val="104"/>
</p:tagLst>
</file>

<file path=ppt/tags/tag26.xml><?xml version="1.0" encoding="utf-8"?>
<p:tagLst xmlns:p="http://schemas.openxmlformats.org/presentationml/2006/main">
  <p:tag name="AS_UNIQUEID" val="105"/>
</p:tagLst>
</file>

<file path=ppt/tags/tag27.xml><?xml version="1.0" encoding="utf-8"?>
<p:tagLst xmlns:p="http://schemas.openxmlformats.org/presentationml/2006/main">
  <p:tag name="AS_UNIQUEID" val="106"/>
</p:tagLst>
</file>

<file path=ppt/tags/tag28.xml><?xml version="1.0" encoding="utf-8"?>
<p:tagLst xmlns:p="http://schemas.openxmlformats.org/presentationml/2006/main">
  <p:tag name="AS_UNIQUEID" val="107"/>
</p:tagLst>
</file>

<file path=ppt/tags/tag29.xml><?xml version="1.0" encoding="utf-8"?>
<p:tagLst xmlns:p="http://schemas.openxmlformats.org/presentationml/2006/main">
  <p:tag name="AS_UNIQUEID" val="108"/>
</p:tagLst>
</file>

<file path=ppt/tags/tag3.xml><?xml version="1.0" encoding="utf-8"?>
<p:tagLst xmlns:p="http://schemas.openxmlformats.org/presentationml/2006/main">
  <p:tag name="AS_UNIQUEID" val="82"/>
</p:tagLst>
</file>

<file path=ppt/tags/tag30.xml><?xml version="1.0" encoding="utf-8"?>
<p:tagLst xmlns:p="http://schemas.openxmlformats.org/presentationml/2006/main">
  <p:tag name="AS_UNIQUEID" val="109"/>
</p:tagLst>
</file>

<file path=ppt/tags/tag31.xml><?xml version="1.0" encoding="utf-8"?>
<p:tagLst xmlns:p="http://schemas.openxmlformats.org/presentationml/2006/main">
  <p:tag name="AS_UNIQUEID" val="110"/>
</p:tagLst>
</file>

<file path=ppt/tags/tag32.xml><?xml version="1.0" encoding="utf-8"?>
<p:tagLst xmlns:p="http://schemas.openxmlformats.org/presentationml/2006/main">
  <p:tag name="AS_UNIQUEID" val="111"/>
</p:tagLst>
</file>

<file path=ppt/tags/tag33.xml><?xml version="1.0" encoding="utf-8"?>
<p:tagLst xmlns:p="http://schemas.openxmlformats.org/presentationml/2006/main">
  <p:tag name="AS_UNIQUEID" val="112"/>
</p:tagLst>
</file>

<file path=ppt/tags/tag34.xml><?xml version="1.0" encoding="utf-8"?>
<p:tagLst xmlns:p="http://schemas.openxmlformats.org/presentationml/2006/main">
  <p:tag name="AS_UNIQUEID" val="113"/>
</p:tagLst>
</file>

<file path=ppt/tags/tag35.xml><?xml version="1.0" encoding="utf-8"?>
<p:tagLst xmlns:p="http://schemas.openxmlformats.org/presentationml/2006/main">
  <p:tag name="AS_UNIQUEID" val="114"/>
</p:tagLst>
</file>

<file path=ppt/tags/tag36.xml><?xml version="1.0" encoding="utf-8"?>
<p:tagLst xmlns:p="http://schemas.openxmlformats.org/presentationml/2006/main">
  <p:tag name="AS_UNIQUEID" val="115"/>
</p:tagLst>
</file>

<file path=ppt/tags/tag37.xml><?xml version="1.0" encoding="utf-8"?>
<p:tagLst xmlns:p="http://schemas.openxmlformats.org/presentationml/2006/main">
  <p:tag name="AS_UNIQUEID" val="116"/>
</p:tagLst>
</file>

<file path=ppt/tags/tag38.xml><?xml version="1.0" encoding="utf-8"?>
<p:tagLst xmlns:p="http://schemas.openxmlformats.org/presentationml/2006/main">
  <p:tag name="AS_UNIQUEID" val="117"/>
</p:tagLst>
</file>

<file path=ppt/tags/tag39.xml><?xml version="1.0" encoding="utf-8"?>
<p:tagLst xmlns:p="http://schemas.openxmlformats.org/presentationml/2006/main">
  <p:tag name="AS_UNIQUEID" val="118"/>
</p:tagLst>
</file>

<file path=ppt/tags/tag4.xml><?xml version="1.0" encoding="utf-8"?>
<p:tagLst xmlns:p="http://schemas.openxmlformats.org/presentationml/2006/main">
  <p:tag name="AS_UNIQUEID" val="83"/>
</p:tagLst>
</file>

<file path=ppt/tags/tag40.xml><?xml version="1.0" encoding="utf-8"?>
<p:tagLst xmlns:p="http://schemas.openxmlformats.org/presentationml/2006/main">
  <p:tag name="AS_UNIQUEID" val="119"/>
</p:tagLst>
</file>

<file path=ppt/tags/tag41.xml><?xml version="1.0" encoding="utf-8"?>
<p:tagLst xmlns:p="http://schemas.openxmlformats.org/presentationml/2006/main">
  <p:tag name="AS_UNIQUEID" val="120"/>
</p:tagLst>
</file>

<file path=ppt/tags/tag42.xml><?xml version="1.0" encoding="utf-8"?>
<p:tagLst xmlns:p="http://schemas.openxmlformats.org/presentationml/2006/main">
  <p:tag name="AS_UNIQUEID" val="121"/>
</p:tagLst>
</file>

<file path=ppt/tags/tag43.xml><?xml version="1.0" encoding="utf-8"?>
<p:tagLst xmlns:p="http://schemas.openxmlformats.org/presentationml/2006/main">
  <p:tag name="AS_UNIQUEID" val="122"/>
</p:tagLst>
</file>

<file path=ppt/tags/tag44.xml><?xml version="1.0" encoding="utf-8"?>
<p:tagLst xmlns:p="http://schemas.openxmlformats.org/presentationml/2006/main">
  <p:tag name="AS_UNIQUEID" val="123"/>
</p:tagLst>
</file>

<file path=ppt/tags/tag45.xml><?xml version="1.0" encoding="utf-8"?>
<p:tagLst xmlns:p="http://schemas.openxmlformats.org/presentationml/2006/main">
  <p:tag name="AS_UNIQUEID" val="124"/>
</p:tagLst>
</file>

<file path=ppt/tags/tag46.xml><?xml version="1.0" encoding="utf-8"?>
<p:tagLst xmlns:p="http://schemas.openxmlformats.org/presentationml/2006/main">
  <p:tag name="AS_UNIQUEID" val="125"/>
</p:tagLst>
</file>

<file path=ppt/tags/tag47.xml><?xml version="1.0" encoding="utf-8"?>
<p:tagLst xmlns:p="http://schemas.openxmlformats.org/presentationml/2006/main">
  <p:tag name="AS_UNIQUEID" val="126"/>
</p:tagLst>
</file>

<file path=ppt/tags/tag48.xml><?xml version="1.0" encoding="utf-8"?>
<p:tagLst xmlns:p="http://schemas.openxmlformats.org/presentationml/2006/main">
  <p:tag name="AS_UNIQUEID" val="127"/>
</p:tagLst>
</file>

<file path=ppt/tags/tag49.xml><?xml version="1.0" encoding="utf-8"?>
<p:tagLst xmlns:p="http://schemas.openxmlformats.org/presentationml/2006/main">
  <p:tag name="AS_UNIQUEID" val="128"/>
</p:tagLst>
</file>

<file path=ppt/tags/tag5.xml><?xml version="1.0" encoding="utf-8"?>
<p:tagLst xmlns:p="http://schemas.openxmlformats.org/presentationml/2006/main">
  <p:tag name="AS_UNIQUEID" val="84"/>
</p:tagLst>
</file>

<file path=ppt/tags/tag50.xml><?xml version="1.0" encoding="utf-8"?>
<p:tagLst xmlns:p="http://schemas.openxmlformats.org/presentationml/2006/main">
  <p:tag name="AS_UNIQUEID" val="129"/>
</p:tagLst>
</file>

<file path=ppt/tags/tag51.xml><?xml version="1.0" encoding="utf-8"?>
<p:tagLst xmlns:p="http://schemas.openxmlformats.org/presentationml/2006/main">
  <p:tag name="AS_UNIQUEID" val="130"/>
</p:tagLst>
</file>

<file path=ppt/tags/tag52.xml><?xml version="1.0" encoding="utf-8"?>
<p:tagLst xmlns:p="http://schemas.openxmlformats.org/presentationml/2006/main">
  <p:tag name="AS_UNIQUEID" val="131"/>
</p:tagLst>
</file>

<file path=ppt/tags/tag53.xml><?xml version="1.0" encoding="utf-8"?>
<p:tagLst xmlns:p="http://schemas.openxmlformats.org/presentationml/2006/main">
  <p:tag name="AS_UNIQUEID" val="132"/>
</p:tagLst>
</file>

<file path=ppt/tags/tag54.xml><?xml version="1.0" encoding="utf-8"?>
<p:tagLst xmlns:p="http://schemas.openxmlformats.org/presentationml/2006/main">
  <p:tag name="AS_UNIQUEID" val="133"/>
</p:tagLst>
</file>

<file path=ppt/tags/tag55.xml><?xml version="1.0" encoding="utf-8"?>
<p:tagLst xmlns:p="http://schemas.openxmlformats.org/presentationml/2006/main">
  <p:tag name="AS_UNIQUEID" val="134"/>
</p:tagLst>
</file>

<file path=ppt/tags/tag56.xml><?xml version="1.0" encoding="utf-8"?>
<p:tagLst xmlns:p="http://schemas.openxmlformats.org/presentationml/2006/main">
  <p:tag name="AS_UNIQUEID" val="135"/>
</p:tagLst>
</file>

<file path=ppt/tags/tag57.xml><?xml version="1.0" encoding="utf-8"?>
<p:tagLst xmlns:p="http://schemas.openxmlformats.org/presentationml/2006/main">
  <p:tag name="AS_UNIQUEID" val="136"/>
</p:tagLst>
</file>

<file path=ppt/tags/tag58.xml><?xml version="1.0" encoding="utf-8"?>
<p:tagLst xmlns:p="http://schemas.openxmlformats.org/presentationml/2006/main">
  <p:tag name="AS_UNIQUEID" val="137"/>
</p:tagLst>
</file>

<file path=ppt/tags/tag59.xml><?xml version="1.0" encoding="utf-8"?>
<p:tagLst xmlns:p="http://schemas.openxmlformats.org/presentationml/2006/main">
  <p:tag name="AS_UNIQUEID" val="138"/>
</p:tagLst>
</file>

<file path=ppt/tags/tag6.xml><?xml version="1.0" encoding="utf-8"?>
<p:tagLst xmlns:p="http://schemas.openxmlformats.org/presentationml/2006/main">
  <p:tag name="AS_UNIQUEID" val="85"/>
</p:tagLst>
</file>

<file path=ppt/tags/tag60.xml><?xml version="1.0" encoding="utf-8"?>
<p:tagLst xmlns:p="http://schemas.openxmlformats.org/presentationml/2006/main">
  <p:tag name="AS_UNIQUEID" val="139"/>
</p:tagLst>
</file>

<file path=ppt/tags/tag61.xml><?xml version="1.0" encoding="utf-8"?>
<p:tagLst xmlns:p="http://schemas.openxmlformats.org/presentationml/2006/main">
  <p:tag name="AS_UNIQUEID" val="140"/>
</p:tagLst>
</file>

<file path=ppt/tags/tag62.xml><?xml version="1.0" encoding="utf-8"?>
<p:tagLst xmlns:p="http://schemas.openxmlformats.org/presentationml/2006/main">
  <p:tag name="AS_UNIQUEID" val="141"/>
</p:tagLst>
</file>

<file path=ppt/tags/tag63.xml><?xml version="1.0" encoding="utf-8"?>
<p:tagLst xmlns:p="http://schemas.openxmlformats.org/presentationml/2006/main">
  <p:tag name="AS_UNIQUEID" val="142"/>
</p:tagLst>
</file>

<file path=ppt/tags/tag64.xml><?xml version="1.0" encoding="utf-8"?>
<p:tagLst xmlns:p="http://schemas.openxmlformats.org/presentationml/2006/main">
  <p:tag name="AS_UNIQUEID" val="143"/>
</p:tagLst>
</file>

<file path=ppt/tags/tag65.xml><?xml version="1.0" encoding="utf-8"?>
<p:tagLst xmlns:p="http://schemas.openxmlformats.org/presentationml/2006/main">
  <p:tag name="AS_UNIQUEID" val="144"/>
</p:tagLst>
</file>

<file path=ppt/tags/tag66.xml><?xml version="1.0" encoding="utf-8"?>
<p:tagLst xmlns:p="http://schemas.openxmlformats.org/presentationml/2006/main">
  <p:tag name="AS_UNIQUEID" val="145"/>
</p:tagLst>
</file>

<file path=ppt/tags/tag67.xml><?xml version="1.0" encoding="utf-8"?>
<p:tagLst xmlns:p="http://schemas.openxmlformats.org/presentationml/2006/main">
  <p:tag name="AS_UNIQUEID" val="146"/>
</p:tagLst>
</file>

<file path=ppt/tags/tag68.xml><?xml version="1.0" encoding="utf-8"?>
<p:tagLst xmlns:p="http://schemas.openxmlformats.org/presentationml/2006/main">
  <p:tag name="AS_UNIQUEID" val="147"/>
</p:tagLst>
</file>

<file path=ppt/tags/tag69.xml><?xml version="1.0" encoding="utf-8"?>
<p:tagLst xmlns:p="http://schemas.openxmlformats.org/presentationml/2006/main">
  <p:tag name="AS_UNIQUEID" val="148"/>
</p:tagLst>
</file>

<file path=ppt/tags/tag7.xml><?xml version="1.0" encoding="utf-8"?>
<p:tagLst xmlns:p="http://schemas.openxmlformats.org/presentationml/2006/main">
  <p:tag name="AS_UNIQUEID" val="86"/>
</p:tagLst>
</file>

<file path=ppt/tags/tag70.xml><?xml version="1.0" encoding="utf-8"?>
<p:tagLst xmlns:p="http://schemas.openxmlformats.org/presentationml/2006/main">
  <p:tag name="AS_UNIQUEID" val="149"/>
</p:tagLst>
</file>

<file path=ppt/tags/tag71.xml><?xml version="1.0" encoding="utf-8"?>
<p:tagLst xmlns:p="http://schemas.openxmlformats.org/presentationml/2006/main">
  <p:tag name="AS_UNIQUEID" val="150"/>
</p:tagLst>
</file>

<file path=ppt/tags/tag72.xml><?xml version="1.0" encoding="utf-8"?>
<p:tagLst xmlns:p="http://schemas.openxmlformats.org/presentationml/2006/main">
  <p:tag name="AS_UNIQUEID" val="151"/>
</p:tagLst>
</file>

<file path=ppt/tags/tag73.xml><?xml version="1.0" encoding="utf-8"?>
<p:tagLst xmlns:p="http://schemas.openxmlformats.org/presentationml/2006/main">
  <p:tag name="AS_UNIQUEID" val="152"/>
</p:tagLst>
</file>

<file path=ppt/tags/tag74.xml><?xml version="1.0" encoding="utf-8"?>
<p:tagLst xmlns:p="http://schemas.openxmlformats.org/presentationml/2006/main">
  <p:tag name="AS_UNIQUEID" val="153"/>
</p:tagLst>
</file>

<file path=ppt/tags/tag75.xml><?xml version="1.0" encoding="utf-8"?>
<p:tagLst xmlns:p="http://schemas.openxmlformats.org/presentationml/2006/main">
  <p:tag name="AS_UNIQUEID" val="154"/>
</p:tagLst>
</file>

<file path=ppt/tags/tag76.xml><?xml version="1.0" encoding="utf-8"?>
<p:tagLst xmlns:p="http://schemas.openxmlformats.org/presentationml/2006/main">
  <p:tag name="AS_UNIQUEID" val="155"/>
</p:tagLst>
</file>

<file path=ppt/tags/tag77.xml><?xml version="1.0" encoding="utf-8"?>
<p:tagLst xmlns:p="http://schemas.openxmlformats.org/presentationml/2006/main">
  <p:tag name="AS_UNIQUEID" val="37"/>
</p:tagLst>
</file>

<file path=ppt/tags/tag78.xml><?xml version="1.0" encoding="utf-8"?>
<p:tagLst xmlns:p="http://schemas.openxmlformats.org/presentationml/2006/main">
  <p:tag name="AS_UNIQUEID" val="38"/>
</p:tagLst>
</file>

<file path=ppt/tags/tag79.xml><?xml version="1.0" encoding="utf-8"?>
<p:tagLst xmlns:p="http://schemas.openxmlformats.org/presentationml/2006/main">
  <p:tag name="AS_UNIQUEID" val="156"/>
</p:tagLst>
</file>

<file path=ppt/tags/tag8.xml><?xml version="1.0" encoding="utf-8"?>
<p:tagLst xmlns:p="http://schemas.openxmlformats.org/presentationml/2006/main">
  <p:tag name="AS_UNIQUEID" val="87"/>
</p:tagLst>
</file>

<file path=ppt/tags/tag80.xml><?xml version="1.0" encoding="utf-8"?>
<p:tagLst xmlns:p="http://schemas.openxmlformats.org/presentationml/2006/main">
  <p:tag name="AS_UNIQUEID" val="40"/>
</p:tagLst>
</file>

<file path=ppt/tags/tag81.xml><?xml version="1.0" encoding="utf-8"?>
<p:tagLst xmlns:p="http://schemas.openxmlformats.org/presentationml/2006/main">
  <p:tag name="AS_UNIQUEID" val="41"/>
</p:tagLst>
</file>

<file path=ppt/tags/tag82.xml><?xml version="1.0" encoding="utf-8"?>
<p:tagLst xmlns:p="http://schemas.openxmlformats.org/presentationml/2006/main">
  <p:tag name="AS_UNIQUEID" val="39"/>
</p:tagLst>
</file>

<file path=ppt/tags/tag83.xml><?xml version="1.0" encoding="utf-8"?>
<p:tagLst xmlns:p="http://schemas.openxmlformats.org/presentationml/2006/main">
  <p:tag name="AS_UNIQUEID" val="157"/>
</p:tagLst>
</file>

<file path=ppt/tags/tag84.xml><?xml version="1.0" encoding="utf-8"?>
<p:tagLst xmlns:p="http://schemas.openxmlformats.org/presentationml/2006/main">
  <p:tag name="AS_UNIQUEID" val="42"/>
</p:tagLst>
</file>

<file path=ppt/tags/tag85.xml><?xml version="1.0" encoding="utf-8"?>
<p:tagLst xmlns:p="http://schemas.openxmlformats.org/presentationml/2006/main">
  <p:tag name="AS_UNIQUEID" val="43"/>
</p:tagLst>
</file>

<file path=ppt/tags/tag86.xml><?xml version="1.0" encoding="utf-8"?>
<p:tagLst xmlns:p="http://schemas.openxmlformats.org/presentationml/2006/main">
  <p:tag name="AS_UNIQUEID" val="44"/>
</p:tagLst>
</file>

<file path=ppt/tags/tag87.xml><?xml version="1.0" encoding="utf-8"?>
<p:tagLst xmlns:p="http://schemas.openxmlformats.org/presentationml/2006/main">
  <p:tag name="AS_UNIQUEID" val="158"/>
</p:tagLst>
</file>

<file path=ppt/tags/tag88.xml><?xml version="1.0" encoding="utf-8"?>
<p:tagLst xmlns:p="http://schemas.openxmlformats.org/presentationml/2006/main">
  <p:tag name="AS_UNIQUEID" val="45"/>
</p:tagLst>
</file>

<file path=ppt/tags/tag89.xml><?xml version="1.0" encoding="utf-8"?>
<p:tagLst xmlns:p="http://schemas.openxmlformats.org/presentationml/2006/main">
  <p:tag name="AS_UNIQUEID" val="46"/>
</p:tagLst>
</file>

<file path=ppt/tags/tag9.xml><?xml version="1.0" encoding="utf-8"?>
<p:tagLst xmlns:p="http://schemas.openxmlformats.org/presentationml/2006/main">
  <p:tag name="AS_UNIQUEID" val="88"/>
</p:tagLst>
</file>

<file path=ppt/tags/tag90.xml><?xml version="1.0" encoding="utf-8"?>
<p:tagLst xmlns:p="http://schemas.openxmlformats.org/presentationml/2006/main">
  <p:tag name="AS_UNIQUEID" val="47"/>
</p:tagLst>
</file>

<file path=ppt/tags/tag91.xml><?xml version="1.0" encoding="utf-8"?>
<p:tagLst xmlns:p="http://schemas.openxmlformats.org/presentationml/2006/main">
  <p:tag name="AS_UNIQUEID" val="159"/>
</p:tagLst>
</file>

<file path=ppt/tags/tag92.xml><?xml version="1.0" encoding="utf-8"?>
<p:tagLst xmlns:p="http://schemas.openxmlformats.org/presentationml/2006/main">
  <p:tag name="AS_UNIQUEID" val="48"/>
</p:tagLst>
</file>

<file path=ppt/tags/tag93.xml><?xml version="1.0" encoding="utf-8"?>
<p:tagLst xmlns:p="http://schemas.openxmlformats.org/presentationml/2006/main">
  <p:tag name="AS_UNIQUEID" val="49"/>
</p:tagLst>
</file>

<file path=ppt/tags/tag94.xml><?xml version="1.0" encoding="utf-8"?>
<p:tagLst xmlns:p="http://schemas.openxmlformats.org/presentationml/2006/main">
  <p:tag name="AS_UNIQUEID" val="50"/>
</p:tagLst>
</file>

<file path=ppt/tags/tag95.xml><?xml version="1.0" encoding="utf-8"?>
<p:tagLst xmlns:p="http://schemas.openxmlformats.org/presentationml/2006/main">
  <p:tag name="AS_UNIQUEID" val="160"/>
</p:tagLst>
</file>

<file path=ppt/tags/tag96.xml><?xml version="1.0" encoding="utf-8"?>
<p:tagLst xmlns:p="http://schemas.openxmlformats.org/presentationml/2006/main">
  <p:tag name="AS_UNIQUEID" val="51"/>
</p:tagLst>
</file>

<file path=ppt/tags/tag97.xml><?xml version="1.0" encoding="utf-8"?>
<p:tagLst xmlns:p="http://schemas.openxmlformats.org/presentationml/2006/main">
  <p:tag name="AS_UNIQUEID" val="52"/>
</p:tagLst>
</file>

<file path=ppt/tags/tag98.xml><?xml version="1.0" encoding="utf-8"?>
<p:tagLst xmlns:p="http://schemas.openxmlformats.org/presentationml/2006/main">
  <p:tag name="AS_UNIQUEID" val="53"/>
</p:tagLst>
</file>

<file path=ppt/tags/tag99.xml><?xml version="1.0" encoding="utf-8"?>
<p:tagLst xmlns:p="http://schemas.openxmlformats.org/presentationml/2006/main">
  <p:tag name="AS_UNIQUEID" val="161"/>
</p:tagLst>
</file>

<file path=ppt/theme/theme1.xml><?xml version="1.0" encoding="utf-8"?>
<a:theme xmlns:r="http://schemas.openxmlformats.org/officeDocument/2006/relationships"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2020-11-04T16:09:23Z</dcterms:created>
  <dcterms:modified xsi:type="dcterms:W3CDTF">2020-11-17T11:50:37Z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