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800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b="1" lang="en-US" sz="2800">
                <a:solidFill>
                  <a:srgbClr val="066B57"/>
                </a:solidFill>
                <a:latin typeface="Assistant"/>
                <a:ea typeface="Assistant"/>
                <a:cs typeface="Assistant"/>
                <a:sym typeface="Assistant"/>
              </a:rPr>
              <a:t>היום ה-44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19</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ו'</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1869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800">
                <a:solidFill>
                  <a:schemeClr val="lt1"/>
                </a:solidFill>
                <a:latin typeface="Assistant"/>
                <a:ea typeface="Assistant"/>
                <a:cs typeface="Assistant"/>
                <a:sym typeface="Assistant"/>
              </a:rPr>
              <a:t>השבוע השביעי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צוות קרב חטיבתי של הצנחנים בשילוב כוחות שריון והנדסה ומלווה בחיל האוויר נלחם בשכונות שיח עג׳לין ורימאל ופועל לאיתור והשמדת תשתיות ונכסים של ארגון הטרור חמאס. במסגרת הלחימה חיסלו הלוחמים מחבלים רבים ואיתרו כ-35 פירי מנהרות ואמצעי לחימה רבים.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ממשיכים בהרחבת הפעילות ההתקפית לשכונות נוספות בצפון רצועת עזה. לוחמי חטיבת הנח"ל נלחמו בפאתי שכונת ג'אבליה, נתקלו וחיסלו מחבלים מחמאס. הכוחות בסיוע טנקים וסיוע אווירי תקפו מטרות מהאוויר.</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סטי"ל משייטת 3 תקפו מטרות של חמאס מהים וסייעו לכוחות היבשה בפתיחת צירים, סיכול איומים וחיפוי על משימות נוספות.</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חטיבת הנח״ל שהתגייסו במרץ 2023, סיימו מסלול תוך כדי לחימה ברצועת עזה. את המאורע ציינו בטקס חלוקת הכומתות, שהתקיים לאחר ימים ארוכים בהם פעלו הכוחות בגבורה. מדברי מפקד הגדוד: "את הכומתה הירוקה שעל ראשכם הייתם אמורים לקבל מוקפים בחברים ומשפחה, אך אין דבר שיותר מדגיש ומבהיר את תפקידכם מלקבל אותה כאן, אחרי ימים עצימים של לחימה בעזה. תמשיכו להוכיח את עוצמתכם ולעמוד בגבורה בכל משימה. אתם חלק מגדוד 931, גדוד שחם - עוצמה אנושית!״</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זוהו מספר שיגורים משטח לבנון לעבר מרחבים שונים בגבול הצפון. אין נפגעים. כוחות צה"ל מגיבים באש, תוקפים את מקורות הירי ופוגעים בתשתיות טרור בדרום לבנון.</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הושלמו שני מבצעים חטיבתיים במעוזי טרור שבמחנה הפליטים ג'נין ובמחנה הפליטים בלאטה שבשכם. במהלך המבצע נעצרו כ-20 מבוקשים והוחרמו כלי נשק. הכוחות איתרו מספר מחסנים בהם מטענים מאולתרים, מעבדה לייצור מטענים וארבעה חמ״לי תצפית.</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בעולם: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המיליציה החות'ית שבסיסה בתימן חטפה ספינה ששייטה בים סוף לאחר שיצאה מטורקיה בדרכה להודו. לא מדובר בספינה ישראלית, ולא היו ישראלים על סיפונה.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מתנהלת בהתאם לתכנית פעולה סדורה ומשרתת את כלל מטרות המלחמה.</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כ-1,800 מבוקשים, מתוכם כ-1,050 מהם משויכים לארגון הטרור חמאס. </a:t>
            </a:r>
            <a:endParaRPr b="1"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ל-19</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