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2,450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3,500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ה-79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24 בדצמבר 2023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י"ב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16:30)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05275"/>
            <a:ext cx="5403600" cy="9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השנים עשר למלחמה</a:t>
            </a:r>
            <a:b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"גם במהלך ביקור הרמטכ"ל בשטח, יחד עם מפקד פיקוד הדרום, כמו בכל ביקור אנחנו מפיקים את הלקחים מהפעולה הקרקעית, אנחנו עושים את זה בזמן אמת - מתאימים את הפעולה הקרקעית, משנים אותה, ומטייבים אותה. נבחר לאיזה משימה להגיע, נחשוב כיצד נגיע להישג יותר טוב, ונביא לביטחון טוב יותר לכוחותינו במרחב".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תא״ל דניאל הגרי, דו"צ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היממה האחרונה,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חיל האוויר, כוחות האוגדות המתמרנות ולוחמי זרוע הים תקפו כ-200 מטרות בשטח רצועת עזה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הלוחמים ממשיכים לנהל קרבות עזים עם מחבלים, להשמיד תשתיות טרור ולאתר אמצעי לחימה רבים.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הרמטכ״ל קיים הערכת מצב עם הכוחות הלוחמים מאוגדה 98 וחטיבת גבעתי בחאן יונס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יחד עם מפקד פיקוד הדרום, אלוף ירון פינקלמן, מפקד אוגדה 98, תא"ל דן גולדפוס ומפקד חטיבת גבעתי, אל"ם לירון בטיטו. הרמטכ"ל: </a:t>
            </a:r>
            <a:r>
              <a:rPr i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"זהו תמרון מרשים. באמת מאוד מרשים. גם ההתקפה מרשימה ביכולת לייצר פה את האופרציה בצורה בטוחה. יש לנו עוד הרבה עבודה".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יחידת אגוז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המתמחים בלוחמת גרילה,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נלחמים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מזה כ-3 שבועות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עם צק"ח גבעתי במרכזי הכובד של חמאס בלב חאן יונס.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הלוחמים חיסלו עשרות מחבלים בהיתקלויות, פשטו והשמידו יעדי טרור מעל ומתחת לקרקע. לוחמי יחידת אגוז מפעילים אש מדויקת באמצעות מגוון טילים שברשותם, אשר חלקם נחשפו לראשונה במלחימה.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בפעילות בצפון רצועת עזה,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לוחמי צק"ח יפתח,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זיהו מספר מחבלים יוצאים ממבנה צבאי של חמאס בו מוקמו אמצעי תצפית.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הכווינו כלי טיס ומסוק קרב של חיל האוויר שתקף את המבנה ואת המחבלים שחוסלו.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צק"ח 261 (בה"ד 1) איתרו בבניין בו שהו אזרחים בצפון רצועת עזה מתחם אמל"ח השייך לחמאס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המתחם ממוקם סמוך לבתי ספר, מסגד ומרפאה ובו נמצאו חגורות נפץ המותאמות לילדים, עשרות פצמ"רים, מאות רימונים ומסמכי מודיעין של הארגון.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פעילות של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צק"ח 460 במרחב ג'באליא,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הכווינו הכוחות כלי טיס של חיל האוויר ובשילוב ירי ארטילרי שביצעו לוחמי החטיבה, חוסלו 7 מחבלים והושמדו ארבעה אמצעי תצפית של חמאס.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כחלק מפשיטה על מפקדה צבאית שביצעו כוחות מצק"ח 900 בעיר ח'אן יונס,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איתרו הלוחמים אמצעי לחימה רבים, בהם עשרות רימונים וחומרי נפץ.</a:t>
            </a:r>
            <a:endParaRPr sz="1200">
              <a:solidFill>
                <a:schemeClr val="dk1"/>
              </a:solidFill>
              <a:highlight>
                <a:srgbClr val="F1F6FB"/>
              </a:highlight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מטוסי קרב של חיל האוויר תקפו שורת מטרות צבאיות של חיזבאללה בלבנון.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בין המטרות שהותקפו, תשתיות טרור, מבנים צבאיים ועמדות שיגור. בנוסף, זוהו מספר שיגורים משטח לבנון לשטח הארץ. צה"ל תקף באש את מקורות הירי.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