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2-->
<p:presentation xmlns:r="http://schemas.openxmlformats.org/officeDocument/2006/relationships" xmlns:a="http://schemas.openxmlformats.org/drawingml/2006/main" xmlns:p="http://schemas.openxmlformats.org/presentationml/2006/main" rtl="1">
  <p:sldMasterIdLst>
    <p:sldMasterId id="2147483648" r:id="rId1"/>
  </p:sldMasterIdLst>
  <p:sldIdLst>
    <p:sldId id="256" r:id="rId2"/>
    <p:sldId id="266" r:id="rId3"/>
    <p:sldId id="257" r:id="rId4"/>
    <p:sldId id="296" r:id="rId5"/>
    <p:sldId id="297" r:id="rId6"/>
    <p:sldId id="302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</p:sldIdLst>
  <p:sldSz cx="12192000" cy="6858000"/>
  <p:notesSz cx="6858000" cy="9144000"/>
  <p:custDataLst>
    <p:tags r:id="rId22"/>
  </p:custDataLst>
  <p:defaultTextStyle>
    <a:defPPr>
      <a:defRPr lang="he-IL"/>
    </a:defPPr>
    <a:lvl1pPr marL="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1pPr>
    <a:lvl2pPr marL="4572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2pPr>
    <a:lvl3pPr marL="9144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3pPr>
    <a:lvl4pPr marL="13716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4pPr>
    <a:lvl5pPr marL="18288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>
      <p:cViewPr varScale="1">
        <p:scale>
          <a:sx n="63" d="100"/>
          <a:sy n="63" d="100"/>
        </p:scale>
        <p:origin x="0" y="0"/>
      </p:cViewPr>
    </p:cSldViewPr>
  </p:slideViewPr>
  <p:notesViewPr>
    <p:cSldViewPr>
      <p:cViewPr>
        <p:scale>
          <a:sx n="10" d="100"/>
          <a:sy n="1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97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שקופית כותרת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he-IL" sz="60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51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כותרת וטקסט אנכי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899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כותרת אנכית וטקס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783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כותרת ותוכן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140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כותרת מקטע עליונה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0" lang="he-IL" sz="60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5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שני תכנים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462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השוואה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he-IL" sz="2400" b="1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he-IL" sz="2400" b="1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192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כותרת בלבד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93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ריק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421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תוכן עם כיתוב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835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תמונה עם כיתוב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he-IL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099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250">
        <p:fade/>
      </p:transition>
    </mc:Choice>
    <mc:Fallback>
      <p:transition advClick="0" advTm="10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מציין מיקום של כותרת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 kern="120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he-IL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לחץ כדי לערוך סגנונות טקסט של תבנית בסיס</a:t>
            </a:r>
          </a:p>
          <a:p>
            <a:pPr lvl="1"/>
            <a:r>
              <a:t>רמה שנייה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1028" name="מציין מיקום של תאריך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A17A222-3999-49C5-A95A-F727DC8F7C78}" type="datetime1">
              <a:rPr lang="he-IL" sz="1200"/>
              <a:t>*</a:t>
            </a:fld>
            <a:endParaRPr lang="he-IL" sz="1200"/>
          </a:p>
        </p:txBody>
      </p:sp>
      <p:sp>
        <p:nvSpPr>
          <p:cNvPr id="1029" name="מציין מיקום של כותרת תחתונה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1030" name="מציין מיקום של מספר שקופית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AA861-87F7-4997-82E7-B756C1E8FD4F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/>
          <a:ea typeface="Arial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6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6.xml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7.xml" /><Relationship Id="rId3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8.xml" /><Relationship Id="rId3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9.xml" /><Relationship Id="rId3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0.xml" /><Relationship Id="rId3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1.xml" /><Relationship Id="rId3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2.xml" /><Relationship Id="rId3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3.xml" /><Relationship Id="rId3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4.xml" /><Relationship Id="rId3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5.xml" /><Relationship Id="rId3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7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6.xml" /><Relationship Id="rId3" Type="http://schemas.openxmlformats.org/officeDocument/2006/relationships/image" Target="../media/image2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8.xml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9.xml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0.xml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1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2.xml" /><Relationship Id="rId3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3.xml" /><Relationship Id="rId3" Type="http://schemas.openxmlformats.org/officeDocument/2006/relationships/image" Target="../media/image8.png" /><Relationship Id="rId4" Type="http://schemas.openxmlformats.org/officeDocument/2006/relationships/tags" Target="../tags/tag8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5.xml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/>
      <p:pic>
        <p:nvPicPr>
          <p:cNvPr id="9218" name="Eighth Night of Hanukkah (candles in a menorah)">
            <a:hlinkClick action="ppaction://media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1" fill="hold"/>
                                        <p:tgtEl>
                                          <p:spTgt spid="9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video>
              <p:cMediaNode>
                <p:cTn fill="hold" display="0"/>
                <p:tgtEl>
                  <p:spTgt spid="92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 p14:dur="700">
        <p:fade/>
      </p:transition>
    </mc:Choice>
    <mc:Fallback>
      <p:transition advClick="0" advTm="10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UNIQUEID" val="38"/>
</p:tagLst>
</file>

<file path=ppt/tags/tag10.xml><?xml version="1.0" encoding="utf-8"?>
<p:tagLst xmlns:p="http://schemas.openxmlformats.org/presentationml/2006/main">
  <p:tag name="AS_UNIQUEID" val="47"/>
</p:tagLst>
</file>

<file path=ppt/tags/tag11.xml><?xml version="1.0" encoding="utf-8"?>
<p:tagLst xmlns:p="http://schemas.openxmlformats.org/presentationml/2006/main">
  <p:tag name="AS_UNIQUEID" val="48"/>
</p:tagLst>
</file>

<file path=ppt/tags/tag12.xml><?xml version="1.0" encoding="utf-8"?>
<p:tagLst xmlns:p="http://schemas.openxmlformats.org/presentationml/2006/main">
  <p:tag name="AS_UNIQUEID" val="49"/>
</p:tagLst>
</file>

<file path=ppt/tags/tag13.xml><?xml version="1.0" encoding="utf-8"?>
<p:tagLst xmlns:p="http://schemas.openxmlformats.org/presentationml/2006/main">
  <p:tag name="AS_UNIQUEID" val="50"/>
</p:tagLst>
</file>

<file path=ppt/tags/tag14.xml><?xml version="1.0" encoding="utf-8"?>
<p:tagLst xmlns:p="http://schemas.openxmlformats.org/presentationml/2006/main">
  <p:tag name="AS_UNIQUEID" val="51"/>
</p:tagLst>
</file>

<file path=ppt/tags/tag15.xml><?xml version="1.0" encoding="utf-8"?>
<p:tagLst xmlns:p="http://schemas.openxmlformats.org/presentationml/2006/main">
  <p:tag name="AS_UNIQUEID" val="52"/>
</p:tagLst>
</file>

<file path=ppt/tags/tag16.xml><?xml version="1.0" encoding="utf-8"?>
<p:tagLst xmlns:p="http://schemas.openxmlformats.org/presentationml/2006/main">
  <p:tag name="AS_UNIQUEID" val="53"/>
</p:tagLst>
</file>

<file path=ppt/tags/tag17.xml><?xml version="1.0" encoding="utf-8"?>
<p:tagLst xmlns:p="http://schemas.openxmlformats.org/presentationml/2006/main">
  <p:tag name="AS_UNIQUEID" val="54"/>
</p:tagLst>
</file>

<file path=ppt/tags/tag18.xml><?xml version="1.0" encoding="utf-8"?>
<p:tagLst xmlns:p="http://schemas.openxmlformats.org/presentationml/2006/main">
  <p:tag name="AS_UNIQUEID" val="55"/>
</p:tagLst>
</file>

<file path=ppt/tags/tag19.xml><?xml version="1.0" encoding="utf-8"?>
<p:tagLst xmlns:p="http://schemas.openxmlformats.org/presentationml/2006/main">
  <p:tag name="AS_UNIQUEID" val="56"/>
</p:tagLst>
</file>

<file path=ppt/tags/tag2.xml><?xml version="1.0" encoding="utf-8"?>
<p:tagLst xmlns:p="http://schemas.openxmlformats.org/presentationml/2006/main">
  <p:tag name="AS_UNIQUEID" val="39"/>
</p:tagLst>
</file>

<file path=ppt/tags/tag20.xml><?xml version="1.0" encoding="utf-8"?>
<p:tagLst xmlns:p="http://schemas.openxmlformats.org/presentationml/2006/main">
  <p:tag name="AS_UNIQUEID" val="57"/>
</p:tagLst>
</file>

<file path=ppt/tags/tag21.xml><?xml version="1.0" encoding="utf-8"?>
<p:tagLst xmlns:p="http://schemas.openxmlformats.org/presentationml/2006/main">
  <p:tag name="AS_UNIQUEID" val="58"/>
</p:tagLst>
</file>

<file path=ppt/tags/tag22.xml><?xml version="1.0" encoding="utf-8"?>
<p:tagLst xmlns:p="http://schemas.openxmlformats.org/presentationml/2006/main">
  <p:tag name="AS_UNIQUEID" val="59"/>
</p:tagLst>
</file>

<file path=ppt/tags/tag23.xml><?xml version="1.0" encoding="utf-8"?>
<p:tagLst xmlns:p="http://schemas.openxmlformats.org/presentationml/2006/main">
  <p:tag name="AS_UNIQUEID" val="60"/>
</p:tagLst>
</file>

<file path=ppt/tags/tag24.xml><?xml version="1.0" encoding="utf-8"?>
<p:tagLst xmlns:p="http://schemas.openxmlformats.org/presentationml/2006/main">
  <p:tag name="AS_UNIQUEID" val="61"/>
</p:tagLst>
</file>

<file path=ppt/tags/tag25.xml><?xml version="1.0" encoding="utf-8"?>
<p:tagLst xmlns:p="http://schemas.openxmlformats.org/presentationml/2006/main">
  <p:tag name="AS_UNIQUEID" val="62"/>
</p:tagLst>
</file>

<file path=ppt/tags/tag26.xml><?xml version="1.0" encoding="utf-8"?>
<p:tagLst xmlns:p="http://schemas.openxmlformats.org/presentationml/2006/main">
  <p:tag name="AS_UNIQUEID" val="63"/>
</p:tagLst>
</file>

<file path=ppt/tags/tag27.xml><?xml version="1.0" encoding="utf-8"?>
<p:tagLst xmlns:p="http://schemas.openxmlformats.org/presentationml/2006/main">
  <p:tag name="AS_UNIQUEID" val="64"/>
</p:tagLst>
</file>

<file path=ppt/tags/tag28.xml><?xml version="1.0" encoding="utf-8"?>
<p:tagLst xmlns:p="http://schemas.openxmlformats.org/presentationml/2006/main">
  <p:tag name="AS_UNIQUEID" val="65"/>
</p:tagLst>
</file>

<file path=ppt/tags/tag29.xml><?xml version="1.0" encoding="utf-8"?>
<p:tagLst xmlns:p="http://schemas.openxmlformats.org/presentationml/2006/main">
  <p:tag name="AS_UNIQUEID" val="66"/>
</p:tagLst>
</file>

<file path=ppt/tags/tag3.xml><?xml version="1.0" encoding="utf-8"?>
<p:tagLst xmlns:p="http://schemas.openxmlformats.org/presentationml/2006/main">
  <p:tag name="AS_UNIQUEID" val="40"/>
</p:tagLst>
</file>

<file path=ppt/tags/tag30.xml><?xml version="1.0" encoding="utf-8"?>
<p:tagLst xmlns:p="http://schemas.openxmlformats.org/presentationml/2006/main">
  <p:tag name="AS_UNIQUEID" val="67"/>
</p:tagLst>
</file>

<file path=ppt/tags/tag31.xml><?xml version="1.0" encoding="utf-8"?>
<p:tagLst xmlns:p="http://schemas.openxmlformats.org/presentationml/2006/main">
  <p:tag name="AS_UNIQUEID" val="68"/>
</p:tagLst>
</file>

<file path=ppt/tags/tag32.xml><?xml version="1.0" encoding="utf-8"?>
<p:tagLst xmlns:p="http://schemas.openxmlformats.org/presentationml/2006/main">
  <p:tag name="AS_UNIQUEID" val="69"/>
</p:tagLst>
</file>

<file path=ppt/tags/tag33.xml><?xml version="1.0" encoding="utf-8"?>
<p:tagLst xmlns:p="http://schemas.openxmlformats.org/presentationml/2006/main">
  <p:tag name="AS_UNIQUEID" val="70"/>
</p:tagLst>
</file>

<file path=ppt/tags/tag34.xml><?xml version="1.0" encoding="utf-8"?>
<p:tagLst xmlns:p="http://schemas.openxmlformats.org/presentationml/2006/main">
  <p:tag name="AS_UNIQUEID" val="71"/>
</p:tagLst>
</file>

<file path=ppt/tags/tag35.xml><?xml version="1.0" encoding="utf-8"?>
<p:tagLst xmlns:p="http://schemas.openxmlformats.org/presentationml/2006/main">
  <p:tag name="AS_UNIQUEID" val="72"/>
</p:tagLst>
</file>

<file path=ppt/tags/tag36.xml><?xml version="1.0" encoding="utf-8"?>
<p:tagLst xmlns:p="http://schemas.openxmlformats.org/presentationml/2006/main">
  <p:tag name="AS_UNIQUEID" val="73"/>
</p:tagLst>
</file>

<file path=ppt/tags/tag37.xml><?xml version="1.0" encoding="utf-8"?>
<p:tagLst xmlns:p="http://schemas.openxmlformats.org/presentationml/2006/main">
  <p:tag name="AS_UNIQUEID" val="74"/>
</p:tagLst>
</file>

<file path=ppt/tags/tag38.xml><?xml version="1.0" encoding="utf-8"?>
<p:tagLst xmlns:p="http://schemas.openxmlformats.org/presentationml/2006/main">
  <p:tag name="AS_UNIQUEID" val="75"/>
</p:tagLst>
</file>

<file path=ppt/tags/tag39.xml><?xml version="1.0" encoding="utf-8"?>
<p:tagLst xmlns:p="http://schemas.openxmlformats.org/presentationml/2006/main">
  <p:tag name="AS_UNIQUEID" val="76"/>
</p:tagLst>
</file>

<file path=ppt/tags/tag4.xml><?xml version="1.0" encoding="utf-8"?>
<p:tagLst xmlns:p="http://schemas.openxmlformats.org/presentationml/2006/main">
  <p:tag name="AS_UNIQUEID" val="41"/>
</p:tagLst>
</file>

<file path=ppt/tags/tag40.xml><?xml version="1.0" encoding="utf-8"?>
<p:tagLst xmlns:p="http://schemas.openxmlformats.org/presentationml/2006/main">
  <p:tag name="AS_UNIQUEID" val="77"/>
</p:tagLst>
</file>

<file path=ppt/tags/tag41.xml><?xml version="1.0" encoding="utf-8"?>
<p:tagLst xmlns:p="http://schemas.openxmlformats.org/presentationml/2006/main">
  <p:tag name="AS_UNIQUEID" val="78"/>
</p:tagLst>
</file>

<file path=ppt/tags/tag42.xml><?xml version="1.0" encoding="utf-8"?>
<p:tagLst xmlns:p="http://schemas.openxmlformats.org/presentationml/2006/main">
  <p:tag name="AS_UNIQUEID" val="79"/>
</p:tagLst>
</file>

<file path=ppt/tags/tag43.xml><?xml version="1.0" encoding="utf-8"?>
<p:tagLst xmlns:p="http://schemas.openxmlformats.org/presentationml/2006/main">
  <p:tag name="AS_UNIQUEID" val="80"/>
</p:tagLst>
</file>

<file path=ppt/tags/tag44.xml><?xml version="1.0" encoding="utf-8"?>
<p:tagLst xmlns:p="http://schemas.openxmlformats.org/presentationml/2006/main">
  <p:tag name="AS_UNIQUEID" val="81"/>
</p:tagLst>
</file>

<file path=ppt/tags/tag45.xml><?xml version="1.0" encoding="utf-8"?>
<p:tagLst xmlns:p="http://schemas.openxmlformats.org/presentationml/2006/main">
  <p:tag name="AS_UNIQUEID" val="82"/>
</p:tagLst>
</file>

<file path=ppt/tags/tag46.xml><?xml version="1.0" encoding="utf-8"?>
<p:tagLst xmlns:p="http://schemas.openxmlformats.org/presentationml/2006/main">
  <p:tag name="AS_UNIQUEID" val="83"/>
</p:tagLst>
</file>

<file path=ppt/tags/tag47.xml><?xml version="1.0" encoding="utf-8"?>
<p:tagLst xmlns:p="http://schemas.openxmlformats.org/presentationml/2006/main">
  <p:tag name="AS_UNIQUEID" val="84"/>
</p:tagLst>
</file>

<file path=ppt/tags/tag48.xml><?xml version="1.0" encoding="utf-8"?>
<p:tagLst xmlns:p="http://schemas.openxmlformats.org/presentationml/2006/main">
  <p:tag name="AS_UNIQUEID" val="85"/>
</p:tagLst>
</file>

<file path=ppt/tags/tag49.xml><?xml version="1.0" encoding="utf-8"?>
<p:tagLst xmlns:p="http://schemas.openxmlformats.org/presentationml/2006/main">
  <p:tag name="AS_UNIQUEID" val="86"/>
</p:tagLst>
</file>

<file path=ppt/tags/tag5.xml><?xml version="1.0" encoding="utf-8"?>
<p:tagLst xmlns:p="http://schemas.openxmlformats.org/presentationml/2006/main">
  <p:tag name="AS_UNIQUEID" val="42"/>
</p:tagLst>
</file>

<file path=ppt/tags/tag50.xml><?xml version="1.0" encoding="utf-8"?>
<p:tagLst xmlns:p="http://schemas.openxmlformats.org/presentationml/2006/main">
  <p:tag name="AS_UNIQUEID" val="87"/>
</p:tagLst>
</file>

<file path=ppt/tags/tag51.xml><?xml version="1.0" encoding="utf-8"?>
<p:tagLst xmlns:p="http://schemas.openxmlformats.org/presentationml/2006/main">
  <p:tag name="AS_UNIQUEID" val="88"/>
</p:tagLst>
</file>

<file path=ppt/tags/tag52.xml><?xml version="1.0" encoding="utf-8"?>
<p:tagLst xmlns:p="http://schemas.openxmlformats.org/presentationml/2006/main">
  <p:tag name="AS_UNIQUEID" val="89"/>
</p:tagLst>
</file>

<file path=ppt/tags/tag53.xml><?xml version="1.0" encoding="utf-8"?>
<p:tagLst xmlns:p="http://schemas.openxmlformats.org/presentationml/2006/main">
  <p:tag name="AS_UNIQUEID" val="90"/>
</p:tagLst>
</file>

<file path=ppt/tags/tag54.xml><?xml version="1.0" encoding="utf-8"?>
<p:tagLst xmlns:p="http://schemas.openxmlformats.org/presentationml/2006/main">
  <p:tag name="AS_UNIQUEID" val="91"/>
</p:tagLst>
</file>

<file path=ppt/tags/tag55.xml><?xml version="1.0" encoding="utf-8"?>
<p:tagLst xmlns:p="http://schemas.openxmlformats.org/presentationml/2006/main">
  <p:tag name="AS_UNIQUEID" val="92"/>
</p:tagLst>
</file>

<file path=ppt/tags/tag56.xml><?xml version="1.0" encoding="utf-8"?>
<p:tagLst xmlns:p="http://schemas.openxmlformats.org/presentationml/2006/main">
  <p:tag name="AS_UNIQUEID" val="93"/>
</p:tagLst>
</file>

<file path=ppt/tags/tag57.xml><?xml version="1.0" encoding="utf-8"?>
<p:tagLst xmlns:p="http://schemas.openxmlformats.org/presentationml/2006/main">
  <p:tag name="AS_UNIQUEID" val="94"/>
</p:tagLst>
</file>

<file path=ppt/tags/tag58.xml><?xml version="1.0" encoding="utf-8"?>
<p:tagLst xmlns:p="http://schemas.openxmlformats.org/presentationml/2006/main">
  <p:tag name="AS_UNIQUEID" val="95"/>
</p:tagLst>
</file>

<file path=ppt/tags/tag59.xml><?xml version="1.0" encoding="utf-8"?>
<p:tagLst xmlns:p="http://schemas.openxmlformats.org/presentationml/2006/main">
  <p:tag name="AS_UNIQUEID" val="96"/>
</p:tagLst>
</file>

<file path=ppt/tags/tag6.xml><?xml version="1.0" encoding="utf-8"?>
<p:tagLst xmlns:p="http://schemas.openxmlformats.org/presentationml/2006/main">
  <p:tag name="AS_UNIQUEID" val="43"/>
</p:tagLst>
</file>

<file path=ppt/tags/tag60.xml><?xml version="1.0" encoding="utf-8"?>
<p:tagLst xmlns:p="http://schemas.openxmlformats.org/presentationml/2006/main">
  <p:tag name="AS_UNIQUEID" val="97"/>
</p:tagLst>
</file>

<file path=ppt/tags/tag61.xml><?xml version="1.0" encoding="utf-8"?>
<p:tagLst xmlns:p="http://schemas.openxmlformats.org/presentationml/2006/main">
  <p:tag name="AS_UNIQUEID" val="98"/>
</p:tagLst>
</file>

<file path=ppt/tags/tag62.xml><?xml version="1.0" encoding="utf-8"?>
<p:tagLst xmlns:p="http://schemas.openxmlformats.org/presentationml/2006/main">
  <p:tag name="AS_UNIQUEID" val="99"/>
</p:tagLst>
</file>

<file path=ppt/tags/tag63.xml><?xml version="1.0" encoding="utf-8"?>
<p:tagLst xmlns:p="http://schemas.openxmlformats.org/presentationml/2006/main">
  <p:tag name="AS_UNIQUEID" val="100"/>
</p:tagLst>
</file>

<file path=ppt/tags/tag64.xml><?xml version="1.0" encoding="utf-8"?>
<p:tagLst xmlns:p="http://schemas.openxmlformats.org/presentationml/2006/main">
  <p:tag name="AS_UNIQUEID" val="101"/>
</p:tagLst>
</file>

<file path=ppt/tags/tag65.xml><?xml version="1.0" encoding="utf-8"?>
<p:tagLst xmlns:p="http://schemas.openxmlformats.org/presentationml/2006/main">
  <p:tag name="AS_UNIQUEID" val="102"/>
</p:tagLst>
</file>

<file path=ppt/tags/tag66.xml><?xml version="1.0" encoding="utf-8"?>
<p:tagLst xmlns:p="http://schemas.openxmlformats.org/presentationml/2006/main">
  <p:tag name="AS_UNIQUEID" val="103"/>
</p:tagLst>
</file>

<file path=ppt/tags/tag67.xml><?xml version="1.0" encoding="utf-8"?>
<p:tagLst xmlns:p="http://schemas.openxmlformats.org/presentationml/2006/main">
  <p:tag name="AS_UNIQUEID" val="104"/>
</p:tagLst>
</file>

<file path=ppt/tags/tag68.xml><?xml version="1.0" encoding="utf-8"?>
<p:tagLst xmlns:p="http://schemas.openxmlformats.org/presentationml/2006/main">
  <p:tag name="AS_UNIQUEID" val="105"/>
</p:tagLst>
</file>

<file path=ppt/tags/tag69.xml><?xml version="1.0" encoding="utf-8"?>
<p:tagLst xmlns:p="http://schemas.openxmlformats.org/presentationml/2006/main">
  <p:tag name="AS_UNIQUEID" val="106"/>
</p:tagLst>
</file>

<file path=ppt/tags/tag7.xml><?xml version="1.0" encoding="utf-8"?>
<p:tagLst xmlns:p="http://schemas.openxmlformats.org/presentationml/2006/main">
  <p:tag name="AS_UNIQUEID" val="44"/>
</p:tagLst>
</file>

<file path=ppt/tags/tag70.xml><?xml version="1.0" encoding="utf-8"?>
<p:tagLst xmlns:p="http://schemas.openxmlformats.org/presentationml/2006/main">
  <p:tag name="AS_UNIQUEID" val="107"/>
</p:tagLst>
</file>

<file path=ppt/tags/tag71.xml><?xml version="1.0" encoding="utf-8"?>
<p:tagLst xmlns:p="http://schemas.openxmlformats.org/presentationml/2006/main">
  <p:tag name="AS_UNIQUEID" val="108"/>
</p:tagLst>
</file>

<file path=ppt/tags/tag72.xml><?xml version="1.0" encoding="utf-8"?>
<p:tagLst xmlns:p="http://schemas.openxmlformats.org/presentationml/2006/main">
  <p:tag name="AS_UNIQUEID" val="109"/>
</p:tagLst>
</file>

<file path=ppt/tags/tag73.xml><?xml version="1.0" encoding="utf-8"?>
<p:tagLst xmlns:p="http://schemas.openxmlformats.org/presentationml/2006/main">
  <p:tag name="AS_UNIQUEID" val="110"/>
</p:tagLst>
</file>

<file path=ppt/tags/tag74.xml><?xml version="1.0" encoding="utf-8"?>
<p:tagLst xmlns:p="http://schemas.openxmlformats.org/presentationml/2006/main">
  <p:tag name="AS_UNIQUEID" val="111"/>
</p:tagLst>
</file>

<file path=ppt/tags/tag75.xml><?xml version="1.0" encoding="utf-8"?>
<p:tagLst xmlns:p="http://schemas.openxmlformats.org/presentationml/2006/main">
  <p:tag name="AS_UNIQUEID" val="112"/>
</p:tagLst>
</file>

<file path=ppt/tags/tag76.xml><?xml version="1.0" encoding="utf-8"?>
<p:tagLst xmlns:p="http://schemas.openxmlformats.org/presentationml/2006/main">
  <p:tag name="AS_UNIQUEID" val="113"/>
</p:tagLst>
</file>

<file path=ppt/tags/tag77.xml><?xml version="1.0" encoding="utf-8"?>
<p:tagLst xmlns:p="http://schemas.openxmlformats.org/presentationml/2006/main">
  <p:tag name="AS_UNIQUEID" val="114"/>
</p:tagLst>
</file>

<file path=ppt/tags/tag78.xml><?xml version="1.0" encoding="utf-8"?>
<p:tagLst xmlns:p="http://schemas.openxmlformats.org/presentationml/2006/main">
  <p:tag name="AS_UNIQUEID" val="115"/>
</p:tagLst>
</file>

<file path=ppt/tags/tag79.xml><?xml version="1.0" encoding="utf-8"?>
<p:tagLst xmlns:p="http://schemas.openxmlformats.org/presentationml/2006/main">
  <p:tag name="AS_UNIQUEID" val="116"/>
</p:tagLst>
</file>

<file path=ppt/tags/tag8.xml><?xml version="1.0" encoding="utf-8"?>
<p:tagLst xmlns:p="http://schemas.openxmlformats.org/presentationml/2006/main">
  <p:tag name="AS_UNIQUEID" val="45"/>
</p:tagLst>
</file>

<file path=ppt/tags/tag80.xml><?xml version="1.0" encoding="utf-8"?>
<p:tagLst xmlns:p="http://schemas.openxmlformats.org/presentationml/2006/main">
  <p:tag name="AS_UNIQUEID" val="117"/>
</p:tagLst>
</file>

<file path=ppt/tags/tag81.xml><?xml version="1.0" encoding="utf-8"?>
<p:tagLst xmlns:p="http://schemas.openxmlformats.org/presentationml/2006/main">
  <p:tag name="AS_UNIQUEID" val="118"/>
</p:tagLst>
</file>

<file path=ppt/tags/tag82.xml><?xml version="1.0" encoding="utf-8"?>
<p:tagLst xmlns:p="http://schemas.openxmlformats.org/presentationml/2006/main">
  <p:tag name="AS_UNIQUEID" val="119"/>
</p:tagLst>
</file>

<file path=ppt/tags/tag83.xml><?xml version="1.0" encoding="utf-8"?>
<p:tagLst xmlns:p="http://schemas.openxmlformats.org/presentationml/2006/main">
  <p:tag name="AS_UNIQUEID" val="120"/>
</p:tagLst>
</file>

<file path=ppt/tags/tag84.xml><?xml version="1.0" encoding="utf-8"?>
<p:tagLst xmlns:p="http://schemas.openxmlformats.org/presentationml/2006/main">
  <p:tag name="AS_UNIQUEID" val="37"/>
</p:tagLst>
</file>

<file path=ppt/tags/tag85.xml><?xml version="1.0" encoding="utf-8"?>
<p:tagLst xmlns:p="http://schemas.openxmlformats.org/presentationml/2006/main">
  <p:tag name="AS_UNIQUEID" val="121"/>
</p:tagLst>
</file>

<file path=ppt/tags/tag86.xml><?xml version="1.0" encoding="utf-8"?>
<p:tagLst xmlns:p="http://schemas.openxmlformats.org/presentationml/2006/main">
  <p:tag name="AS_UNIQUEID" val="122"/>
</p:tagLst>
</file>

<file path=ppt/tags/tag87.xml><?xml version="1.0" encoding="utf-8"?>
<p:tagLst xmlns:p="http://schemas.openxmlformats.org/presentationml/2006/main">
  <p:tag name="AS_UNIQUEID" val="123"/>
</p:tagLst>
</file>

<file path=ppt/tags/tag88.xml><?xml version="1.0" encoding="utf-8"?>
<p:tagLst xmlns:p="http://schemas.openxmlformats.org/presentationml/2006/main">
  <p:tag name="AS_UNIQUEID" val="124"/>
</p:tagLst>
</file>

<file path=ppt/tags/tag89.xml><?xml version="1.0" encoding="utf-8"?>
<p:tagLst xmlns:p="http://schemas.openxmlformats.org/presentationml/2006/main">
  <p:tag name="AS_UNIQUEID" val="125"/>
</p:tagLst>
</file>

<file path=ppt/tags/tag9.xml><?xml version="1.0" encoding="utf-8"?>
<p:tagLst xmlns:p="http://schemas.openxmlformats.org/presentationml/2006/main">
  <p:tag name="AS_UNIQUEID" val="46"/>
</p:tagLst>
</file>

<file path=ppt/tags/tag90.xml><?xml version="1.0" encoding="utf-8"?>
<p:tagLst xmlns:p="http://schemas.openxmlformats.org/presentationml/2006/main">
  <p:tag name="AS_UNIQUEID" val="126"/>
</p:tagLst>
</file>

<file path=ppt/tags/tag91.xml><?xml version="1.0" encoding="utf-8"?>
<p:tagLst xmlns:p="http://schemas.openxmlformats.org/presentationml/2006/main">
  <p:tag name="AS_UNIQUEID" val="127"/>
</p:tagLst>
</file>

<file path=ppt/tags/tag92.xml><?xml version="1.0" encoding="utf-8"?>
<p:tagLst xmlns:p="http://schemas.openxmlformats.org/presentationml/2006/main">
  <p:tag name="AS_UNIQUEID" val="128"/>
</p:tagLst>
</file>

<file path=ppt/tags/tag93.xml><?xml version="1.0" encoding="utf-8"?>
<p:tagLst xmlns:p="http://schemas.openxmlformats.org/presentationml/2006/main">
  <p:tag name="AS_UNIQUEID" val="129"/>
</p:tagLst>
</file>

<file path=ppt/tags/tag94.xml><?xml version="1.0" encoding="utf-8"?>
<p:tagLst xmlns:p="http://schemas.openxmlformats.org/presentationml/2006/main">
  <p:tag name="AS_UNIQUEID" val="130"/>
</p:tagLst>
</file>

<file path=ppt/tags/tag95.xml><?xml version="1.0" encoding="utf-8"?>
<p:tagLst xmlns:p="http://schemas.openxmlformats.org/presentationml/2006/main">
  <p:tag name="AS_UNIQUEID" val="131"/>
</p:tagLst>
</file>

<file path=ppt/tags/tag96.xml><?xml version="1.0" encoding="utf-8"?>
<p:tagLst xmlns:p="http://schemas.openxmlformats.org/presentationml/2006/main">
  <p:tag name="AS_UNIQUEID" val="132"/>
</p:tagLst>
</file>

<file path=ppt/tags/tag97.xml><?xml version="1.0" encoding="utf-8"?>
<p:tagLst xmlns:p="http://schemas.openxmlformats.org/presentationml/2006/main">
  <p:tag name="AS_NET" val="4.0.30319.34209"/>
  <p:tag name="AS_OS" val="Microsoft Windows NT 6.2.9200.0"/>
  <p:tag name="AS_RELEASE_DATE" val="2020.02.14"/>
  <p:tag name="AS_TITLE" val="Aspose.Slides for .NET 2.0"/>
  <p:tag name="AS_VERSION" val="20.2"/>
</p:tagLst>
</file>

<file path=ppt/theme/theme1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dcterms:created xsi:type="dcterms:W3CDTF">2020-11-01T08:15:35Z</dcterms:created>
  <dcterms:modified xsi:type="dcterms:W3CDTF">2020-11-08T10:03:27Z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