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rtl="1">
  <p:sldMasterIdLst>
    <p:sldMasterId id="2147483648" r:id="rId1"/>
  </p:sldMasterIdLst>
  <p:sldIdLst>
    <p:sldId id="278" r:id="rId2"/>
    <p:sldId id="257" r:id="rId3"/>
    <p:sldId id="259" r:id="rId4"/>
    <p:sldId id="261" r:id="rId5"/>
    <p:sldId id="262" r:id="rId6"/>
    <p:sldId id="263" r:id="rId7"/>
    <p:sldId id="275" r:id="rId8"/>
    <p:sldId id="264" r:id="rId9"/>
    <p:sldId id="266" r:id="rId10"/>
    <p:sldId id="267" r:id="rId11"/>
    <p:sldId id="268" r:id="rId12"/>
    <p:sldId id="269" r:id="rId13"/>
    <p:sldId id="270" r:id="rId14"/>
    <p:sldId id="273" r:id="rId15"/>
    <p:sldId id="276" r:id="rId16"/>
    <p:sldId id="277" r:id="rId17"/>
    <p:sldId id="271" r:id="rId18"/>
  </p:sldIdLst>
  <p:sldSz cx="12192000" cy="6858000"/>
  <p:notesSz cx="6858000" cy="9144000"/>
  <p:custDataLst>
    <p:tags r:id="rId19"/>
  </p:custDataLst>
  <p:defaultTextStyle>
    <a:defPPr>
      <a:defRPr lang="he-IL"/>
    </a:defPPr>
    <a:lvl1pPr marL="0" indent="0" algn="r" defTabSz="914400" rtl="1" eaLnBrk="1" hangingPunct="1">
      <a:buNone/>
      <a:defRPr sz="1800">
        <a:solidFill>
          <a:schemeClr val="tx1"/>
        </a:solidFill>
        <a:latin typeface="Calibri Light"/>
        <a:ea typeface="Calibri Light"/>
      </a:defRPr>
    </a:lvl1pPr>
    <a:lvl2pPr marL="457200" indent="0" algn="r" defTabSz="914400" rtl="1" eaLnBrk="1" hangingPunct="1">
      <a:buNone/>
      <a:defRPr sz="1800">
        <a:solidFill>
          <a:schemeClr val="tx1"/>
        </a:solidFill>
        <a:latin typeface="Calibri Light"/>
        <a:ea typeface="Calibri Light"/>
      </a:defRPr>
    </a:lvl2pPr>
    <a:lvl3pPr marL="914400" indent="0" algn="r" defTabSz="914400" rtl="1" eaLnBrk="1" hangingPunct="1">
      <a:buNone/>
      <a:defRPr sz="1800">
        <a:solidFill>
          <a:schemeClr val="tx1"/>
        </a:solidFill>
        <a:latin typeface="Calibri Light"/>
        <a:ea typeface="Calibri Light"/>
      </a:defRPr>
    </a:lvl3pPr>
    <a:lvl4pPr marL="1371600" indent="0" algn="r" defTabSz="914400" rtl="1" eaLnBrk="1" hangingPunct="1">
      <a:buNone/>
      <a:defRPr sz="1800">
        <a:solidFill>
          <a:schemeClr val="tx1"/>
        </a:solidFill>
        <a:latin typeface="Calibri Light"/>
        <a:ea typeface="Calibri Light"/>
      </a:defRPr>
    </a:lvl4pPr>
    <a:lvl5pPr marL="1828800" indent="0" algn="r" defTabSz="914400" rtl="1" eaLnBrk="1" hangingPunct="1">
      <a:buNone/>
      <a:defRPr sz="1800">
        <a:solidFill>
          <a:schemeClr val="tx1"/>
        </a:solidFill>
        <a:latin typeface="Calibri Light"/>
        <a:ea typeface="Calibri Light"/>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63" autoAdjust="0"/>
    <p:restoredTop sz="94660"/>
  </p:normalViewPr>
  <p:slideViewPr>
    <p:cSldViewPr>
      <p:cViewPr varScale="1">
        <p:scale>
          <a:sx n="76" d="100"/>
          <a:sy n="76"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tags" Target="tags/tag117.xml"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שקופית כותרת">
    <p:spTree>
      <p:nvGrpSpPr>
        <p:cNvPr id="1" name=""/>
        <p:cNvGrpSpPr/>
        <p:nvPr>
          <p:custDataLst>
            <p:tags r:id="rId1"/>
          </p:custDataLst>
        </p:nvPr>
      </p:nvGrpSpPr>
      <p:grpSpPr>
        <a:xfrm>
          <a:off x="0" y="0"/>
          <a:ext cx="0" cy="0"/>
        </a:xfrm>
      </p:grpSpPr>
      <p:sp>
        <p:nvSpPr>
          <p:cNvPr id="2" name="כותרת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he-IL" sz="6000" b="0" i="0" u="none" strike="noStrike" kern="1200" cap="none" spc="0" normalizeH="0" baseline="0" noProof="0">
                <a:uLnTx/>
                <a:uFillTx/>
              </a:rPr>
              <a:t>לחץ כדי לערוך סגנון כותרת של תבנית בסיס</a:t>
            </a:r>
          </a:p>
        </p:txBody>
      </p:sp>
      <p:sp>
        <p:nvSpPr>
          <p:cNvPr id="3" name="כותרת משנה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he-IL" sz="2400" b="0" i="0" u="none" strike="noStrike" kern="1200" cap="none" spc="0" normalizeH="0" baseline="0" noProof="0">
                <a:uLnTx/>
                <a:uFillTx/>
              </a:rPr>
              <a:t>לחץ כדי לערוך סגנון כותרת משנה של תבנית בסיס</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83581948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כותרת וטקסט אנכי">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838200" y="1825625"/>
            <a:ext cx="10515600" cy="4351338"/>
          </a:xfrm>
        </p:spPr>
        <p:txBody>
          <a:bodyPr vert="eaVert"/>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071312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כותרת אנכית וטקסט">
    <p:spTree>
      <p:nvGrpSpPr>
        <p:cNvPr id="1" name=""/>
        <p:cNvGrpSpPr/>
        <p:nvPr>
          <p:custDataLst>
            <p:tags r:id="rId1"/>
          </p:custDataLst>
        </p:nvPr>
      </p:nvGrpSpPr>
      <p:grpSpPr>
        <a:xfrm>
          <a:off x="0" y="0"/>
          <a:ext cx="0" cy="0"/>
        </a:xfrm>
      </p:grpSpPr>
      <p:sp>
        <p:nvSpPr>
          <p:cNvPr id="2" name="כותרת אנכית 1"/>
          <p:cNvSpPr>
            <a:spLocks noGrp="1"/>
          </p:cNvSpPr>
          <p:nvPr>
            <p:ph type="title" orient="vert"/>
            <p:custDataLst>
              <p:tags r:id="rId2"/>
            </p:custDataLst>
          </p:nvPr>
        </p:nvSpPr>
        <p:spPr>
          <a:xfrm>
            <a:off x="8724900" y="365125"/>
            <a:ext cx="2628900" cy="5811838"/>
          </a:xfrm>
        </p:spPr>
        <p:txBody>
          <a:bodyPr vert="eaVert"/>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838200" y="365125"/>
            <a:ext cx="7734300" cy="5811838"/>
          </a:xfrm>
        </p:spPr>
        <p:txBody>
          <a:bodyPr vert="eaVert"/>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6435345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כותרת ותוכן">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838200" y="1825625"/>
            <a:ext cx="10515600" cy="4351338"/>
          </a:xfrm>
        </p:spPr>
        <p:txBody>
          <a:bodyPr/>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0217819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כותרת מקטע עליונ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he-IL" sz="60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he-IL" sz="2400" b="0" i="0" u="none" strike="noStrike" kern="1200" cap="none" spc="0" normalizeH="0" baseline="0" noProof="0">
                <a:uLnTx/>
                <a:uFillTx/>
              </a:rPr>
              <a:t>ערוך סגנונות טקסט של תבנית בסיס</a:t>
            </a:r>
          </a:p>
        </p:txBody>
      </p:sp>
      <p:sp>
        <p:nvSpPr>
          <p:cNvPr id="4" name="מציין מיקום של תאריך 3"/>
          <p:cNvSpPr>
            <a:spLocks noGrp="1"/>
          </p:cNvSpPr>
          <p:nvPr>
            <p:ph type="dt" sz="half" idx="10"/>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5" name="מציין מיקום של כותרת תחתונה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מציין מיקום של מספר שקופית 5"/>
          <p:cNvSpPr>
            <a:spLocks noGrp="1"/>
          </p:cNvSpPr>
          <p:nvPr>
            <p:ph type="sldNum" sz="quarter" idx="12"/>
            <p:custDataLst>
              <p:tags r:id="rId6"/>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8101993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שני תכנים">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sz="half" idx="1"/>
            <p:custDataLst>
              <p:tags r:id="rId3"/>
            </p:custDataLst>
          </p:nvPr>
        </p:nvSpPr>
        <p:spPr>
          <a:xfrm>
            <a:off x="838200" y="1825625"/>
            <a:ext cx="5181600" cy="4351338"/>
          </a:xfrm>
        </p:spPr>
        <p:txBody>
          <a:bodyPr/>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4" name="מציין מיקום תוכן 3"/>
          <p:cNvSpPr>
            <a:spLocks noGrp="1"/>
          </p:cNvSpPr>
          <p:nvPr>
            <p:ph sz="half" idx="2"/>
            <p:custDataLst>
              <p:tags r:id="rId4"/>
            </p:custDataLst>
          </p:nvPr>
        </p:nvSpPr>
        <p:spPr>
          <a:xfrm>
            <a:off x="6172200" y="1825625"/>
            <a:ext cx="5181600" cy="4351338"/>
          </a:xfrm>
        </p:spPr>
        <p:txBody>
          <a:bodyPr/>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8638596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השווא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he-IL" sz="2400" b="1" i="0" u="none" strike="noStrike" kern="1200" cap="none" spc="0" normalizeH="0" baseline="0" noProof="0">
                <a:uLnTx/>
                <a:uFillTx/>
              </a:rPr>
              <a:t>ערוך סגנונות טקסט של תבנית בסיס</a:t>
            </a:r>
          </a:p>
        </p:txBody>
      </p:sp>
      <p:sp>
        <p:nvSpPr>
          <p:cNvPr id="4" name="מציין מיקום תוכן 3"/>
          <p:cNvSpPr>
            <a:spLocks noGrp="1"/>
          </p:cNvSpPr>
          <p:nvPr>
            <p:ph sz="half" idx="2"/>
            <p:custDataLst>
              <p:tags r:id="rId4"/>
            </p:custDataLst>
          </p:nvPr>
        </p:nvSpPr>
        <p:spPr>
          <a:xfrm>
            <a:off x="839788" y="2505075"/>
            <a:ext cx="5157787" cy="3684588"/>
          </a:xfrm>
        </p:spPr>
        <p:txBody>
          <a:bodyPr/>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5" name="מציין מיקום טקסט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he-IL" sz="2400" b="1" i="0" u="none" strike="noStrike" kern="1200" cap="none" spc="0" normalizeH="0" baseline="0" noProof="0">
                <a:uLnTx/>
                <a:uFillTx/>
              </a:rPr>
              <a:t>ערוך סגנונות טקסט של תבנית בסיס</a:t>
            </a:r>
          </a:p>
        </p:txBody>
      </p:sp>
      <p:sp>
        <p:nvSpPr>
          <p:cNvPr id="6" name="מציין מיקום תוכן 5"/>
          <p:cNvSpPr>
            <a:spLocks noGrp="1"/>
          </p:cNvSpPr>
          <p:nvPr>
            <p:ph sz="quarter" idx="4"/>
            <p:custDataLst>
              <p:tags r:id="rId6"/>
            </p:custDataLst>
          </p:nvPr>
        </p:nvSpPr>
        <p:spPr>
          <a:xfrm>
            <a:off x="6172200" y="2505075"/>
            <a:ext cx="5183188" cy="3684588"/>
          </a:xfrm>
        </p:spPr>
        <p:txBody>
          <a:bodyPr/>
          <a:lstStyle/>
          <a:p>
            <a:pPr lvl="0"/>
            <a:r>
              <a:rPr kumimoji="0" lang="he-IL" sz="2800" b="0" i="0" u="none" strike="noStrike" kern="1200" cap="none" spc="0" normalizeH="0" baseline="0" noProof="0">
                <a:uLnTx/>
                <a:uFillTx/>
              </a:rPr>
              <a:t>ערוך סגנונות טקסט של תבנית בסיס</a:t>
            </a:r>
          </a:p>
          <a:p>
            <a:pPr lvl="1"/>
            <a:r>
              <a:rPr kumimoji="0" lang="he-IL" sz="2400" b="0" i="0" u="none" strike="noStrike" kern="1200" cap="none" spc="0" normalizeH="0" baseline="0" noProof="0">
                <a:uLnTx/>
                <a:uFillTx/>
              </a:rPr>
              <a:t>רמה שניה</a:t>
            </a:r>
          </a:p>
          <a:p>
            <a:pPr lvl="2"/>
            <a:r>
              <a:rPr kumimoji="0" lang="he-IL" sz="2000" b="0" i="0" u="none" strike="noStrike" kern="1200" cap="none" spc="0" normalizeH="0" baseline="0" noProof="0">
                <a:uLnTx/>
                <a:uFillTx/>
              </a:rPr>
              <a:t>רמה שלישית</a:t>
            </a:r>
          </a:p>
          <a:p>
            <a:pPr lvl="3"/>
            <a:r>
              <a:rPr kumimoji="0" lang="he-IL" sz="1800" b="0" i="0" u="none" strike="noStrike" kern="1200" cap="none" spc="0" normalizeH="0" baseline="0" noProof="0">
                <a:uLnTx/>
                <a:uFillTx/>
              </a:rPr>
              <a:t>רמה רביעית</a:t>
            </a:r>
          </a:p>
          <a:p>
            <a:pPr lvl="4"/>
            <a:r>
              <a:rPr kumimoji="0" lang="he-IL" sz="1800" b="0" i="0" u="none" strike="noStrike" kern="1200" cap="none" spc="0" normalizeH="0" baseline="0" noProof="0">
                <a:uLnTx/>
                <a:uFillTx/>
              </a:rPr>
              <a:t>רמה חמישית</a:t>
            </a:r>
          </a:p>
        </p:txBody>
      </p:sp>
      <p:sp>
        <p:nvSpPr>
          <p:cNvPr id="7" name="מציין מיקום של תאריך 3"/>
          <p:cNvSpPr>
            <a:spLocks noGrp="1"/>
          </p:cNvSpPr>
          <p:nvPr>
            <p:ph type="dt" sz="half" idx="10"/>
            <p:custDataLst>
              <p:tags r:id="rId7"/>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8" name="מציין מיקום של כותרת תחתונה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9" name="מציין מיקום של מספר שקופית 5"/>
          <p:cNvSpPr>
            <a:spLocks noGrp="1"/>
          </p:cNvSpPr>
          <p:nvPr>
            <p:ph type="sldNum" sz="quarter" idx="12"/>
            <p:custDataLst>
              <p:tags r:id="rId9"/>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8985598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כותרת בלבד">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8200" y="365125"/>
            <a:ext cx="10515600" cy="1325563"/>
          </a:xfrm>
        </p:spPr>
        <p:txBody>
          <a:bodyPr/>
          <a:lstStyle/>
          <a:p>
            <a:r>
              <a:rPr kumimoji="0" lang="he-IL" sz="4400" b="0" i="0" u="none" strike="noStrike" kern="1200" cap="none" spc="0" normalizeH="0" baseline="0" noProof="0">
                <a:uLnTx/>
                <a:uFillTx/>
              </a:rPr>
              <a:t>לחץ כדי לערוך סגנון כותרת של תבנית בסיס</a:t>
            </a:r>
          </a:p>
        </p:txBody>
      </p:sp>
      <p:sp>
        <p:nvSpPr>
          <p:cNvPr id="3" name="מציין מיקום של תאריך 3"/>
          <p:cNvSpPr>
            <a:spLocks noGrp="1"/>
          </p:cNvSpPr>
          <p:nvPr>
            <p:ph type="dt" sz="half" idx="10"/>
            <p:custDataLst>
              <p:tags r:id="rId3"/>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4" name="מציין מיקום של כותרת תחתונה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5" name="מציין מיקום של מספר שקופית 5"/>
          <p:cNvSpPr>
            <a:spLocks noGrp="1"/>
          </p:cNvSpPr>
          <p:nvPr>
            <p:ph type="sldNum" sz="quarter" idx="12"/>
            <p:custDataLst>
              <p:tags r:id="rId5"/>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413665452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ריק">
    <p:spTree>
      <p:nvGrpSpPr>
        <p:cNvPr id="1" name=""/>
        <p:cNvGrpSpPr/>
        <p:nvPr>
          <p:custDataLst>
            <p:tags r:id="rId1"/>
          </p:custDataLst>
        </p:nvPr>
      </p:nvGrpSpPr>
      <p:grpSpPr>
        <a:xfrm>
          <a:off x="0" y="0"/>
          <a:ext cx="0" cy="0"/>
        </a:xfrm>
      </p:grpSpPr>
      <p:sp>
        <p:nvSpPr>
          <p:cNvPr id="2" name="מציין מיקום של תאריך 3"/>
          <p:cNvSpPr>
            <a:spLocks noGrp="1"/>
          </p:cNvSpPr>
          <p:nvPr>
            <p:ph type="dt" sz="half" idx="10"/>
            <p:custDataLst>
              <p:tags r:id="rId2"/>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3" name="מציין מיקום של כותרת תחתונה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4" name="מציין מיקום של מספר שקופית 5"/>
          <p:cNvSpPr>
            <a:spLocks noGrp="1"/>
          </p:cNvSpPr>
          <p:nvPr>
            <p:ph type="sldNum" sz="quarter" idx="12"/>
            <p:custDataLst>
              <p:tags r:id="rId4"/>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2967291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תוכן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he-IL" sz="32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he-IL" sz="3200" b="0" i="0" u="none" strike="noStrike" kern="1200" cap="none" spc="0" normalizeH="0" baseline="0" noProof="0">
                <a:uLnTx/>
                <a:uFillTx/>
              </a:rPr>
              <a:t>ערוך סגנונות טקסט של תבנית בסיס</a:t>
            </a:r>
          </a:p>
          <a:p>
            <a:pPr lvl="1"/>
            <a:r>
              <a:rPr kumimoji="0" lang="he-IL" sz="2800" b="0" i="0" u="none" strike="noStrike" kern="1200" cap="none" spc="0" normalizeH="0" baseline="0" noProof="0">
                <a:uLnTx/>
                <a:uFillTx/>
              </a:rPr>
              <a:t>רמה שניה</a:t>
            </a:r>
          </a:p>
          <a:p>
            <a:pPr lvl="2"/>
            <a:r>
              <a:rPr kumimoji="0" lang="he-IL" sz="2400" b="0" i="0" u="none" strike="noStrike" kern="1200" cap="none" spc="0" normalizeH="0" baseline="0" noProof="0">
                <a:uLnTx/>
                <a:uFillTx/>
              </a:rPr>
              <a:t>רמה שלישית</a:t>
            </a:r>
          </a:p>
          <a:p>
            <a:pPr lvl="3"/>
            <a:r>
              <a:rPr kumimoji="0" lang="he-IL" sz="2000" b="0" i="0" u="none" strike="noStrike" kern="1200" cap="none" spc="0" normalizeH="0" baseline="0" noProof="0">
                <a:uLnTx/>
                <a:uFillTx/>
              </a:rPr>
              <a:t>רמה רביעית</a:t>
            </a:r>
          </a:p>
          <a:p>
            <a:pPr lvl="4"/>
            <a:r>
              <a:rPr kumimoji="0" lang="he-IL" sz="2000" b="0" i="0" u="none" strike="noStrike" kern="1200" cap="none" spc="0" normalizeH="0" baseline="0" noProof="0">
                <a:uLnTx/>
                <a:uFillTx/>
              </a:rPr>
              <a:t>רמה חמישית</a:t>
            </a:r>
          </a:p>
        </p:txBody>
      </p:sp>
      <p:sp>
        <p:nvSpPr>
          <p:cNvPr id="4" name="מציין מיקום טקסט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he-IL" sz="1600" b="0" i="0" u="none" strike="noStrike" kern="1200" cap="none" spc="0" normalizeH="0" baseline="0" noProof="0">
                <a:uLnTx/>
                <a:uFillTx/>
              </a:rPr>
              <a:t>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8628198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תמונה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he-IL" sz="3200" b="0" i="0" u="none" strike="noStrike" kern="1200" cap="none" spc="0" normalizeH="0" baseline="0" noProof="0">
                <a:uLnTx/>
                <a:uFillTx/>
              </a:rPr>
              <a:t>לחץ כדי לערוך סגנון כותרת של תבנית בסיס</a:t>
            </a:r>
          </a:p>
        </p:txBody>
      </p:sp>
      <p:sp>
        <p:nvSpPr>
          <p:cNvPr id="3" name="מציין מיקום של תמונה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he-IL" sz="3200" b="0" i="0" u="none" strike="noStrike" kern="1200" cap="none" spc="0" normalizeH="0" baseline="0" noProof="0">
              <a:uLnTx/>
              <a:uFillTx/>
            </a:endParaRPr>
          </a:p>
        </p:txBody>
      </p:sp>
      <p:sp>
        <p:nvSpPr>
          <p:cNvPr id="4" name="מציין מיקום טקסט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he-IL" sz="1600" b="0" i="0" u="none" strike="noStrike" kern="1200" cap="none" spc="0" normalizeH="0" baseline="0" noProof="0">
                <a:uLnTx/>
                <a:uFillTx/>
              </a:rPr>
              <a:t>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6" name="מציין מיקום של כותרת תחתונה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מציין מיקום של מספר שקופית 5"/>
          <p:cNvSpPr>
            <a:spLocks noGrp="1"/>
          </p:cNvSpPr>
          <p:nvPr>
            <p:ph type="sldNum" sz="quarter" idx="12"/>
            <p:custDataLst>
              <p:tags r:id="rId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45577473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media/image1.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rotWithShape="0">
          <a:blip r:embed="rId18"/>
          <a:stretch>
            <a:fillRect/>
          </a:stretch>
        </a:blipFill>
      </p:bgPr>
    </p:bg>
    <p:spTree>
      <p:nvGrpSpPr>
        <p:cNvPr id="1" name=""/>
        <p:cNvGrpSpPr/>
        <p:nvPr>
          <p:custDataLst>
            <p:tags r:id="rId12"/>
          </p:custDataLst>
        </p:nvPr>
      </p:nvGrpSpPr>
      <p:grpSpPr/>
      <p:sp>
        <p:nvSpPr>
          <p:cNvPr id="1026" name="מציין מיקום של כותרת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r" defTabSz="914400" rtl="1" eaLnBrk="1" latinLnBrk="0" hangingPunct="1">
              <a:lnSpc>
                <a:spcPct val="90000"/>
              </a:lnSpc>
              <a:spcBef>
                <a:spcPct val="0"/>
              </a:spcBef>
              <a:buNone/>
              <a:defRPr lang="he-IL" altLang="en-US" sz="4400" kern="1200">
                <a:solidFill>
                  <a:schemeClr val="tx1"/>
                </a:solidFill>
                <a:latin typeface="Calibri Light"/>
                <a:ea typeface="Arial"/>
                <a:cs typeface="+mj-cs"/>
              </a:defRPr>
            </a:lvl1pPr>
          </a:lstStyle>
          <a:p>
            <a:pPr lvl="0"/>
            <a:r>
              <a:t>לחץ כדי לערוך סגנון כותרת של תבנית בסיס</a:t>
            </a:r>
          </a:p>
        </p:txBody>
      </p:sp>
      <p:sp>
        <p:nvSpPr>
          <p:cNvPr id="1027" name="מציין מיקום טקסט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r" defTabSz="914400" rtl="1" eaLnBrk="1" latinLnBrk="0" hangingPunct="1">
              <a:lnSpc>
                <a:spcPct val="90000"/>
              </a:lnSpc>
              <a:spcBef>
                <a:spcPts val="1000"/>
              </a:spcBef>
              <a:buFont typeface="Arial" panose="020b0604020202020204" pitchFamily="34" charset="0"/>
              <a:buChar char="•"/>
              <a:defRPr lang="he-IL" altLang="en-US"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lang="he-IL" altLang="en-US"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lang="he-IL" altLang="en-US"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9pPr>
          </a:lstStyle>
          <a:p>
            <a:pPr lvl="0"/>
            <a:r>
              <a:t>ערוך סגנונות טקסט של תבנית בסיס</a:t>
            </a:r>
          </a:p>
          <a:p>
            <a:pPr lvl="1"/>
            <a:r>
              <a:t>רמה שניה</a:t>
            </a:r>
          </a:p>
          <a:p>
            <a:pPr lvl="2"/>
            <a:r>
              <a:t>רמה שלישית</a:t>
            </a:r>
          </a:p>
          <a:p>
            <a:pPr lvl="3"/>
            <a:r>
              <a:t>רמה רביעית</a:t>
            </a:r>
          </a:p>
          <a:p>
            <a:pPr lvl="4"/>
            <a:r>
              <a:t>רמה חמישית</a:t>
            </a:r>
          </a:p>
        </p:txBody>
      </p:sp>
      <p:sp>
        <p:nvSpPr>
          <p:cNvPr id="1028" name="מציין מיקום של תאריך 3"/>
          <p:cNvSpPr>
            <a:spLocks noGrp="1"/>
          </p:cNvSpPr>
          <p:nvPr>
            <p:ph type="dt" sz="half" idx="2"/>
            <p:custDataLst>
              <p:tags r:id="rId1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8A25BE7-720E-424C-AD98-1850D5FD5312}" type="datetime1">
              <a:rPr lang="he-IL" sz="1200"/>
              <a:t>*</a:t>
            </a:fld>
            <a:endParaRPr lang="he-IL" sz="1200"/>
          </a:p>
        </p:txBody>
      </p:sp>
      <p:sp>
        <p:nvSpPr>
          <p:cNvPr id="1029" name="מציין מיקום של כותרת תחתונה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1030" name="מציין מיקום של מספר שקופית 5"/>
          <p:cNvSpPr>
            <a:spLocks noGrp="1"/>
          </p:cNvSpPr>
          <p:nvPr>
            <p:ph type="sldNum" sz="quarter" idx="4"/>
            <p:custDataLst>
              <p:tags r:id="rId17"/>
            </p:custDataLst>
          </p:nvPr>
        </p:nvSpPr>
        <p:spPr>
          <a:xfrm>
            <a:off x="8382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5819A781-A059-436A-823A-667894BA658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r" defTabSz="914400" rtl="1" eaLnBrk="1" latinLnBrk="0" hangingPunct="1">
        <a:lnSpc>
          <a:spcPct val="90000"/>
        </a:lnSpc>
        <a:spcBef>
          <a:spcPct val="0"/>
        </a:spcBef>
        <a:buNone/>
        <a:defRPr sz="4400" kern="1200">
          <a:solidFill>
            <a:schemeClr val="tx1"/>
          </a:solidFill>
          <a:latin typeface="Calibri Light"/>
          <a:ea typeface="Arial"/>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indent="0" algn="r" defTabSz="914400" rtl="1" eaLnBrk="1" latinLnBrk="0" hangingPunct="1">
        <a:buNone/>
        <a:defRPr sz="1800" kern="1200">
          <a:solidFill>
            <a:schemeClr val="tx1"/>
          </a:solidFill>
          <a:latin typeface="+mn-lt"/>
          <a:ea typeface="+mn-ea"/>
          <a:cs typeface="+mn-cs"/>
        </a:defRPr>
      </a:lvl1pPr>
      <a:lvl2pPr marL="457200" indent="0" algn="r" defTabSz="914400" rtl="1" eaLnBrk="1" latinLnBrk="0" hangingPunct="1">
        <a:buNone/>
        <a:defRPr sz="1800" kern="1200">
          <a:solidFill>
            <a:schemeClr val="tx1"/>
          </a:solidFill>
          <a:latin typeface="+mn-lt"/>
          <a:ea typeface="+mn-ea"/>
          <a:cs typeface="+mn-cs"/>
        </a:defRPr>
      </a:lvl2pPr>
      <a:lvl3pPr marL="914400" indent="0" algn="r" defTabSz="914400" rtl="1" eaLnBrk="1" latinLnBrk="0" hangingPunct="1">
        <a:buNone/>
        <a:defRPr sz="1800" kern="1200">
          <a:solidFill>
            <a:schemeClr val="tx1"/>
          </a:solidFill>
          <a:latin typeface="+mn-lt"/>
          <a:ea typeface="+mn-ea"/>
          <a:cs typeface="+mn-cs"/>
        </a:defRPr>
      </a:lvl3pPr>
      <a:lvl4pPr marL="1371600" indent="0" algn="r" defTabSz="914400" rtl="1" eaLnBrk="1" latinLnBrk="0" hangingPunct="1">
        <a:buNone/>
        <a:defRPr sz="1800" kern="1200">
          <a:solidFill>
            <a:schemeClr val="tx1"/>
          </a:solidFill>
          <a:latin typeface="+mn-lt"/>
          <a:ea typeface="+mn-ea"/>
          <a:cs typeface="+mn-cs"/>
        </a:defRPr>
      </a:lvl4pPr>
      <a:lvl5pPr marL="1828800" indent="0" algn="r" defTabSz="914400" rtl="1" eaLnBrk="1" latinLnBrk="0" hangingPunct="1">
        <a:buNone/>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6.xml" /><Relationship Id="rId3" Type="http://schemas.openxmlformats.org/officeDocument/2006/relationships/image" Target="../media/image2.png" /><Relationship Id="rId4" Type="http://schemas.openxmlformats.org/officeDocument/2006/relationships/tags" Target="../tags/tag77.xml" /><Relationship Id="rId5" Type="http://schemas.openxmlformats.org/officeDocument/2006/relationships/image" Target="../media/image3.png" /><Relationship Id="rId6" Type="http://schemas.openxmlformats.org/officeDocument/2006/relationships/tags" Target="../tags/tag78.xml" /><Relationship Id="rId7"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9.xml" /><Relationship Id="rId3" Type="http://schemas.openxmlformats.org/officeDocument/2006/relationships/tags" Target="../tags/tag10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1.xml" /><Relationship Id="rId3" Type="http://schemas.openxmlformats.org/officeDocument/2006/relationships/tags" Target="../tags/tag10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3.xml" /><Relationship Id="rId3" Type="http://schemas.openxmlformats.org/officeDocument/2006/relationships/tags" Target="../tags/tag10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5.xml" /><Relationship Id="rId3" Type="http://schemas.openxmlformats.org/officeDocument/2006/relationships/tags" Target="../tags/tag10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7.xml" /><Relationship Id="rId3" Type="http://schemas.openxmlformats.org/officeDocument/2006/relationships/tags" Target="../tags/tag10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9.xml" /><Relationship Id="rId3" Type="http://schemas.openxmlformats.org/officeDocument/2006/relationships/tags" Target="../tags/tag1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1.xml" /><Relationship Id="rId3" Type="http://schemas.openxmlformats.org/officeDocument/2006/relationships/tags" Target="../tags/tag1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image" Target="../media/image5.jpeg" /><Relationship Id="rId5" Type="http://schemas.openxmlformats.org/officeDocument/2006/relationships/tags" Target="../tags/tag115.xml" /><Relationship Id="rId6" Type="http://schemas.openxmlformats.org/officeDocument/2006/relationships/tags" Target="../tags/tag11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9.xml" /><Relationship Id="rId3" Type="http://schemas.openxmlformats.org/officeDocument/2006/relationships/tags" Target="../tags/tag8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81.xml" /><Relationship Id="rId3" Type="http://schemas.openxmlformats.org/officeDocument/2006/relationships/tags" Target="../tags/tag8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6.xml" /><Relationship Id="rId3" Type="http://schemas.openxmlformats.org/officeDocument/2006/relationships/tags" Target="../tags/tag87.xml" /><Relationship Id="rId4" Type="http://schemas.openxmlformats.org/officeDocument/2006/relationships/tags" Target="../tags/tag8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tags" Target="../tags/tag9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5.xml" /><Relationship Id="rId3" Type="http://schemas.openxmlformats.org/officeDocument/2006/relationships/tags" Target="../tags/tag9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7.xml" /><Relationship Id="rId3" Type="http://schemas.openxmlformats.org/officeDocument/2006/relationships/tags" Target="../tags/tag98.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7"/>
          <a:stretch>
            <a:fillRect/>
          </a:stretch>
        </a:blipFill>
      </p:bgPr>
    </p:bg>
    <p:spTree>
      <p:nvGrpSpPr>
        <p:cNvPr id="1" name=""/>
        <p:cNvGrpSpPr/>
        <p:nvPr>
          <p:custDataLst>
            <p:tags r:id="rId2"/>
          </p:custDataLst>
        </p:nvPr>
      </p:nvGrpSpPr>
      <p:grpSpPr/>
      <p:pic>
        <p:nvPicPr>
          <p:cNvPr id="2050" name="תמונה 3"/>
          <p:cNvPicPr>
            <a:picLocks noChangeAspect="1"/>
          </p:cNvPicPr>
          <p:nvPr>
            <p:custDataLst>
              <p:tags r:id="rId4"/>
            </p:custDataLst>
          </p:nvPr>
        </p:nvPicPr>
        <p:blipFill>
          <a:blip r:embed="rId3"/>
          <a:stretch>
            <a:fillRect/>
          </a:stretch>
        </p:blipFill>
        <p:spPr>
          <a:xfrm>
            <a:off x="0" y="0"/>
            <a:ext cx="12192000" cy="6858000"/>
          </a:xfrm>
          <a:prstGeom prst="rect">
            <a:avLst/>
          </a:prstGeom>
          <a:noFill/>
          <a:ln cap="flat">
            <a:noFill/>
            <a:prstDash val="solid"/>
            <a:round/>
            <a:headEnd type="none" w="med" len="med"/>
            <a:tailEnd type="none" w="med" len="med"/>
          </a:ln>
        </p:spPr>
      </p:pic>
      <p:pic>
        <p:nvPicPr>
          <p:cNvPr id="2051" name="Google Shape;86;p17"/>
          <p:cNvPicPr/>
          <p:nvPr>
            <p:custDataLst>
              <p:tags r:id="rId6"/>
            </p:custDataLst>
          </p:nvPr>
        </p:nvPicPr>
        <p:blipFill>
          <a:blip r:embed="rId5"/>
          <a:srcRect b="21096"/>
          <a:stretch>
            <a:fillRect/>
          </a:stretch>
        </p:blipFill>
        <p:spPr>
          <a:xfrm>
            <a:off x="325438" y="304800"/>
            <a:ext cx="1211262" cy="977900"/>
          </a:xfrm>
          <a:prstGeom prst="rect">
            <a:avLst/>
          </a:prstGeom>
          <a:noFill/>
          <a:ln>
            <a:noFill/>
            <a:miter lim="800000"/>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1266" name="מלבן 4"/>
          <p:cNvSpPr/>
          <p:nvPr>
            <p:custDataLst>
              <p:tags r:id="rId3"/>
            </p:custDataLst>
          </p:nvPr>
        </p:nvSpPr>
        <p:spPr>
          <a:xfrm>
            <a:off x="1884073" y="1698910"/>
            <a:ext cx="8804855" cy="467050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r" defTabSz="914400" rtl="1" eaLnBrk="1" fontAlgn="auto" latinLnBrk="0" hangingPunct="1">
              <a:lnSpc>
                <a:spcPct val="150000"/>
              </a:lnSpc>
              <a:spcBef>
                <a:spcPct val="0"/>
              </a:spcBef>
              <a:spcAft>
                <a:spcPct val="0"/>
              </a:spcAft>
              <a:buClrTx/>
              <a:buSzTx/>
              <a:buFontTx/>
              <a:buNone/>
            </a:pPr>
            <a:r>
              <a:rPr kumimoji="0" lang="he-IL" sz="2000" b="1" i="0" u="none" strike="noStrike" kern="1200" cap="none" spc="0" normalizeH="0" baseline="0" noProof="0">
                <a:ln w="9525" cap="flat" cmpd="sng" algn="ctr">
                  <a:noFill/>
                  <a:prstDash val="solid"/>
                  <a:round/>
                  <a:headEnd type="none" w="med" len="med"/>
                  <a:tailEnd type="none" w="med" len="med"/>
                </a:ln>
                <a:solidFill>
                  <a:srgbClr val="2E75B6"/>
                </a:solidFill>
                <a:effectLst>
                  <a:outerShdw blurRad="38100" dist="38100" dir="2700000" algn="tl">
                    <a:srgbClr val="000000">
                      <a:alpha val="43137"/>
                    </a:srgbClr>
                  </a:outerShdw>
                </a:effectLst>
                <a:uLnTx/>
                <a:uFillTx/>
                <a:latin typeface="Guttman Vilna" pitchFamily="2" charset="-79"/>
                <a:ea typeface="Arial"/>
                <a:cs typeface="Guttman Vilna" pitchFamily="2" charset="-79"/>
                <a:sym typeface="Wingdings" charset="2"/>
              </a:rPr>
              <a:t>ביעור חמץ: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סילוק החמץ הכולל ניקיון, מכירת החמץ או שריפתו.</a:t>
            </a:r>
            <a:endParaRPr kumimoji="0" lang="he-IL" sz="2000" b="1" i="0" u="none" strike="noStrike" kern="1200" cap="none" spc="0" normalizeH="0" baseline="0" noProof="0">
              <a:effectLst>
                <a:outerShdw blurRad="38100" dist="38100" dir="2700000" algn="tl">
                  <a:srgbClr val="000000">
                    <a:alpha val="43137"/>
                  </a:srgbClr>
                </a:outerShdw>
              </a:effectLst>
              <a:uLnTx/>
              <a:uFillTx/>
              <a:latin typeface="Guttman Vilna" panose="02010401010101010101" pitchFamily="2" charset="-79"/>
              <a:cs typeface="Guttman Vilna" panose="02010401010101010101" pitchFamily="2" charset="-79"/>
            </a:endParaRPr>
          </a:p>
          <a:p>
            <a:pPr marL="0" marR="0" lvl="0" indent="0" algn="r" defTabSz="914400" rtl="1" eaLnBrk="1" fontAlgn="auto" latinLnBrk="0" hangingPunct="1">
              <a:lnSpc>
                <a:spcPct val="150000"/>
              </a:lnSpc>
              <a:spcBef>
                <a:spcPct val="0"/>
              </a:spcBef>
              <a:spcAft>
                <a:spcPct val="0"/>
              </a:spcAft>
              <a:buClrTx/>
              <a:buSzTx/>
              <a:buFontTx/>
              <a:buNone/>
            </a:pPr>
            <a:r>
              <a:rPr kumimoji="0" lang="he-IL" sz="2000" b="1" i="0" u="none" strike="noStrike" kern="1200" cap="none" spc="0" normalizeH="0" baseline="0" noProof="0">
                <a:ln w="9525" cap="flat" cmpd="sng" algn="ctr">
                  <a:noFill/>
                  <a:prstDash val="solid"/>
                  <a:round/>
                  <a:headEnd type="none" w="med" len="med"/>
                  <a:tailEnd type="none" w="med" len="med"/>
                </a:ln>
                <a:solidFill>
                  <a:srgbClr val="2E75B6"/>
                </a:solidFill>
                <a:effectLst>
                  <a:outerShdw blurRad="38100" dist="38100" dir="2700000" algn="tl">
                    <a:srgbClr val="000000">
                      <a:alpha val="43137"/>
                    </a:srgbClr>
                  </a:outerShdw>
                </a:effectLst>
                <a:uLnTx/>
                <a:uFillTx/>
                <a:latin typeface="Guttman Vilna" pitchFamily="2" charset="-79"/>
                <a:ea typeface="Arial"/>
                <a:cs typeface="Guttman Vilna" pitchFamily="2" charset="-79"/>
                <a:sym typeface="Wingdings" charset="2"/>
              </a:rPr>
              <a:t>ליל הסדר: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מאז חורבן בית המקדש התגבשה ההגדה של פסח העוסקת בסיפור יציאת מצרים וכוללת פסוקים מן התנ"ך, מאמרי חכמים מימי בית המקדש ולאחר חורבנו, פיוטים וברכות. בתחילת המאה ה-20 ,החלו חלוצי ההתיישבות להדגיש בסדר הפסח את הזהות הלאומית הציונית והוסיפו להגדה קטעי הגות ושירה לאומיים לצד עיסוק באביב ובעונה החקלאית, וכך נוצרו נוסחי הגדה נוספים.</a:t>
            </a:r>
          </a:p>
          <a:p>
            <a:pPr marL="0" marR="0" lvl="0" indent="0" algn="r" defTabSz="914400" rtl="1" eaLnBrk="1" fontAlgn="auto" latinLnBrk="0" hangingPunct="1">
              <a:lnSpc>
                <a:spcPct val="150000"/>
              </a:lnSpc>
              <a:spcBef>
                <a:spcPct val="0"/>
              </a:spcBef>
              <a:spcAft>
                <a:spcPct val="0"/>
              </a:spcAft>
              <a:buClrTx/>
              <a:buSzTx/>
              <a:buFontTx/>
              <a:buNone/>
            </a:pPr>
            <a:r>
              <a:rPr kumimoji="0" lang="he-IL" sz="2000" b="1" i="0" u="none" strike="noStrike" kern="1200" cap="none" spc="0" normalizeH="0" baseline="0" noProof="0">
                <a:ln w="9525" cap="flat" cmpd="sng" algn="ctr">
                  <a:noFill/>
                  <a:prstDash val="solid"/>
                  <a:round/>
                  <a:headEnd type="none" w="med" len="med"/>
                  <a:tailEnd type="none" w="med" len="med"/>
                </a:ln>
                <a:solidFill>
                  <a:srgbClr val="2E75B6"/>
                </a:solidFill>
                <a:effectLst>
                  <a:outerShdw blurRad="38100" dist="38100" dir="2700000" algn="tl">
                    <a:srgbClr val="000000">
                      <a:alpha val="43137"/>
                    </a:srgbClr>
                  </a:outerShdw>
                </a:effectLst>
                <a:uLnTx/>
                <a:uFillTx/>
                <a:latin typeface="Guttman Vilna" pitchFamily="2" charset="-79"/>
                <a:ea typeface="Arial"/>
                <a:cs typeface="Guttman Vilna" pitchFamily="2" charset="-79"/>
                <a:sym typeface="Wingdings" charset="2"/>
              </a:rPr>
              <a:t>סימני ליל הסדר: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בבתים רבים בישראל נמצא את קערת ליל הסדר בה יש כרפס, מצות, מרור, חרוסת, זרוע וביצה. חלק מסימני הקערה נאכלים במהלך הסדר, לצד שתיית ארבע כוסות יין ואכילת מצות במהלך הסעודה ובסופה (בסוף הסעודה אוכלים את האפיקומן</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2290" name="TextBox 1"/>
          <p:cNvSpPr/>
          <p:nvPr>
            <p:custDataLst>
              <p:tags r:id="rId3"/>
            </p:custDataLst>
          </p:nvPr>
        </p:nvSpPr>
        <p:spPr>
          <a:xfrm>
            <a:off x="3552825" y="2846388"/>
            <a:ext cx="5381625" cy="8302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800">
                <a:solidFill>
                  <a:schemeClr val="accent1"/>
                </a:solidFill>
                <a:latin typeface="Guttman Vilna" pitchFamily="2" charset="-79"/>
                <a:cs typeface="Guttman Vilna" pitchFamily="2" charset="-79"/>
              </a:rPr>
              <a:t>הצעה לדיון ומחשבה</a:t>
            </a:r>
            <a:endParaRPr lang="he-IL" sz="48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3314" name="מלבן 6"/>
          <p:cNvSpPr/>
          <p:nvPr>
            <p:custDataLst>
              <p:tags r:id="rId3"/>
            </p:custDataLst>
          </p:nvPr>
        </p:nvSpPr>
        <p:spPr>
          <a:xfrm>
            <a:off x="1298575" y="1833563"/>
            <a:ext cx="10188575" cy="42084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50000"/>
              </a:lnSpc>
            </a:pPr>
            <a:r>
              <a:rPr lang="he-IL" sz="2000">
                <a:latin typeface="Guttman Vilna" pitchFamily="2" charset="-79"/>
                <a:cs typeface="Guttman Vilna" pitchFamily="2" charset="-79"/>
              </a:rPr>
              <a:t>ההגדה שקוראים בליל הסדר מעבירה מדור אל דור את הסיפור המכונן של היווצרות עם ישראל. העם שהיה משועבד ועבד בעבודות פרך במצרים, יצא בפסח למסע היסטורי שהחל בשחרור מעבדות וקבלת חירות לאומית, המשיך במעמד הר סיני והגיע לשיא עם הגעת העם לארץ ישראל, בה התבסס כעם עצמאי. </a:t>
            </a:r>
            <a:endParaRPr lang="he-IL" sz="2000">
              <a:latin typeface="Guttman Vilna" pitchFamily="2" charset="-79"/>
              <a:cs typeface="Guttman Vilna" pitchFamily="2" charset="-79"/>
            </a:endParaRPr>
          </a:p>
          <a:p>
            <a:pPr lvl="0" algn="just">
              <a:lnSpc>
                <a:spcPct val="150000"/>
              </a:lnSpc>
            </a:pPr>
            <a:endParaRPr lang="he-IL" sz="2000">
              <a:latin typeface="Guttman Vilna" pitchFamily="2" charset="-79"/>
              <a:cs typeface="Guttman Vilna" pitchFamily="2" charset="-79"/>
            </a:endParaRPr>
          </a:p>
          <a:p>
            <a:pPr lvl="0" algn="just">
              <a:lnSpc>
                <a:spcPct val="150000"/>
              </a:lnSpc>
            </a:pPr>
            <a:r>
              <a:rPr lang="he-IL" sz="2000">
                <a:latin typeface="Guttman Vilna" pitchFamily="2" charset="-79"/>
                <a:cs typeface="Guttman Vilna" pitchFamily="2" charset="-79"/>
              </a:rPr>
              <a:t>בזמננו</a:t>
            </a:r>
            <a:r>
              <a:rPr lang="he-IL" sz="2000" b="1">
                <a:latin typeface="Guttman Vilna" pitchFamily="2" charset="-79"/>
                <a:cs typeface="Guttman Vilna" pitchFamily="2" charset="-79"/>
              </a:rPr>
              <a:t>, חירות העם ועצמאותו מתבטאות בקיומה של מדינת ישראל</a:t>
            </a:r>
            <a:r>
              <a:rPr lang="he-IL" sz="2000">
                <a:latin typeface="Guttman Vilna" pitchFamily="2" charset="-79"/>
                <a:cs typeface="Guttman Vilna" pitchFamily="2" charset="-79"/>
              </a:rPr>
              <a:t>. השירות בצבא תורם להגנה על הריבונות של מדינת ישראל, ומאפשר לממש את חזונו ושאיפתו ארוכת השנים של העם. בכך, השירות הצבאי הוא </a:t>
            </a:r>
            <a:r>
              <a:rPr lang="he-IL" sz="2000" b="1">
                <a:latin typeface="Guttman Vilna" pitchFamily="2" charset="-79"/>
                <a:cs typeface="Guttman Vilna" pitchFamily="2" charset="-79"/>
              </a:rPr>
              <a:t>עשייה בשליחות העם לדורותיו </a:t>
            </a:r>
            <a:r>
              <a:rPr lang="he-IL" sz="2000">
                <a:latin typeface="Guttman Vilna" pitchFamily="2" charset="-79"/>
                <a:cs typeface="Guttman Vilna" pitchFamily="2" charset="-79"/>
              </a:rPr>
              <a:t>למען חירות האומה ומימוש היעוד הערכי והרוחני שלה.</a:t>
            </a:r>
            <a:endParaRPr lang="he-IL" sz="20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4338" name="TextBox 4"/>
          <p:cNvSpPr/>
          <p:nvPr>
            <p:custDataLst>
              <p:tags r:id="rId3"/>
            </p:custDataLst>
          </p:nvPr>
        </p:nvSpPr>
        <p:spPr>
          <a:xfrm>
            <a:off x="1658938" y="2890838"/>
            <a:ext cx="8872537" cy="107791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285750" lvl="0" indent="-285750"/>
            <a:endParaRPr lang="he-IL" sz="3200">
              <a:latin typeface="Guttman Vilna" pitchFamily="2" charset="-79"/>
              <a:cs typeface="Guttman Vilna" pitchFamily="2" charset="-79"/>
            </a:endParaRPr>
          </a:p>
          <a:p>
            <a:pPr marL="285750" lvl="0" indent="-285750">
              <a:buClr>
                <a:schemeClr val="accent1"/>
              </a:buClr>
              <a:buSzPct val="150000"/>
              <a:buFont typeface="Arial"/>
              <a:buChar char="•"/>
            </a:pPr>
            <a:r>
              <a:rPr lang="he-IL" sz="3200">
                <a:latin typeface="Guttman Vilna" pitchFamily="2" charset="-79"/>
                <a:cs typeface="Guttman Vilna" pitchFamily="2" charset="-79"/>
              </a:rPr>
              <a:t>מה המשמעות של חג הפסח כ"חג החירות" עבורנו?</a:t>
            </a:r>
            <a:endParaRPr lang="he-IL" sz="32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5362" name="מלבן 6"/>
          <p:cNvSpPr/>
          <p:nvPr>
            <p:custDataLst>
              <p:tags r:id="rId3"/>
            </p:custDataLst>
          </p:nvPr>
        </p:nvSpPr>
        <p:spPr>
          <a:xfrm>
            <a:off x="1408090" y="1597510"/>
            <a:ext cx="9375819" cy="494750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just" defTabSz="914400" rtl="1" eaLnBrk="1" fontAlgn="auto" latinLnBrk="0" hangingPunct="1">
              <a:lnSpc>
                <a:spcPct val="15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במצרים היו בני ישראל משועבדים למצרים – הם לא שלטו בגורלם ולא יכלו לבחור איך לממש את ייעודם. כשעם ישראל יצא לחופשי הוא זכה ב</a:t>
            </a:r>
            <a:r>
              <a:rPr kumimoji="0" lang="he-IL" sz="2400" b="1"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חירות -  פיזית, רוחנית ותרבותית</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 כיוון שהחג מציין זאת, הוא נקרא גם "חג החירות".</a:t>
            </a:r>
            <a:endParaRPr kumimoji="0" lang="tr-TR" sz="2000" b="0" i="0" u="none" strike="noStrike" kern="1200" cap="none" spc="0" normalizeH="0" baseline="0" noProof="0">
              <a:uLnTx/>
              <a:uFillTx/>
              <a:cs typeface="Guttman Vilna" panose="02010401010101010101" pitchFamily="2" charset="-79"/>
            </a:endParaRPr>
          </a:p>
          <a:p>
            <a:pPr marL="0" marR="0" lvl="0" indent="0" algn="just" defTabSz="914400" rtl="1" eaLnBrk="1" fontAlgn="auto" latinLnBrk="0" hangingPunct="1">
              <a:lnSpc>
                <a:spcPct val="15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ההגדה הנקראת מידי שנה בחג הפסח, מתארת את יציאת בני ישראל ממצרים והפיכתם לבני חורין. התיאור בהגדה, שהתחברה בתקופה שלאחר חורבן בית המקדש, מבטא שתי שאיפות: שאיפה ל</a:t>
            </a:r>
            <a:r>
              <a:rPr kumimoji="0" lang="he-IL" sz="2400" b="1"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חירות</a:t>
            </a:r>
            <a:r>
              <a:rPr kumimoji="0" lang="he-IL" sz="20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 </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ושאיפה </a:t>
            </a:r>
            <a:r>
              <a:rPr kumimoji="0" lang="he-IL" sz="2400" b="1"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לשוב לארץ ישראל</a:t>
            </a: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 אחד הביטויים לכך הוא האמירה המופיעה בה: "השתא הכא (השנה כאן - בגלות), לשנה הבאה בארעא דישראל (לשנה הבאה בארץ ישראל); השתא עבדי (השנה אנו עבדים),לשנה הבאה בני חורין" </a:t>
            </a:r>
          </a:p>
          <a:p>
            <a:pPr marL="0" marR="0" lvl="0" indent="0" algn="just" defTabSz="914400" rtl="1" eaLnBrk="1" fontAlgn="auto" latinLnBrk="0" hangingPunct="1">
              <a:lnSpc>
                <a:spcPct val="15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גם בקריאת ההגדה כאן בארץ-ישראל , אנו מבטאים את זיכרון שאיפת כל הדורות – להיות בני חורין בארץ ישראל.</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6386" name="TextBox 4"/>
          <p:cNvSpPr/>
          <p:nvPr>
            <p:custDataLst>
              <p:tags r:id="rId3"/>
            </p:custDataLst>
          </p:nvPr>
        </p:nvSpPr>
        <p:spPr>
          <a:xfrm>
            <a:off x="1927225" y="2244725"/>
            <a:ext cx="8335963" cy="206216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457200" lvl="0" indent="-457200" algn="just"/>
            <a:endParaRPr lang="he-IL" sz="3200">
              <a:latin typeface="Guttman Vilna" pitchFamily="2" charset="-79"/>
              <a:cs typeface="Guttman Vilna" pitchFamily="2" charset="-79"/>
            </a:endParaRPr>
          </a:p>
          <a:p>
            <a:pPr marL="457200" lvl="0" indent="-457200" algn="just">
              <a:buClr>
                <a:schemeClr val="accent1"/>
              </a:buClr>
              <a:buSzPct val="150000"/>
              <a:buFont typeface="Arial"/>
              <a:buChar char="•"/>
            </a:pPr>
            <a:r>
              <a:rPr lang="he-IL" sz="3200">
                <a:latin typeface="Guttman Vilna" pitchFamily="2" charset="-79"/>
                <a:cs typeface="Guttman Vilna" pitchFamily="2" charset="-79"/>
              </a:rPr>
              <a:t>איזה שיר מאוד מוכר ליווה במהלך מאה השנים האחרונות את העם שלנו וביטא את השאיפה ארוכת השנים של עם ישראל לחירות?</a:t>
            </a:r>
            <a:endParaRPr lang="he-IL" sz="32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7410" name="מלבן 2"/>
          <p:cNvSpPr/>
          <p:nvPr>
            <p:custDataLst>
              <p:tags r:id="rId3"/>
            </p:custDataLst>
          </p:nvPr>
        </p:nvSpPr>
        <p:spPr>
          <a:xfrm>
            <a:off x="1839913" y="1822450"/>
            <a:ext cx="8512175" cy="447833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50000"/>
              </a:lnSpc>
            </a:pPr>
            <a:r>
              <a:rPr lang="he-IL" sz="2400">
                <a:latin typeface="Guttman Vilna" pitchFamily="2" charset="-79"/>
                <a:cs typeface="Guttman Vilna" pitchFamily="2" charset="-79"/>
              </a:rPr>
              <a:t>אחד הטקסטים המשמעותיים במהלך מאה השנים האחרונות שביטא את השאיפה לחירות ועצמאות הוא השיר </a:t>
            </a:r>
            <a:r>
              <a:rPr lang="he-IL" sz="2400">
                <a:solidFill>
                  <a:schemeClr val="accent1"/>
                </a:solidFill>
                <a:latin typeface="Guttman Vilna" pitchFamily="2" charset="-79"/>
                <a:cs typeface="Guttman Vilna" pitchFamily="2" charset="-79"/>
              </a:rPr>
              <a:t>"תקוותנו"</a:t>
            </a:r>
            <a:r>
              <a:rPr lang="he-IL" sz="2400">
                <a:latin typeface="Guttman Vilna" pitchFamily="2" charset="-79"/>
                <a:cs typeface="Guttman Vilna" pitchFamily="2" charset="-79"/>
              </a:rPr>
              <a:t>,</a:t>
            </a:r>
            <a:r>
              <a:rPr lang="he-IL" sz="2400">
                <a:solidFill>
                  <a:schemeClr val="accent1"/>
                </a:solidFill>
                <a:latin typeface="Guttman Vilna" pitchFamily="2" charset="-79"/>
                <a:cs typeface="Guttman Vilna" pitchFamily="2" charset="-79"/>
              </a:rPr>
              <a:t> </a:t>
            </a:r>
            <a:r>
              <a:rPr lang="he-IL" sz="2400">
                <a:latin typeface="Guttman Vilna" pitchFamily="2" charset="-79"/>
                <a:cs typeface="Guttman Vilna" pitchFamily="2" charset="-79"/>
              </a:rPr>
              <a:t>שכתב נפתלי הרץ אימבר, ושני הבתים הראשונים שלו הפכו להיות המנון המדינה: "התקווה". </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השיר השלם מבטא את הכיסופים והגעגועים לריבונות יהודית בארץ ישראל וקיבל עוד קודם להקמת המדינה מקום של המנון בקרב התנועה הציונית. ביומנו תיאר אימבר את יומו הראשון בארץ וכתב: "אותו יום נכספה נפשי לחירות ישראל..."</a:t>
            </a:r>
            <a:endParaRPr lang="en-US" sz="2400">
              <a:cs typeface="Guttman Vilna" panose="02010401010101010101" pitchFamily="2" charset="-79"/>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8434" name="מלבן 4"/>
          <p:cNvSpPr/>
          <p:nvPr>
            <p:custDataLst>
              <p:tags r:id="rId3"/>
            </p:custDataLst>
          </p:nvPr>
        </p:nvSpPr>
        <p:spPr>
          <a:xfrm>
            <a:off x="3115077" y="5317561"/>
            <a:ext cx="7147775" cy="113877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800" b="1"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ערך יסוד הגנת המדינה, אזרחיה ותושביה</a:t>
            </a:r>
            <a:r>
              <a:rPr kumimoji="0" lang="he-IL" sz="2000" b="0"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 </a:t>
            </a:r>
            <a:r>
              <a:rPr kumimoji="0" lang="he-IL" sz="2000" b="1"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a:t>
            </a:r>
          </a:p>
          <a:p>
            <a:pPr marL="0" marR="0" lvl="0" indent="0" algn="r" defTabSz="914400" rtl="1"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2E75B6"/>
                </a:solidFill>
                <a:uLnTx/>
                <a:uFillTx/>
                <a:latin typeface="Guttman Vilna" pitchFamily="2" charset="-79"/>
                <a:ea typeface="Arial"/>
                <a:cs typeface="Guttman Vilna" pitchFamily="2" charset="-79"/>
                <a:sym typeface="Wingdings" charset="2"/>
              </a:rPr>
              <a:t> מטרת צה"ל היא להגן על קיומה של מדינת ישראל, על עצמאותה ועל ביטחון אזרחיה ותושביה. </a:t>
            </a:r>
          </a:p>
        </p:txBody>
      </p:sp>
      <p:pic>
        <p:nvPicPr>
          <p:cNvPr id="18435" name="תמונה 1"/>
          <p:cNvPicPr>
            <a:picLocks noChangeAspect="1"/>
          </p:cNvPicPr>
          <p:nvPr>
            <p:custDataLst>
              <p:tags r:id="rId5"/>
            </p:custDataLst>
          </p:nvPr>
        </p:nvPicPr>
        <p:blipFill>
          <a:blip r:embed="rId4"/>
          <a:stretch>
            <a:fillRect/>
          </a:stretch>
        </p:blipFill>
        <p:spPr bwMode="auto">
          <a:xfrm>
            <a:off x="428625" y="3816350"/>
            <a:ext cx="1933575" cy="2759075"/>
          </a:xfrm>
          <a:prstGeom prst="rect">
            <a:avLst/>
          </a:prstGeom>
          <a:noFill/>
          <a:ln>
            <a:noFill/>
            <a:miter lim="800000"/>
          </a:ln>
          <a:effectLst>
            <a:outerShdw blurRad="190500" algn="tl">
              <a:srgbClr val="000000">
                <a:alpha val="70000"/>
              </a:srgbClr>
            </a:outerShdw>
          </a:effectLst>
        </p:spPr>
      </p:pic>
      <p:sp>
        <p:nvSpPr>
          <p:cNvPr id="18436" name="מלבן 1"/>
          <p:cNvSpPr/>
          <p:nvPr>
            <p:custDataLst>
              <p:tags r:id="rId6"/>
            </p:custDataLst>
          </p:nvPr>
        </p:nvSpPr>
        <p:spPr>
          <a:xfrm>
            <a:off x="2362200" y="1880499"/>
            <a:ext cx="9332151" cy="309700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r" defTabSz="914400" rtl="1" eaLnBrk="1" fontAlgn="auto" latinLnBrk="0" hangingPunct="1">
              <a:lnSpc>
                <a:spcPct val="150000"/>
              </a:lnSpc>
              <a:spcBef>
                <a:spcPct val="0"/>
              </a:spcBef>
              <a:spcAft>
                <a:spcPct val="0"/>
              </a:spcAft>
              <a:buClrTx/>
              <a:buSzTx/>
              <a:buFontTx/>
              <a:buNone/>
            </a:pPr>
            <a:r>
              <a:rPr kumimoji="0" lang="he-IL" sz="2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בשנים הרבות של עם ישראל בגלות, הוא ציפה וייחל לשוב לארץ אבותיו – ארץ ישראל – ולממש בה את ייעודו מתוך עצמאות מדינית, רוחנית ותרבותית. </a:t>
            </a:r>
          </a:p>
          <a:p>
            <a:pPr marL="0" marR="0" lvl="0" indent="0" algn="r" defTabSz="914400" rtl="1" eaLnBrk="1" fontAlgn="auto" latinLnBrk="0" hangingPunct="1">
              <a:lnSpc>
                <a:spcPct val="150000"/>
              </a:lnSpc>
              <a:spcBef>
                <a:spcPct val="0"/>
              </a:spcBef>
              <a:spcAft>
                <a:spcPct val="0"/>
              </a:spcAft>
              <a:buClrTx/>
              <a:buSzTx/>
              <a:buFontTx/>
              <a:buNone/>
            </a:pPr>
            <a:r>
              <a:rPr kumimoji="0" lang="he-IL" sz="2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מאז הקמת המדינה ביכולתנו לנהל חיינו כאומה עצמאית וחופשית. </a:t>
            </a:r>
          </a:p>
          <a:p>
            <a:pPr marL="0" marR="0" lvl="0" indent="0" algn="r" defTabSz="914400" rtl="1" eaLnBrk="1" fontAlgn="auto" latinLnBrk="0" hangingPunct="1">
              <a:lnSpc>
                <a:spcPct val="150000"/>
              </a:lnSpc>
              <a:spcBef>
                <a:spcPct val="0"/>
              </a:spcBef>
              <a:spcAft>
                <a:spcPct val="0"/>
              </a:spcAft>
              <a:buClrTx/>
              <a:buSzTx/>
              <a:buFontTx/>
              <a:buNone/>
            </a:pPr>
            <a:r>
              <a:rPr kumimoji="0" lang="he-IL" sz="22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כחיילים המשרתים בצה"ל שתפקידם להגן על המדינה ולשמור על בטחונה – עלינו לדעת שבמשימתנו בהגנת המדינה אנו מממשים את שאיפת הדורות לחירות. </a:t>
            </a:r>
            <a:endParaRPr kumimoji="0" lang="en-US" sz="2200" b="0" i="0" u="none" strike="noStrike" kern="1200" cap="none" spc="0" normalizeH="0" baseline="0" noProof="0">
              <a:uLnTx/>
              <a:uFillTx/>
              <a:cs typeface="Guttman Vilna" panose="02010401010101010101" pitchFamily="2" charset="-79"/>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3074" name="TextBox 3"/>
          <p:cNvSpPr/>
          <p:nvPr>
            <p:custDataLst>
              <p:tags r:id="rId3"/>
            </p:custDataLst>
          </p:nvPr>
        </p:nvSpPr>
        <p:spPr>
          <a:xfrm>
            <a:off x="2244725" y="2292350"/>
            <a:ext cx="7700963" cy="255428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800">
                <a:solidFill>
                  <a:schemeClr val="accent1"/>
                </a:solidFill>
                <a:latin typeface="Guttman Vilna" pitchFamily="2" charset="-79"/>
                <a:cs typeface="Guttman Vilna" pitchFamily="2" charset="-79"/>
              </a:rPr>
              <a:t>חג הפסח </a:t>
            </a:r>
            <a:r>
              <a:rPr lang="he-IL" sz="2800">
                <a:latin typeface="Guttman Vilna" pitchFamily="2" charset="-79"/>
                <a:cs typeface="Guttman Vilna" pitchFamily="2" charset="-79"/>
              </a:rPr>
              <a:t>הוא הראשון שבין שלושת הרגלים.</a:t>
            </a:r>
            <a:endParaRPr lang="he-IL" sz="2800">
              <a:latin typeface="Guttman Vilna" pitchFamily="2" charset="-79"/>
              <a:cs typeface="Guttman Vilna" pitchFamily="2" charset="-79"/>
            </a:endParaRPr>
          </a:p>
          <a:p>
            <a:pPr lvl="0"/>
            <a:r>
              <a:rPr lang="he-IL" sz="2800">
                <a:latin typeface="Guttman Vilna" pitchFamily="2" charset="-79"/>
                <a:cs typeface="Guttman Vilna" pitchFamily="2" charset="-79"/>
              </a:rPr>
              <a:t>את פסח חוגגים במשך שבעה ימים מט"ו בניסן ועד כ"א בניסן. </a:t>
            </a:r>
            <a:endParaRPr lang="he-IL" sz="2800">
              <a:latin typeface="Guttman Vilna" pitchFamily="2" charset="-79"/>
              <a:cs typeface="Guttman Vilna" pitchFamily="2" charset="-79"/>
            </a:endParaRPr>
          </a:p>
          <a:p>
            <a:pPr lvl="0"/>
            <a:r>
              <a:rPr lang="he-IL" sz="2800">
                <a:latin typeface="Guttman Vilna" pitchFamily="2" charset="-79"/>
                <a:cs typeface="Guttman Vilna" pitchFamily="2" charset="-79"/>
              </a:rPr>
              <a:t>בפסח אנחנו חוגגים ומציינים את יציאת בני ישראל ממצרים מבית עבדים לחירות.</a:t>
            </a:r>
            <a:endParaRPr lang="he-IL" sz="28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4098" name="TextBox 3"/>
          <p:cNvSpPr/>
          <p:nvPr>
            <p:custDataLst>
              <p:tags r:id="rId3"/>
            </p:custDataLst>
          </p:nvPr>
        </p:nvSpPr>
        <p:spPr>
          <a:xfrm>
            <a:off x="3500438" y="3013075"/>
            <a:ext cx="5189537" cy="83026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800">
                <a:solidFill>
                  <a:schemeClr val="accent1"/>
                </a:solidFill>
                <a:latin typeface="Guttman Vilna" pitchFamily="2" charset="-79"/>
                <a:cs typeface="Guttman Vilna" pitchFamily="2" charset="-79"/>
              </a:rPr>
              <a:t>סיפור יציאת מצרים</a:t>
            </a:r>
            <a:endParaRPr lang="he-IL" sz="48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5122" name="TextBox 4"/>
          <p:cNvSpPr/>
          <p:nvPr>
            <p:custDataLst>
              <p:tags r:id="rId3"/>
            </p:custDataLst>
          </p:nvPr>
        </p:nvSpPr>
        <p:spPr>
          <a:xfrm>
            <a:off x="1936750" y="2060575"/>
            <a:ext cx="8320088" cy="31083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r>
              <a:rPr lang="he-IL" sz="2800">
                <a:latin typeface="Guttman Vilna" pitchFamily="2" charset="-79"/>
                <a:cs typeface="Guttman Vilna" pitchFamily="2" charset="-79"/>
              </a:rPr>
              <a:t>בארץ ישראל היה רעב כבד, לכן משפחתו של יעקב אבינו ירדה למצרים. שם יוסף, בנו של יעקב, שימש כמשנה למלך מצרים. במשך השנים המשפחה גדלה ושגשגה.</a:t>
            </a:r>
            <a:endParaRPr lang="he-IL" sz="2800">
              <a:latin typeface="Guttman Vilna" pitchFamily="2" charset="-79"/>
              <a:cs typeface="Guttman Vilna" pitchFamily="2" charset="-79"/>
            </a:endParaRPr>
          </a:p>
          <a:p>
            <a:pPr lvl="0" algn="just"/>
            <a:endParaRPr lang="he-IL" sz="2800">
              <a:latin typeface="Guttman Vilna" pitchFamily="2" charset="-79"/>
              <a:cs typeface="Guttman Vilna" pitchFamily="2" charset="-79"/>
            </a:endParaRPr>
          </a:p>
          <a:p>
            <a:pPr lvl="0" algn="just"/>
            <a:r>
              <a:rPr lang="he-IL" sz="2800">
                <a:latin typeface="Guttman Vilna" pitchFamily="2" charset="-79"/>
                <a:cs typeface="Guttman Vilna" pitchFamily="2" charset="-79"/>
              </a:rPr>
              <a:t>לאחר שנים רבות קם מלך חדש, פרעה, שהורה לשעבד את בני ישראל ולבסוף אף הורה להטביע את הבנים העבריים ברגע היוולדם.</a:t>
            </a:r>
            <a:endParaRPr lang="he-IL" sz="2800">
              <a:latin typeface="Guttman Vilna" panose="02010401010101010101" pitchFamily="2" charset="-79"/>
              <a:cs typeface="Guttman Vilna" panose="02010401010101010101" pitchFamily="2" charset="-79"/>
            </a:endParaRPr>
          </a:p>
        </p:txBody>
      </p:sp>
      <p:sp>
        <p:nvSpPr>
          <p:cNvPr id="5123" name="TextBox 3"/>
          <p:cNvSpPr/>
          <p:nvPr>
            <p:custDataLst>
              <p:tags r:id="rId4"/>
            </p:custDataLst>
          </p:nvPr>
        </p:nvSpPr>
        <p:spPr>
          <a:xfrm>
            <a:off x="10085388" y="596900"/>
            <a:ext cx="1543050" cy="7080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000">
                <a:solidFill>
                  <a:schemeClr val="accent1"/>
                </a:solidFill>
                <a:latin typeface="Guttman Vilna" pitchFamily="2" charset="-79"/>
                <a:cs typeface="Guttman Vilna" pitchFamily="2" charset="-79"/>
              </a:rPr>
              <a:t>קיצור אירועי יציאת מצרים</a:t>
            </a:r>
            <a:endParaRPr lang="he-IL" sz="20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6146" name="TextBox 4"/>
          <p:cNvSpPr/>
          <p:nvPr>
            <p:custDataLst>
              <p:tags r:id="rId3"/>
            </p:custDataLst>
          </p:nvPr>
        </p:nvSpPr>
        <p:spPr>
          <a:xfrm>
            <a:off x="1787525" y="2090738"/>
            <a:ext cx="8615363" cy="3970337"/>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50000"/>
              </a:lnSpc>
            </a:pPr>
            <a:r>
              <a:rPr lang="he-IL" sz="2400">
                <a:latin typeface="Guttman Vilna" pitchFamily="2" charset="-79"/>
                <a:cs typeface="Guttman Vilna" pitchFamily="2" charset="-79"/>
              </a:rPr>
              <a:t>אחת מנשות ישראל, יוכבד, החביאה את בנה מספר חודשים עד שלא יכלה להחביא אותו יותר, אז שלחה אותו בתיבת עץ על היאור (נהר במצרים). בת פרעה מצאה אותו, נתנה לו את השם "משה" משום שמשתה (=הוציאה) אותו מהמים וגידלה אותו בארמון.</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כשמשה גדל וגילה את מוצאו היהודי וסבל עמו התגלה אליו ה' בסנה בוער ומינה אותו למנהיג בני ישראל ושחרורם ממצרים לחירות בדרך למימוש יעודם בארץ ישראל.</a:t>
            </a:r>
            <a:endParaRPr lang="he-IL" sz="2400">
              <a:latin typeface="Guttman Vilna" panose="02010401010101010101" pitchFamily="2" charset="-79"/>
              <a:cs typeface="Guttman Vilna" panose="02010401010101010101" pitchFamily="2" charset="-79"/>
            </a:endParaRPr>
          </a:p>
        </p:txBody>
      </p:sp>
      <p:sp>
        <p:nvSpPr>
          <p:cNvPr id="6147" name="TextBox 3"/>
          <p:cNvSpPr/>
          <p:nvPr>
            <p:custDataLst>
              <p:tags r:id="rId4"/>
            </p:custDataLst>
          </p:nvPr>
        </p:nvSpPr>
        <p:spPr>
          <a:xfrm>
            <a:off x="10085388" y="596900"/>
            <a:ext cx="1543050" cy="7080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000">
                <a:solidFill>
                  <a:schemeClr val="accent1"/>
                </a:solidFill>
                <a:latin typeface="Guttman Vilna" pitchFamily="2" charset="-79"/>
                <a:cs typeface="Guttman Vilna" pitchFamily="2" charset="-79"/>
              </a:rPr>
              <a:t>קיצור אירועי יציאת מצרים</a:t>
            </a:r>
            <a:endParaRPr lang="he-IL" sz="20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7170" name="TextBox 4"/>
          <p:cNvSpPr/>
          <p:nvPr>
            <p:custDataLst>
              <p:tags r:id="rId3"/>
            </p:custDataLst>
          </p:nvPr>
        </p:nvSpPr>
        <p:spPr>
          <a:xfrm>
            <a:off x="1177925" y="1744663"/>
            <a:ext cx="9499600" cy="45243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50000"/>
              </a:lnSpc>
            </a:pPr>
            <a:r>
              <a:rPr lang="he-IL" sz="2400">
                <a:latin typeface="Guttman Vilna" pitchFamily="2" charset="-79"/>
                <a:cs typeface="Guttman Vilna" pitchFamily="2" charset="-79"/>
              </a:rPr>
              <a:t>משה דרש מפרעה לשחרר את בני ישראל והזהיר אותו שאם לא יעשה כך העם המצרי ייענש. בכל פעם שפרעה סירב לדרישה ה' העניש את המצרים במכות- דם, צפרדע, כינים, ערוב, דבר, שחין, ברד, ארבה, חושך, ולבסוף - מכת בכורות.</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בספר שמות מסופר שבליל מכת הבכורות בני ישראל היו ערוכים ומוכנים ליציאה ממצרים כשהם לבושים בבגדי מסע ובידיהם לחם שלא הספיק לִתְפּוֹחַ =מצות.</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אחרי הגזרה הקשה של מכת הבכורות הסכים פרעה לשחרר את עם ישראל.</a:t>
            </a:r>
            <a:endParaRPr lang="he-IL" sz="2400">
              <a:latin typeface="Guttman Vilna" panose="02010401010101010101" pitchFamily="2" charset="-79"/>
              <a:cs typeface="Guttman Vilna" panose="02010401010101010101" pitchFamily="2" charset="-79"/>
            </a:endParaRPr>
          </a:p>
        </p:txBody>
      </p:sp>
      <p:sp>
        <p:nvSpPr>
          <p:cNvPr id="7171" name="TextBox 3"/>
          <p:cNvSpPr/>
          <p:nvPr>
            <p:custDataLst>
              <p:tags r:id="rId4"/>
            </p:custDataLst>
          </p:nvPr>
        </p:nvSpPr>
        <p:spPr>
          <a:xfrm>
            <a:off x="10085388" y="596900"/>
            <a:ext cx="1543050" cy="7080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000">
                <a:solidFill>
                  <a:schemeClr val="accent1"/>
                </a:solidFill>
                <a:latin typeface="Guttman Vilna" pitchFamily="2" charset="-79"/>
                <a:cs typeface="Guttman Vilna" pitchFamily="2" charset="-79"/>
              </a:rPr>
              <a:t>קיצור אירועי יציאת מצרים</a:t>
            </a:r>
            <a:endParaRPr lang="he-IL" sz="20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8194" name="TextBox 2"/>
          <p:cNvSpPr/>
          <p:nvPr>
            <p:custDataLst>
              <p:tags r:id="rId3"/>
            </p:custDataLst>
          </p:nvPr>
        </p:nvSpPr>
        <p:spPr>
          <a:xfrm>
            <a:off x="1781175" y="1895475"/>
            <a:ext cx="9172575" cy="39243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lnSpc>
                <a:spcPct val="150000"/>
              </a:lnSpc>
            </a:pPr>
            <a:r>
              <a:rPr lang="he-IL" sz="2400">
                <a:latin typeface="Guttman Vilna" pitchFamily="2" charset="-79"/>
                <a:cs typeface="Guttman Vilna" pitchFamily="2" charset="-79"/>
              </a:rPr>
              <a:t>אחרי שבני ישראל יצאו ממצרים, התחרט פרעה ויצא במרדף אחרי בני ישראל והגיע עד לים סוף.</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 ה' אמר למשה להמשיך ללכת בתוך הים וכשהוא ובני ישראל עשו זאת, התרחש נס והים נבקע לשניים ובני ישראל צעדו במעבר שנוצר. כשהמצרים נכנסו בעקבות בני ישראל, הים חזר למקומו הטבעי והמצרים טבעו. </a:t>
            </a:r>
            <a:endParaRPr lang="he-IL" sz="2400">
              <a:latin typeface="Guttman Vilna" pitchFamily="2" charset="-79"/>
              <a:cs typeface="Guttman Vilna" pitchFamily="2" charset="-79"/>
            </a:endParaRPr>
          </a:p>
          <a:p>
            <a:pPr lvl="0" algn="just">
              <a:lnSpc>
                <a:spcPct val="150000"/>
              </a:lnSpc>
            </a:pPr>
            <a:r>
              <a:rPr lang="he-IL" sz="2400">
                <a:latin typeface="Guttman Vilna" pitchFamily="2" charset="-79"/>
                <a:cs typeface="Guttman Vilna" pitchFamily="2" charset="-79"/>
              </a:rPr>
              <a:t>בני ישראל המשיכו במסעם במדבר אל עבר מעמד הר סיני וקבלת עשרת הדברות בדרך ליעדם הסופי בהגשמת עצמאותם בארץ ישראל.</a:t>
            </a:r>
            <a:endParaRPr lang="he-IL" sz="2400">
              <a:latin typeface="Guttman Vilna" panose="02010401010101010101" pitchFamily="2" charset="-79"/>
              <a:cs typeface="Guttman Vilna" panose="02010401010101010101" pitchFamily="2" charset="-79"/>
            </a:endParaRPr>
          </a:p>
        </p:txBody>
      </p:sp>
      <p:sp>
        <p:nvSpPr>
          <p:cNvPr id="8195" name="TextBox 3"/>
          <p:cNvSpPr/>
          <p:nvPr>
            <p:custDataLst>
              <p:tags r:id="rId4"/>
            </p:custDataLst>
          </p:nvPr>
        </p:nvSpPr>
        <p:spPr>
          <a:xfrm>
            <a:off x="10085388" y="596900"/>
            <a:ext cx="1543050" cy="7080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000">
                <a:solidFill>
                  <a:schemeClr val="accent1"/>
                </a:solidFill>
                <a:latin typeface="Guttman Vilna" pitchFamily="2" charset="-79"/>
                <a:cs typeface="Guttman Vilna" pitchFamily="2" charset="-79"/>
              </a:rPr>
              <a:t>קיצור אירועי יציאת מצרים</a:t>
            </a:r>
            <a:endParaRPr lang="he-IL" sz="20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9218" name="מלבן 1"/>
          <p:cNvSpPr/>
          <p:nvPr>
            <p:custDataLst>
              <p:tags r:id="rId3"/>
            </p:custDataLst>
          </p:nvPr>
        </p:nvSpPr>
        <p:spPr>
          <a:xfrm>
            <a:off x="2471738" y="2374900"/>
            <a:ext cx="7248525" cy="206216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a:r>
              <a:rPr lang="he-IL" sz="3200">
                <a:solidFill>
                  <a:schemeClr val="accent1"/>
                </a:solidFill>
                <a:latin typeface="Guttman Vilna" pitchFamily="2" charset="-79"/>
                <a:cs typeface="Guttman Vilna" pitchFamily="2" charset="-79"/>
              </a:rPr>
              <a:t>בצה"ל</a:t>
            </a:r>
            <a:r>
              <a:rPr lang="he-IL" sz="2400">
                <a:latin typeface="Guttman Vilna" pitchFamily="2" charset="-79"/>
                <a:cs typeface="Guttman Vilna" pitchFamily="2" charset="-79"/>
              </a:rPr>
              <a:t> נערכים לחג הפסח בניקיונות הבסיס, עורכים טקסי "הרמת כוסית" ומקיימים פעילויות חינוכיות בהובלת המפקדים.</a:t>
            </a:r>
            <a:endParaRPr lang="he-IL" sz="2400">
              <a:latin typeface="Guttman Vilna" pitchFamily="2" charset="-79"/>
              <a:cs typeface="Guttman Vilna" pitchFamily="2" charset="-79"/>
            </a:endParaRPr>
          </a:p>
          <a:p>
            <a:pPr lvl="0" algn="just"/>
            <a:r>
              <a:rPr lang="he-IL" sz="2400">
                <a:latin typeface="Guttman Vilna" pitchFamily="2" charset="-79"/>
                <a:cs typeface="Guttman Vilna" pitchFamily="2" charset="-79"/>
              </a:rPr>
              <a:t>בליל הסדר עצמו, נערכים סדרי פסח בהובלת המפקדים וסגלי הרבנות הצבאית.</a:t>
            </a:r>
            <a:endParaRPr lang="he-IL" sz="24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0242" name="מלבן 1"/>
          <p:cNvSpPr/>
          <p:nvPr>
            <p:custDataLst>
              <p:tags r:id="rId3"/>
            </p:custDataLst>
          </p:nvPr>
        </p:nvSpPr>
        <p:spPr>
          <a:xfrm>
            <a:off x="2139950" y="3213100"/>
            <a:ext cx="7327900" cy="830263"/>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800">
                <a:solidFill>
                  <a:schemeClr val="accent1"/>
                </a:solidFill>
                <a:latin typeface="Guttman Vilna" pitchFamily="2" charset="-79"/>
                <a:cs typeface="Guttman Vilna" pitchFamily="2" charset="-79"/>
              </a:rPr>
              <a:t>מנהגי החג, מצוותיו וסמליו</a:t>
            </a:r>
            <a:endParaRPr lang="he-IL" sz="4800">
              <a:solidFill>
                <a:schemeClr val="accent1"/>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tags/tag1.xml><?xml version="1.0" encoding="utf-8"?>
<p:tagLst xmlns:p="http://schemas.openxmlformats.org/presentationml/2006/main">
  <p:tag name="AS_UNIQUEID" val="61"/>
</p:tagLst>
</file>

<file path=ppt/tags/tag10.xml><?xml version="1.0" encoding="utf-8"?>
<p:tagLst xmlns:p="http://schemas.openxmlformats.org/presentationml/2006/main">
  <p:tag name="AS_UNIQUEID" val="70"/>
</p:tagLst>
</file>

<file path=ppt/tags/tag100.xml><?xml version="1.0" encoding="utf-8"?>
<p:tagLst xmlns:p="http://schemas.openxmlformats.org/presentationml/2006/main">
  <p:tag name="AS_UNIQUEID" val="51"/>
</p:tagLst>
</file>

<file path=ppt/tags/tag101.xml><?xml version="1.0" encoding="utf-8"?>
<p:tagLst xmlns:p="http://schemas.openxmlformats.org/presentationml/2006/main">
  <p:tag name="AS_UNIQUEID" val="146"/>
</p:tagLst>
</file>

<file path=ppt/tags/tag102.xml><?xml version="1.0" encoding="utf-8"?>
<p:tagLst xmlns:p="http://schemas.openxmlformats.org/presentationml/2006/main">
  <p:tag name="AS_UNIQUEID" val="52"/>
</p:tagLst>
</file>

<file path=ppt/tags/tag103.xml><?xml version="1.0" encoding="utf-8"?>
<p:tagLst xmlns:p="http://schemas.openxmlformats.org/presentationml/2006/main">
  <p:tag name="AS_UNIQUEID" val="147"/>
</p:tagLst>
</file>

<file path=ppt/tags/tag104.xml><?xml version="1.0" encoding="utf-8"?>
<p:tagLst xmlns:p="http://schemas.openxmlformats.org/presentationml/2006/main">
  <p:tag name="AS_UNIQUEID" val="53"/>
</p:tagLst>
</file>

<file path=ppt/tags/tag105.xml><?xml version="1.0" encoding="utf-8"?>
<p:tagLst xmlns:p="http://schemas.openxmlformats.org/presentationml/2006/main">
  <p:tag name="AS_UNIQUEID" val="148"/>
</p:tagLst>
</file>

<file path=ppt/tags/tag106.xml><?xml version="1.0" encoding="utf-8"?>
<p:tagLst xmlns:p="http://schemas.openxmlformats.org/presentationml/2006/main">
  <p:tag name="AS_UNIQUEID" val="54"/>
</p:tagLst>
</file>

<file path=ppt/tags/tag107.xml><?xml version="1.0" encoding="utf-8"?>
<p:tagLst xmlns:p="http://schemas.openxmlformats.org/presentationml/2006/main">
  <p:tag name="AS_UNIQUEID" val="149"/>
</p:tagLst>
</file>

<file path=ppt/tags/tag108.xml><?xml version="1.0" encoding="utf-8"?>
<p:tagLst xmlns:p="http://schemas.openxmlformats.org/presentationml/2006/main">
  <p:tag name="AS_UNIQUEID" val="55"/>
</p:tagLst>
</file>

<file path=ppt/tags/tag109.xml><?xml version="1.0" encoding="utf-8"?>
<p:tagLst xmlns:p="http://schemas.openxmlformats.org/presentationml/2006/main">
  <p:tag name="AS_UNIQUEID" val="150"/>
</p:tagLst>
</file>

<file path=ppt/tags/tag11.xml><?xml version="1.0" encoding="utf-8"?>
<p:tagLst xmlns:p="http://schemas.openxmlformats.org/presentationml/2006/main">
  <p:tag name="AS_UNIQUEID" val="71"/>
</p:tagLst>
</file>

<file path=ppt/tags/tag110.xml><?xml version="1.0" encoding="utf-8"?>
<p:tagLst xmlns:p="http://schemas.openxmlformats.org/presentationml/2006/main">
  <p:tag name="AS_UNIQUEID" val="56"/>
</p:tagLst>
</file>

<file path=ppt/tags/tag111.xml><?xml version="1.0" encoding="utf-8"?>
<p:tagLst xmlns:p="http://schemas.openxmlformats.org/presentationml/2006/main">
  <p:tag name="AS_UNIQUEID" val="151"/>
</p:tagLst>
</file>

<file path=ppt/tags/tag112.xml><?xml version="1.0" encoding="utf-8"?>
<p:tagLst xmlns:p="http://schemas.openxmlformats.org/presentationml/2006/main">
  <p:tag name="AS_UNIQUEID" val="57"/>
</p:tagLst>
</file>

<file path=ppt/tags/tag113.xml><?xml version="1.0" encoding="utf-8"?>
<p:tagLst xmlns:p="http://schemas.openxmlformats.org/presentationml/2006/main">
  <p:tag name="AS_UNIQUEID" val="152"/>
</p:tagLst>
</file>

<file path=ppt/tags/tag114.xml><?xml version="1.0" encoding="utf-8"?>
<p:tagLst xmlns:p="http://schemas.openxmlformats.org/presentationml/2006/main">
  <p:tag name="AS_UNIQUEID" val="58"/>
</p:tagLst>
</file>

<file path=ppt/tags/tag115.xml><?xml version="1.0" encoding="utf-8"?>
<p:tagLst xmlns:p="http://schemas.openxmlformats.org/presentationml/2006/main">
  <p:tag name="AS_UNIQUEID" val="59"/>
</p:tagLst>
</file>

<file path=ppt/tags/tag116.xml><?xml version="1.0" encoding="utf-8"?>
<p:tagLst xmlns:p="http://schemas.openxmlformats.org/presentationml/2006/main">
  <p:tag name="AS_UNIQUEID" val="60"/>
</p:tagLst>
</file>

<file path=ppt/tags/tag117.xml><?xml version="1.0" encoding="utf-8"?>
<p:tagLst xmlns:p="http://schemas.openxmlformats.org/presentationml/2006/main">
  <p:tag name="AS_NET" val="4.0.30319.34209"/>
  <p:tag name="AS_OS" val="Microsoft Windows NT 6.2.9200.0"/>
  <p:tag name="AS_RELEASE_DATE" val="2020.02.14"/>
  <p:tag name="AS_TITLE" val="Aspose.Slides for .NET 2.0"/>
  <p:tag name="AS_VERSION" val="20.2"/>
</p:tagLst>
</file>

<file path=ppt/tags/tag12.xml><?xml version="1.0" encoding="utf-8"?>
<p:tagLst xmlns:p="http://schemas.openxmlformats.org/presentationml/2006/main">
  <p:tag name="AS_UNIQUEID" val="72"/>
</p:tagLst>
</file>

<file path=ppt/tags/tag13.xml><?xml version="1.0" encoding="utf-8"?>
<p:tagLst xmlns:p="http://schemas.openxmlformats.org/presentationml/2006/main">
  <p:tag name="AS_UNIQUEID" val="73"/>
</p:tagLst>
</file>

<file path=ppt/tags/tag14.xml><?xml version="1.0" encoding="utf-8"?>
<p:tagLst xmlns:p="http://schemas.openxmlformats.org/presentationml/2006/main">
  <p:tag name="AS_UNIQUEID" val="74"/>
</p:tagLst>
</file>

<file path=ppt/tags/tag15.xml><?xml version="1.0" encoding="utf-8"?>
<p:tagLst xmlns:p="http://schemas.openxmlformats.org/presentationml/2006/main">
  <p:tag name="AS_UNIQUEID" val="75"/>
</p:tagLst>
</file>

<file path=ppt/tags/tag16.xml><?xml version="1.0" encoding="utf-8"?>
<p:tagLst xmlns:p="http://schemas.openxmlformats.org/presentationml/2006/main">
  <p:tag name="AS_UNIQUEID" val="76"/>
</p:tagLst>
</file>

<file path=ppt/tags/tag17.xml><?xml version="1.0" encoding="utf-8"?>
<p:tagLst xmlns:p="http://schemas.openxmlformats.org/presentationml/2006/main">
  <p:tag name="AS_UNIQUEID" val="77"/>
</p:tagLst>
</file>

<file path=ppt/tags/tag18.xml><?xml version="1.0" encoding="utf-8"?>
<p:tagLst xmlns:p="http://schemas.openxmlformats.org/presentationml/2006/main">
  <p:tag name="AS_UNIQUEID" val="78"/>
</p:tagLst>
</file>

<file path=ppt/tags/tag19.xml><?xml version="1.0" encoding="utf-8"?>
<p:tagLst xmlns:p="http://schemas.openxmlformats.org/presentationml/2006/main">
  <p:tag name="AS_UNIQUEID" val="79"/>
</p:tagLst>
</file>

<file path=ppt/tags/tag2.xml><?xml version="1.0" encoding="utf-8"?>
<p:tagLst xmlns:p="http://schemas.openxmlformats.org/presentationml/2006/main">
  <p:tag name="AS_UNIQUEID" val="62"/>
</p:tagLst>
</file>

<file path=ppt/tags/tag20.xml><?xml version="1.0" encoding="utf-8"?>
<p:tagLst xmlns:p="http://schemas.openxmlformats.org/presentationml/2006/main">
  <p:tag name="AS_UNIQUEID" val="80"/>
</p:tagLst>
</file>

<file path=ppt/tags/tag21.xml><?xml version="1.0" encoding="utf-8"?>
<p:tagLst xmlns:p="http://schemas.openxmlformats.org/presentationml/2006/main">
  <p:tag name="AS_UNIQUEID" val="81"/>
</p:tagLst>
</file>

<file path=ppt/tags/tag22.xml><?xml version="1.0" encoding="utf-8"?>
<p:tagLst xmlns:p="http://schemas.openxmlformats.org/presentationml/2006/main">
  <p:tag name="AS_UNIQUEID" val="82"/>
</p:tagLst>
</file>

<file path=ppt/tags/tag23.xml><?xml version="1.0" encoding="utf-8"?>
<p:tagLst xmlns:p="http://schemas.openxmlformats.org/presentationml/2006/main">
  <p:tag name="AS_UNIQUEID" val="83"/>
</p:tagLst>
</file>

<file path=ppt/tags/tag24.xml><?xml version="1.0" encoding="utf-8"?>
<p:tagLst xmlns:p="http://schemas.openxmlformats.org/presentationml/2006/main">
  <p:tag name="AS_UNIQUEID" val="84"/>
</p:tagLst>
</file>

<file path=ppt/tags/tag25.xml><?xml version="1.0" encoding="utf-8"?>
<p:tagLst xmlns:p="http://schemas.openxmlformats.org/presentationml/2006/main">
  <p:tag name="AS_UNIQUEID" val="85"/>
</p:tagLst>
</file>

<file path=ppt/tags/tag26.xml><?xml version="1.0" encoding="utf-8"?>
<p:tagLst xmlns:p="http://schemas.openxmlformats.org/presentationml/2006/main">
  <p:tag name="AS_UNIQUEID" val="86"/>
</p:tagLst>
</file>

<file path=ppt/tags/tag27.xml><?xml version="1.0" encoding="utf-8"?>
<p:tagLst xmlns:p="http://schemas.openxmlformats.org/presentationml/2006/main">
  <p:tag name="AS_UNIQUEID" val="87"/>
</p:tagLst>
</file>

<file path=ppt/tags/tag28.xml><?xml version="1.0" encoding="utf-8"?>
<p:tagLst xmlns:p="http://schemas.openxmlformats.org/presentationml/2006/main">
  <p:tag name="AS_UNIQUEID" val="88"/>
</p:tagLst>
</file>

<file path=ppt/tags/tag29.xml><?xml version="1.0" encoding="utf-8"?>
<p:tagLst xmlns:p="http://schemas.openxmlformats.org/presentationml/2006/main">
  <p:tag name="AS_UNIQUEID" val="89"/>
</p:tagLst>
</file>

<file path=ppt/tags/tag3.xml><?xml version="1.0" encoding="utf-8"?>
<p:tagLst xmlns:p="http://schemas.openxmlformats.org/presentationml/2006/main">
  <p:tag name="AS_UNIQUEID" val="63"/>
</p:tagLst>
</file>

<file path=ppt/tags/tag30.xml><?xml version="1.0" encoding="utf-8"?>
<p:tagLst xmlns:p="http://schemas.openxmlformats.org/presentationml/2006/main">
  <p:tag name="AS_UNIQUEID" val="90"/>
</p:tagLst>
</file>

<file path=ppt/tags/tag31.xml><?xml version="1.0" encoding="utf-8"?>
<p:tagLst xmlns:p="http://schemas.openxmlformats.org/presentationml/2006/main">
  <p:tag name="AS_UNIQUEID" val="91"/>
</p:tagLst>
</file>

<file path=ppt/tags/tag32.xml><?xml version="1.0" encoding="utf-8"?>
<p:tagLst xmlns:p="http://schemas.openxmlformats.org/presentationml/2006/main">
  <p:tag name="AS_UNIQUEID" val="92"/>
</p:tagLst>
</file>

<file path=ppt/tags/tag33.xml><?xml version="1.0" encoding="utf-8"?>
<p:tagLst xmlns:p="http://schemas.openxmlformats.org/presentationml/2006/main">
  <p:tag name="AS_UNIQUEID" val="93"/>
</p:tagLst>
</file>

<file path=ppt/tags/tag34.xml><?xml version="1.0" encoding="utf-8"?>
<p:tagLst xmlns:p="http://schemas.openxmlformats.org/presentationml/2006/main">
  <p:tag name="AS_UNIQUEID" val="94"/>
</p:tagLst>
</file>

<file path=ppt/tags/tag35.xml><?xml version="1.0" encoding="utf-8"?>
<p:tagLst xmlns:p="http://schemas.openxmlformats.org/presentationml/2006/main">
  <p:tag name="AS_UNIQUEID" val="95"/>
</p:tagLst>
</file>

<file path=ppt/tags/tag36.xml><?xml version="1.0" encoding="utf-8"?>
<p:tagLst xmlns:p="http://schemas.openxmlformats.org/presentationml/2006/main">
  <p:tag name="AS_UNIQUEID" val="96"/>
</p:tagLst>
</file>

<file path=ppt/tags/tag37.xml><?xml version="1.0" encoding="utf-8"?>
<p:tagLst xmlns:p="http://schemas.openxmlformats.org/presentationml/2006/main">
  <p:tag name="AS_UNIQUEID" val="97"/>
</p:tagLst>
</file>

<file path=ppt/tags/tag38.xml><?xml version="1.0" encoding="utf-8"?>
<p:tagLst xmlns:p="http://schemas.openxmlformats.org/presentationml/2006/main">
  <p:tag name="AS_UNIQUEID" val="98"/>
</p:tagLst>
</file>

<file path=ppt/tags/tag39.xml><?xml version="1.0" encoding="utf-8"?>
<p:tagLst xmlns:p="http://schemas.openxmlformats.org/presentationml/2006/main">
  <p:tag name="AS_UNIQUEID" val="99"/>
</p:tagLst>
</file>

<file path=ppt/tags/tag4.xml><?xml version="1.0" encoding="utf-8"?>
<p:tagLst xmlns:p="http://schemas.openxmlformats.org/presentationml/2006/main">
  <p:tag name="AS_UNIQUEID" val="64"/>
</p:tagLst>
</file>

<file path=ppt/tags/tag40.xml><?xml version="1.0" encoding="utf-8"?>
<p:tagLst xmlns:p="http://schemas.openxmlformats.org/presentationml/2006/main">
  <p:tag name="AS_UNIQUEID" val="100"/>
</p:tagLst>
</file>

<file path=ppt/tags/tag41.xml><?xml version="1.0" encoding="utf-8"?>
<p:tagLst xmlns:p="http://schemas.openxmlformats.org/presentationml/2006/main">
  <p:tag name="AS_UNIQUEID" val="101"/>
</p:tagLst>
</file>

<file path=ppt/tags/tag42.xml><?xml version="1.0" encoding="utf-8"?>
<p:tagLst xmlns:p="http://schemas.openxmlformats.org/presentationml/2006/main">
  <p:tag name="AS_UNIQUEID" val="102"/>
</p:tagLst>
</file>

<file path=ppt/tags/tag43.xml><?xml version="1.0" encoding="utf-8"?>
<p:tagLst xmlns:p="http://schemas.openxmlformats.org/presentationml/2006/main">
  <p:tag name="AS_UNIQUEID" val="103"/>
</p:tagLst>
</file>

<file path=ppt/tags/tag44.xml><?xml version="1.0" encoding="utf-8"?>
<p:tagLst xmlns:p="http://schemas.openxmlformats.org/presentationml/2006/main">
  <p:tag name="AS_UNIQUEID" val="104"/>
</p:tagLst>
</file>

<file path=ppt/tags/tag45.xml><?xml version="1.0" encoding="utf-8"?>
<p:tagLst xmlns:p="http://schemas.openxmlformats.org/presentationml/2006/main">
  <p:tag name="AS_UNIQUEID" val="105"/>
</p:tagLst>
</file>

<file path=ppt/tags/tag46.xml><?xml version="1.0" encoding="utf-8"?>
<p:tagLst xmlns:p="http://schemas.openxmlformats.org/presentationml/2006/main">
  <p:tag name="AS_UNIQUEID" val="106"/>
</p:tagLst>
</file>

<file path=ppt/tags/tag47.xml><?xml version="1.0" encoding="utf-8"?>
<p:tagLst xmlns:p="http://schemas.openxmlformats.org/presentationml/2006/main">
  <p:tag name="AS_UNIQUEID" val="107"/>
</p:tagLst>
</file>

<file path=ppt/tags/tag48.xml><?xml version="1.0" encoding="utf-8"?>
<p:tagLst xmlns:p="http://schemas.openxmlformats.org/presentationml/2006/main">
  <p:tag name="AS_UNIQUEID" val="108"/>
</p:tagLst>
</file>

<file path=ppt/tags/tag49.xml><?xml version="1.0" encoding="utf-8"?>
<p:tagLst xmlns:p="http://schemas.openxmlformats.org/presentationml/2006/main">
  <p:tag name="AS_UNIQUEID" val="109"/>
</p:tagLst>
</file>

<file path=ppt/tags/tag5.xml><?xml version="1.0" encoding="utf-8"?>
<p:tagLst xmlns:p="http://schemas.openxmlformats.org/presentationml/2006/main">
  <p:tag name="AS_UNIQUEID" val="65"/>
</p:tagLst>
</file>

<file path=ppt/tags/tag50.xml><?xml version="1.0" encoding="utf-8"?>
<p:tagLst xmlns:p="http://schemas.openxmlformats.org/presentationml/2006/main">
  <p:tag name="AS_UNIQUEID" val="110"/>
</p:tagLst>
</file>

<file path=ppt/tags/tag51.xml><?xml version="1.0" encoding="utf-8"?>
<p:tagLst xmlns:p="http://schemas.openxmlformats.org/presentationml/2006/main">
  <p:tag name="AS_UNIQUEID" val="111"/>
</p:tagLst>
</file>

<file path=ppt/tags/tag52.xml><?xml version="1.0" encoding="utf-8"?>
<p:tagLst xmlns:p="http://schemas.openxmlformats.org/presentationml/2006/main">
  <p:tag name="AS_UNIQUEID" val="112"/>
</p:tagLst>
</file>

<file path=ppt/tags/tag53.xml><?xml version="1.0" encoding="utf-8"?>
<p:tagLst xmlns:p="http://schemas.openxmlformats.org/presentationml/2006/main">
  <p:tag name="AS_UNIQUEID" val="113"/>
</p:tagLst>
</file>

<file path=ppt/tags/tag54.xml><?xml version="1.0" encoding="utf-8"?>
<p:tagLst xmlns:p="http://schemas.openxmlformats.org/presentationml/2006/main">
  <p:tag name="AS_UNIQUEID" val="114"/>
</p:tagLst>
</file>

<file path=ppt/tags/tag55.xml><?xml version="1.0" encoding="utf-8"?>
<p:tagLst xmlns:p="http://schemas.openxmlformats.org/presentationml/2006/main">
  <p:tag name="AS_UNIQUEID" val="115"/>
</p:tagLst>
</file>

<file path=ppt/tags/tag56.xml><?xml version="1.0" encoding="utf-8"?>
<p:tagLst xmlns:p="http://schemas.openxmlformats.org/presentationml/2006/main">
  <p:tag name="AS_UNIQUEID" val="116"/>
</p:tagLst>
</file>

<file path=ppt/tags/tag57.xml><?xml version="1.0" encoding="utf-8"?>
<p:tagLst xmlns:p="http://schemas.openxmlformats.org/presentationml/2006/main">
  <p:tag name="AS_UNIQUEID" val="117"/>
</p:tagLst>
</file>

<file path=ppt/tags/tag58.xml><?xml version="1.0" encoding="utf-8"?>
<p:tagLst xmlns:p="http://schemas.openxmlformats.org/presentationml/2006/main">
  <p:tag name="AS_UNIQUEID" val="118"/>
</p:tagLst>
</file>

<file path=ppt/tags/tag59.xml><?xml version="1.0" encoding="utf-8"?>
<p:tagLst xmlns:p="http://schemas.openxmlformats.org/presentationml/2006/main">
  <p:tag name="AS_UNIQUEID" val="119"/>
</p:tagLst>
</file>

<file path=ppt/tags/tag6.xml><?xml version="1.0" encoding="utf-8"?>
<p:tagLst xmlns:p="http://schemas.openxmlformats.org/presentationml/2006/main">
  <p:tag name="AS_UNIQUEID" val="66"/>
</p:tagLst>
</file>

<file path=ppt/tags/tag60.xml><?xml version="1.0" encoding="utf-8"?>
<p:tagLst xmlns:p="http://schemas.openxmlformats.org/presentationml/2006/main">
  <p:tag name="AS_UNIQUEID" val="120"/>
</p:tagLst>
</file>

<file path=ppt/tags/tag61.xml><?xml version="1.0" encoding="utf-8"?>
<p:tagLst xmlns:p="http://schemas.openxmlformats.org/presentationml/2006/main">
  <p:tag name="AS_UNIQUEID" val="121"/>
</p:tagLst>
</file>

<file path=ppt/tags/tag62.xml><?xml version="1.0" encoding="utf-8"?>
<p:tagLst xmlns:p="http://schemas.openxmlformats.org/presentationml/2006/main">
  <p:tag name="AS_UNIQUEID" val="122"/>
</p:tagLst>
</file>

<file path=ppt/tags/tag63.xml><?xml version="1.0" encoding="utf-8"?>
<p:tagLst xmlns:p="http://schemas.openxmlformats.org/presentationml/2006/main">
  <p:tag name="AS_UNIQUEID" val="123"/>
</p:tagLst>
</file>

<file path=ppt/tags/tag64.xml><?xml version="1.0" encoding="utf-8"?>
<p:tagLst xmlns:p="http://schemas.openxmlformats.org/presentationml/2006/main">
  <p:tag name="AS_UNIQUEID" val="124"/>
</p:tagLst>
</file>

<file path=ppt/tags/tag65.xml><?xml version="1.0" encoding="utf-8"?>
<p:tagLst xmlns:p="http://schemas.openxmlformats.org/presentationml/2006/main">
  <p:tag name="AS_UNIQUEID" val="125"/>
</p:tagLst>
</file>

<file path=ppt/tags/tag66.xml><?xml version="1.0" encoding="utf-8"?>
<p:tagLst xmlns:p="http://schemas.openxmlformats.org/presentationml/2006/main">
  <p:tag name="AS_UNIQUEID" val="126"/>
</p:tagLst>
</file>

<file path=ppt/tags/tag67.xml><?xml version="1.0" encoding="utf-8"?>
<p:tagLst xmlns:p="http://schemas.openxmlformats.org/presentationml/2006/main">
  <p:tag name="AS_UNIQUEID" val="127"/>
</p:tagLst>
</file>

<file path=ppt/tags/tag68.xml><?xml version="1.0" encoding="utf-8"?>
<p:tagLst xmlns:p="http://schemas.openxmlformats.org/presentationml/2006/main">
  <p:tag name="AS_UNIQUEID" val="128"/>
</p:tagLst>
</file>

<file path=ppt/tags/tag69.xml><?xml version="1.0" encoding="utf-8"?>
<p:tagLst xmlns:p="http://schemas.openxmlformats.org/presentationml/2006/main">
  <p:tag name="AS_UNIQUEID" val="129"/>
</p:tagLst>
</file>

<file path=ppt/tags/tag7.xml><?xml version="1.0" encoding="utf-8"?>
<p:tagLst xmlns:p="http://schemas.openxmlformats.org/presentationml/2006/main">
  <p:tag name="AS_UNIQUEID" val="67"/>
</p:tagLst>
</file>

<file path=ppt/tags/tag70.xml><?xml version="1.0" encoding="utf-8"?>
<p:tagLst xmlns:p="http://schemas.openxmlformats.org/presentationml/2006/main">
  <p:tag name="AS_UNIQUEID" val="130"/>
</p:tagLst>
</file>

<file path=ppt/tags/tag71.xml><?xml version="1.0" encoding="utf-8"?>
<p:tagLst xmlns:p="http://schemas.openxmlformats.org/presentationml/2006/main">
  <p:tag name="AS_UNIQUEID" val="131"/>
</p:tagLst>
</file>

<file path=ppt/tags/tag72.xml><?xml version="1.0" encoding="utf-8"?>
<p:tagLst xmlns:p="http://schemas.openxmlformats.org/presentationml/2006/main">
  <p:tag name="AS_UNIQUEID" val="132"/>
</p:tagLst>
</file>

<file path=ppt/tags/tag73.xml><?xml version="1.0" encoding="utf-8"?>
<p:tagLst xmlns:p="http://schemas.openxmlformats.org/presentationml/2006/main">
  <p:tag name="AS_UNIQUEID" val="133"/>
</p:tagLst>
</file>

<file path=ppt/tags/tag74.xml><?xml version="1.0" encoding="utf-8"?>
<p:tagLst xmlns:p="http://schemas.openxmlformats.org/presentationml/2006/main">
  <p:tag name="AS_UNIQUEID" val="134"/>
</p:tagLst>
</file>

<file path=ppt/tags/tag75.xml><?xml version="1.0" encoding="utf-8"?>
<p:tagLst xmlns:p="http://schemas.openxmlformats.org/presentationml/2006/main">
  <p:tag name="AS_UNIQUEID" val="135"/>
</p:tagLst>
</file>

<file path=ppt/tags/tag76.xml><?xml version="1.0" encoding="utf-8"?>
<p:tagLst xmlns:p="http://schemas.openxmlformats.org/presentationml/2006/main">
  <p:tag name="AS_UNIQUEID" val="136"/>
</p:tagLst>
</file>

<file path=ppt/tags/tag77.xml><?xml version="1.0" encoding="utf-8"?>
<p:tagLst xmlns:p="http://schemas.openxmlformats.org/presentationml/2006/main">
  <p:tag name="AS_UNIQUEID" val="37"/>
</p:tagLst>
</file>

<file path=ppt/tags/tag78.xml><?xml version="1.0" encoding="utf-8"?>
<p:tagLst xmlns:p="http://schemas.openxmlformats.org/presentationml/2006/main">
  <p:tag name="AS_UNIQUEID" val="38"/>
</p:tagLst>
</file>

<file path=ppt/tags/tag79.xml><?xml version="1.0" encoding="utf-8"?>
<p:tagLst xmlns:p="http://schemas.openxmlformats.org/presentationml/2006/main">
  <p:tag name="AS_UNIQUEID" val="137"/>
</p:tagLst>
</file>

<file path=ppt/tags/tag8.xml><?xml version="1.0" encoding="utf-8"?>
<p:tagLst xmlns:p="http://schemas.openxmlformats.org/presentationml/2006/main">
  <p:tag name="AS_UNIQUEID" val="68"/>
</p:tagLst>
</file>

<file path=ppt/tags/tag80.xml><?xml version="1.0" encoding="utf-8"?>
<p:tagLst xmlns:p="http://schemas.openxmlformats.org/presentationml/2006/main">
  <p:tag name="AS_UNIQUEID" val="39"/>
</p:tagLst>
</file>

<file path=ppt/tags/tag81.xml><?xml version="1.0" encoding="utf-8"?>
<p:tagLst xmlns:p="http://schemas.openxmlformats.org/presentationml/2006/main">
  <p:tag name="AS_UNIQUEID" val="138"/>
</p:tagLst>
</file>

<file path=ppt/tags/tag82.xml><?xml version="1.0" encoding="utf-8"?>
<p:tagLst xmlns:p="http://schemas.openxmlformats.org/presentationml/2006/main">
  <p:tag name="AS_UNIQUEID" val="40"/>
</p:tagLst>
</file>

<file path=ppt/tags/tag83.xml><?xml version="1.0" encoding="utf-8"?>
<p:tagLst xmlns:p="http://schemas.openxmlformats.org/presentationml/2006/main">
  <p:tag name="AS_UNIQUEID" val="139"/>
</p:tagLst>
</file>

<file path=ppt/tags/tag84.xml><?xml version="1.0" encoding="utf-8"?>
<p:tagLst xmlns:p="http://schemas.openxmlformats.org/presentationml/2006/main">
  <p:tag name="AS_UNIQUEID" val="41"/>
</p:tagLst>
</file>

<file path=ppt/tags/tag85.xml><?xml version="1.0" encoding="utf-8"?>
<p:tagLst xmlns:p="http://schemas.openxmlformats.org/presentationml/2006/main">
  <p:tag name="AS_UNIQUEID" val="42"/>
</p:tagLst>
</file>

<file path=ppt/tags/tag86.xml><?xml version="1.0" encoding="utf-8"?>
<p:tagLst xmlns:p="http://schemas.openxmlformats.org/presentationml/2006/main">
  <p:tag name="AS_UNIQUEID" val="140"/>
</p:tagLst>
</file>

<file path=ppt/tags/tag87.xml><?xml version="1.0" encoding="utf-8"?>
<p:tagLst xmlns:p="http://schemas.openxmlformats.org/presentationml/2006/main">
  <p:tag name="AS_UNIQUEID" val="43"/>
</p:tagLst>
</file>

<file path=ppt/tags/tag88.xml><?xml version="1.0" encoding="utf-8"?>
<p:tagLst xmlns:p="http://schemas.openxmlformats.org/presentationml/2006/main">
  <p:tag name="AS_UNIQUEID" val="44"/>
</p:tagLst>
</file>

<file path=ppt/tags/tag89.xml><?xml version="1.0" encoding="utf-8"?>
<p:tagLst xmlns:p="http://schemas.openxmlformats.org/presentationml/2006/main">
  <p:tag name="AS_UNIQUEID" val="141"/>
</p:tagLst>
</file>

<file path=ppt/tags/tag9.xml><?xml version="1.0" encoding="utf-8"?>
<p:tagLst xmlns:p="http://schemas.openxmlformats.org/presentationml/2006/main">
  <p:tag name="AS_UNIQUEID" val="69"/>
</p:tagLst>
</file>

<file path=ppt/tags/tag90.xml><?xml version="1.0" encoding="utf-8"?>
<p:tagLst xmlns:p="http://schemas.openxmlformats.org/presentationml/2006/main">
  <p:tag name="AS_UNIQUEID" val="45"/>
</p:tagLst>
</file>

<file path=ppt/tags/tag91.xml><?xml version="1.0" encoding="utf-8"?>
<p:tagLst xmlns:p="http://schemas.openxmlformats.org/presentationml/2006/main">
  <p:tag name="AS_UNIQUEID" val="46"/>
</p:tagLst>
</file>

<file path=ppt/tags/tag92.xml><?xml version="1.0" encoding="utf-8"?>
<p:tagLst xmlns:p="http://schemas.openxmlformats.org/presentationml/2006/main">
  <p:tag name="AS_UNIQUEID" val="142"/>
</p:tagLst>
</file>

<file path=ppt/tags/tag93.xml><?xml version="1.0" encoding="utf-8"?>
<p:tagLst xmlns:p="http://schemas.openxmlformats.org/presentationml/2006/main">
  <p:tag name="AS_UNIQUEID" val="47"/>
</p:tagLst>
</file>

<file path=ppt/tags/tag94.xml><?xml version="1.0" encoding="utf-8"?>
<p:tagLst xmlns:p="http://schemas.openxmlformats.org/presentationml/2006/main">
  <p:tag name="AS_UNIQUEID" val="48"/>
</p:tagLst>
</file>

<file path=ppt/tags/tag95.xml><?xml version="1.0" encoding="utf-8"?>
<p:tagLst xmlns:p="http://schemas.openxmlformats.org/presentationml/2006/main">
  <p:tag name="AS_UNIQUEID" val="143"/>
</p:tagLst>
</file>

<file path=ppt/tags/tag96.xml><?xml version="1.0" encoding="utf-8"?>
<p:tagLst xmlns:p="http://schemas.openxmlformats.org/presentationml/2006/main">
  <p:tag name="AS_UNIQUEID" val="49"/>
</p:tagLst>
</file>

<file path=ppt/tags/tag97.xml><?xml version="1.0" encoding="utf-8"?>
<p:tagLst xmlns:p="http://schemas.openxmlformats.org/presentationml/2006/main">
  <p:tag name="AS_UNIQUEID" val="144"/>
</p:tagLst>
</file>

<file path=ppt/tags/tag98.xml><?xml version="1.0" encoding="utf-8"?>
<p:tagLst xmlns:p="http://schemas.openxmlformats.org/presentationml/2006/main">
  <p:tag name="AS_UNIQUEID" val="50"/>
</p:tagLst>
</file>

<file path=ppt/tags/tag99.xml><?xml version="1.0" encoding="utf-8"?>
<p:tagLst xmlns:p="http://schemas.openxmlformats.org/presentationml/2006/main">
  <p:tag name="AS_UNIQUEID" val="145"/>
</p:tagLst>
</file>

<file path=ppt/theme/theme1.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2020-01-28T08:54:45Z</dcterms:created>
  <dcterms:modified xsi:type="dcterms:W3CDTF">2021-02-15T09:20:46Z</dcterms:modified>
</cp:coreProperties>
</file>

<file path=docProps/custom.xml><?xml version="1.0" encoding="utf-8"?>
<Properties xmlns:vt="http://schemas.openxmlformats.org/officeDocument/2006/docPropsVTypes" xmlns="http://schemas.openxmlformats.org/officeDocument/2006/custom-properties"/>
</file>