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30,000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750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מטרות מטכ"ליות הותקפו בצפון</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9,000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a:t>
              </a:r>
              <a:r>
                <a:rPr lang="en-US" sz="1300">
                  <a:solidFill>
                    <a:srgbClr val="FFFFFF"/>
                  </a:solidFill>
                  <a:latin typeface="Assistant"/>
                  <a:ea typeface="Assistant"/>
                  <a:cs typeface="Assistant"/>
                  <a:sym typeface="Assistant"/>
                </a:rPr>
                <a:t>חבלים חוסלו</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ה-101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15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ה'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"אנחנו לא מתכוונים לסגת מחאן יונס או מכל מקום אחר. הפעולה הצבאית לוקחת זמן. היא מחייבת אותנו להיות מדויקים, ואנחנו מתאימים אותה לאיומים ולחטופים שנמצאים במרחב. אין פה קסמים, צריך זמן ובעיקר נחישות. אנחנו פועלים במאמץ משותף עם שירות הביטחון הכללי לחסל את הנהגת חמאס. אנחנו בכל יום בוחנים את הפעולות שלנו ושואפים להצטיין יותר".</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דובר צה"ל, תא"ל</a:t>
            </a:r>
            <a:r>
              <a:rPr b="1" lang="en-US">
                <a:solidFill>
                  <a:schemeClr val="dk1"/>
                </a:solidFill>
                <a:latin typeface="Assistant"/>
                <a:ea typeface="Assistant"/>
                <a:cs typeface="Assistant"/>
                <a:sym typeface="Assistant"/>
              </a:rPr>
              <a:t> </a:t>
            </a:r>
            <a:r>
              <a:rPr lang="en-US" sz="1000">
                <a:solidFill>
                  <a:schemeClr val="dk1"/>
                </a:solidFill>
                <a:latin typeface="Assistant"/>
                <a:ea typeface="Assistant"/>
                <a:cs typeface="Assistant"/>
                <a:sym typeface="Assistant"/>
              </a:rPr>
              <a:t>דניאל הגרי</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לוחמי </a:t>
            </a:r>
            <a:r>
              <a:rPr b="1" lang="en-US" sz="1000">
                <a:solidFill>
                  <a:schemeClr val="dk1"/>
                </a:solidFill>
                <a:latin typeface="Assistant"/>
                <a:ea typeface="Assistant"/>
                <a:cs typeface="Assistant"/>
                <a:sym typeface="Assistant"/>
              </a:rPr>
              <a:t>צק"ח כפיר נלחמים במרחב העיר חאן יונס שבדרום הרצועה, ומרחיבים את פעולותיהם להשמדת תשתיות טרור</a:t>
            </a:r>
            <a:r>
              <a:rPr lang="en-US" sz="1000">
                <a:solidFill>
                  <a:schemeClr val="dk1"/>
                </a:solidFill>
                <a:latin typeface="Assistant"/>
                <a:ea typeface="Assistant"/>
                <a:cs typeface="Assistant"/>
                <a:sym typeface="Assistant"/>
              </a:rPr>
              <a:t>. במהלך פשיטות ממוקדות שביצעו הלוחמים אותרו מטענים, ראשי קרב לטילים ורקטות, נשקי קאלצ'ניקוב, מחסניות, רימונים ומדים של לוחמי נוח'בה. בנוסף, הכוחות איתרו בסריקות מצבור פצצות מרגמה.</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בחאן יונס, </a:t>
            </a:r>
            <a:r>
              <a:rPr b="1" lang="en-US" sz="1000">
                <a:solidFill>
                  <a:schemeClr val="dk1"/>
                </a:solidFill>
                <a:latin typeface="Assistant"/>
                <a:ea typeface="Assistant"/>
                <a:cs typeface="Assistant"/>
                <a:sym typeface="Assistant"/>
              </a:rPr>
              <a:t>כוחות אוגדה 98</a:t>
            </a:r>
            <a:r>
              <a:rPr lang="en-US" sz="1000">
                <a:solidFill>
                  <a:schemeClr val="dk1"/>
                </a:solidFill>
                <a:latin typeface="Assistant"/>
                <a:ea typeface="Assistant"/>
                <a:cs typeface="Assistant"/>
                <a:sym typeface="Assistant"/>
              </a:rPr>
              <a:t> זיהו שני מחבלים שמעמיסים אמל"ח על משאית. כלי טיס של חיל האוויר, בהכוונת מרכז האש האוגדתי, </a:t>
            </a:r>
            <a:r>
              <a:rPr b="1" lang="en-US" sz="1000">
                <a:solidFill>
                  <a:schemeClr val="dk1"/>
                </a:solidFill>
                <a:latin typeface="Assistant"/>
                <a:ea typeface="Assistant"/>
                <a:cs typeface="Assistant"/>
                <a:sym typeface="Assistant"/>
              </a:rPr>
              <a:t>תקף את המשאית, השמיד את האמל"ח וחיסל את המחבלים.</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לוחמי </a:t>
            </a:r>
            <a:r>
              <a:rPr b="1" lang="en-US" sz="1000">
                <a:solidFill>
                  <a:schemeClr val="dk1"/>
                </a:solidFill>
                <a:latin typeface="Assistant"/>
                <a:ea typeface="Assistant"/>
                <a:cs typeface="Assistant"/>
                <a:sym typeface="Assistant"/>
              </a:rPr>
              <a:t>צק"ח 7 פשטו על מפקדה מבצעית של ארגון הטרור חמאס</a:t>
            </a:r>
            <a:r>
              <a:rPr lang="en-US" sz="1000">
                <a:solidFill>
                  <a:schemeClr val="dk1"/>
                </a:solidFill>
                <a:latin typeface="Assistant"/>
                <a:ea typeface="Assistant"/>
                <a:cs typeface="Assistant"/>
                <a:sym typeface="Assistant"/>
              </a:rPr>
              <a:t> במרחב העיר חאן יונס והחרימו רובי קלאצ׳ניקוב, אקדחים, רימונים, טילי RPG וציוד צלילה השייך לכוח הימי של חמאס.</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כוחות צה"ל </a:t>
            </a:r>
            <a:r>
              <a:rPr lang="en-US" sz="1000">
                <a:solidFill>
                  <a:schemeClr val="dk1"/>
                </a:solidFill>
                <a:latin typeface="Assistant"/>
                <a:ea typeface="Assistant"/>
                <a:cs typeface="Assistant"/>
                <a:sym typeface="Assistant"/>
              </a:rPr>
              <a:t>השמידו ביממה האחרונה</a:t>
            </a:r>
            <a:r>
              <a:rPr b="1" lang="en-US" sz="1000">
                <a:solidFill>
                  <a:schemeClr val="dk1"/>
                </a:solidFill>
                <a:latin typeface="Assistant"/>
                <a:ea typeface="Assistant"/>
                <a:cs typeface="Assistant"/>
                <a:sym typeface="Assistant"/>
              </a:rPr>
              <a:t> שני מחסני אמצעי לחימה מהקרקע ומהאוויר, תקפו מבנים צבאיים של ארגון הטרור חמאס</a:t>
            </a:r>
            <a:r>
              <a:rPr lang="en-US" sz="1000">
                <a:solidFill>
                  <a:schemeClr val="dk1"/>
                </a:solidFill>
                <a:latin typeface="Assistant"/>
                <a:ea typeface="Assistant"/>
                <a:cs typeface="Assistant"/>
                <a:sym typeface="Assistant"/>
              </a:rPr>
              <a:t> ואיתרו כלי נשק, מטענים ומחסניות בתוך ארון חדר ילדים בביתו של מחבל חמאס.</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בצפון רצועת עזה, </a:t>
            </a:r>
            <a:r>
              <a:rPr b="1" lang="en-US" sz="1000">
                <a:solidFill>
                  <a:schemeClr val="dk1"/>
                </a:solidFill>
                <a:latin typeface="Assistant"/>
                <a:ea typeface="Assistant"/>
                <a:cs typeface="Assistant"/>
                <a:sym typeface="Assistant"/>
              </a:rPr>
              <a:t>תצפיות צה"ל זיהו מספר מחבלים במרחב </a:t>
            </a:r>
            <a:r>
              <a:rPr lang="en-US" sz="1000">
                <a:solidFill>
                  <a:schemeClr val="dk1"/>
                </a:solidFill>
                <a:latin typeface="Assistant"/>
                <a:ea typeface="Assistant"/>
                <a:cs typeface="Assistant"/>
                <a:sym typeface="Assistant"/>
              </a:rPr>
              <a:t>בו פעלו כוחותינו, מכלול האש של החטיבה הצפונית באוגדת עזה הכווין למקום כלי טיס של חיל האוויר </a:t>
            </a:r>
            <a:r>
              <a:rPr b="1" lang="en-US" sz="1000">
                <a:solidFill>
                  <a:schemeClr val="dk1"/>
                </a:solidFill>
                <a:latin typeface="Assistant"/>
                <a:ea typeface="Assistant"/>
                <a:cs typeface="Assistant"/>
                <a:sym typeface="Assistant"/>
              </a:rPr>
              <a:t>שחיסל חמישה מחבלים.</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חטיבה 646 </a:t>
            </a:r>
            <a:r>
              <a:rPr lang="en-US" sz="1000">
                <a:solidFill>
                  <a:schemeClr val="dk1"/>
                </a:solidFill>
                <a:latin typeface="Assistant"/>
                <a:ea typeface="Assistant"/>
                <a:cs typeface="Assistant"/>
                <a:sym typeface="Assistant"/>
              </a:rPr>
              <a:t>פועלים במרחב מחנה נוציראת שבמרכז רצועת עזה. </a:t>
            </a:r>
            <a:r>
              <a:rPr b="1" lang="en-US" sz="1000">
                <a:solidFill>
                  <a:schemeClr val="dk1"/>
                </a:solidFill>
                <a:latin typeface="Assistant"/>
                <a:ea typeface="Assistant"/>
                <a:cs typeface="Assistant"/>
                <a:sym typeface="Assistant"/>
              </a:rPr>
              <a:t>במחנה איתרו הכוחות מתחם לייצור פצצות מרגמה, מפעל לייצור רקטות ואמצעי לחימה שהוסלקו בתוך מבנה של ארגון הומניטרי.</a:t>
            </a:r>
            <a:r>
              <a:rPr lang="en-US" sz="1000">
                <a:solidFill>
                  <a:schemeClr val="dk1"/>
                </a:solidFill>
                <a:latin typeface="Assistant"/>
                <a:ea typeface="Assistant"/>
                <a:cs typeface="Assistant"/>
                <a:sym typeface="Assistant"/>
              </a:rPr>
              <a:t> בהכוונה מודיעינית, הכוחות סרקו בית ספר במרחב, במסגרת הסריקות איתרו הלוחמים שמונה מחבלי חמאס שהסתתרו בבית הספר, המחבלים נעצרו ונלקחו להמשך חקירת כוחות הביטחון. בנוסף, במרחב בית הספר אותר מחסן אמצעי לחימה שהכיל אמל״ח רב.</a:t>
            </a:r>
            <a:endParaRPr b="1"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מטוסי קרב של חיל האוויר השלימו גל תקיפות בשטח לבנון. </a:t>
            </a:r>
            <a:r>
              <a:rPr lang="en-US" sz="1000">
                <a:solidFill>
                  <a:schemeClr val="dk1"/>
                </a:solidFill>
                <a:latin typeface="Assistant"/>
                <a:ea typeface="Assistant"/>
                <a:cs typeface="Assistant"/>
                <a:sym typeface="Assistant"/>
              </a:rPr>
              <a:t>בין המטרות שנתקפו, תשתיות טרור ומפקדות מבצעיות של ארגון הטרור חיזבאללה בשטח לבנון. כמו כן, חיל האוויר תקף תשתיות ונכסים נוספים של ארגון הטרור חיזבאללה בלבנון.</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350">
              <a:solidFill>
                <a:srgbClr val="30323F"/>
              </a:solidFill>
              <a:highlight>
                <a:srgbClr val="F1F6FB"/>
              </a:highligh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marR="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דובדבן במילואים ומג״ב</a:t>
            </a:r>
            <a:r>
              <a:rPr lang="en-US" sz="1000">
                <a:solidFill>
                  <a:schemeClr val="dk1"/>
                </a:solidFill>
                <a:latin typeface="Assistant"/>
                <a:ea typeface="Assistant"/>
                <a:cs typeface="Assistant"/>
                <a:sym typeface="Assistant"/>
              </a:rPr>
              <a:t> פעלו הלילה בפיקוד חטיבת שומרון ובהכוונת שב״כ בעיר שכם</a:t>
            </a:r>
            <a:r>
              <a:rPr b="1" lang="en-US" sz="1000">
                <a:solidFill>
                  <a:schemeClr val="dk1"/>
                </a:solidFill>
                <a:latin typeface="Assistant"/>
                <a:ea typeface="Assistant"/>
                <a:cs typeface="Assistant"/>
                <a:sym typeface="Assistant"/>
              </a:rPr>
              <a:t> ועצרו באוניברסיטת אל נג׳אח תשעה מבוקשים,</a:t>
            </a:r>
            <a:r>
              <a:rPr lang="en-US" sz="1000">
                <a:solidFill>
                  <a:schemeClr val="dk1"/>
                </a:solidFill>
                <a:latin typeface="Assistant"/>
                <a:ea typeface="Assistant"/>
                <a:cs typeface="Assistant"/>
                <a:sym typeface="Assistant"/>
              </a:rPr>
              <a:t> פעילי תא הסטודנטים של חמאס שהסתתרו במקום ועיכבו לחקירה חשודים רבים נוספים. פעילות זו היא כחלק מהמאמץ של צה״ל ושב״כ לסכל פעילות של חוליות טרור המורכבות מסטודנטים בתאי החמאס, שפועלים באוניברסיטאות ברחבי יהודה ושומרון.</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בעיר קלקיליה שבחטיבת אפרים </a:t>
            </a:r>
            <a:r>
              <a:rPr b="1" lang="en-US" sz="1000">
                <a:solidFill>
                  <a:schemeClr val="dk1"/>
                </a:solidFill>
                <a:latin typeface="Assistant"/>
                <a:ea typeface="Assistant"/>
                <a:cs typeface="Assistant"/>
                <a:sym typeface="Assistant"/>
              </a:rPr>
              <a:t>הכוחות הרסו יחד עם כוחות הנדסה של צה"ל בשיתוף עם אנשי המנהל האזרחי שני בתים לא חוקיים של פעילי חמאס-</a:t>
            </a:r>
            <a:r>
              <a:rPr lang="en-US" sz="1000">
                <a:solidFill>
                  <a:schemeClr val="dk1"/>
                </a:solidFill>
                <a:latin typeface="Assistant"/>
                <a:ea typeface="Assistant"/>
                <a:cs typeface="Assistant"/>
                <a:sym typeface="Assistant"/>
              </a:rPr>
              <a:t> בכיר בארגון הטרור חמאס, ומחבל נוסף שביצע שני פיגועי ירי בשנת 2015. </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שב"כ ומג"ב, עצרו הלילה חמישה מבוקשים נוספים</a:t>
            </a:r>
            <a:r>
              <a:rPr lang="en-US" sz="1000">
                <a:solidFill>
                  <a:schemeClr val="dk1"/>
                </a:solidFill>
                <a:latin typeface="Assistant"/>
                <a:ea typeface="Assistant"/>
                <a:cs typeface="Assistant"/>
                <a:sym typeface="Assistant"/>
              </a:rPr>
              <a:t> בכפר אזבבדה שבחטיבת מנשה ואיתרו מאות אלפי שקלים שיועדו לפעילות טרור בחטיבות אפרים, בנימין ועציון. המבוקשים שנעצרו הועברו להמשך חקירת כוחות הביטחון.</a:t>
            </a:r>
            <a:endParaRPr sz="1000">
              <a:solidFill>
                <a:schemeClr val="dk1"/>
              </a:solidFill>
              <a:latin typeface="Assistant"/>
              <a:ea typeface="Assistant"/>
              <a:cs typeface="Assistant"/>
              <a:sym typeface="Assistan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