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b="1" sz="3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2,600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59" cy="1321056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22,000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5,000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ה-95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15" cy="866408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9 בינואר 2024</a:t>
              </a:r>
              <a:endParaRPr b="1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כ"ח בטבת התשפ״ד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16:30)</a:t>
              </a:r>
              <a:endParaRPr b="1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05275"/>
            <a:ext cx="5403600" cy="9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הארבע עשר למלחמה</a:t>
            </a:r>
            <a:br>
              <a:rPr b="1" i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1" i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"אנחנו מתמקדים עכשיו בדרום ובמרכז, חאן יונס היא אזור מרכזי שאנחנו מתמקדים בו מתחת לאדמה ומעל האדמה, מדובר בלחץ צבאי מאוד משמעותי ומאוד עצים.".</a:t>
            </a:r>
            <a:endParaRPr b="1" i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דובר צה"ל, תא"ל דניאל הגרי</a:t>
            </a:r>
            <a:endParaRPr b="1" i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 הקרב של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חטיבת גולני איתר את המחרטה הגדולה ביותר שנחשפה מתחילת המלחמה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במרחב אותרו רכיבי רקטות ארוכות טווח שיכולות להגיע עד צפון הארץ, פצצות מרגמה, מטענים ותחמושת.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צוותי הקרב החטיבתיים שנלחמים תחת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אוגדה 98 הרחיבו את התמרון בעומק חאן יונס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וביצעו התקפות במהלכן חוסלו כ-40 מחבלים, אותרו מגוון רחב של אמצעי לחימה ואותרו פירים משמעותיים.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זרוע הים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תקפו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ביממה האחרונה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מוצבים צבאיים, מחסנים וכלי שיט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ששימשו את הכוח הימי של ארגון הטרור חמאס ברצועת עזה.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 הקרב של חטיבת כפיר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פשטו על מבנה מופלל בחאן יונס ואיתרו מחבל חמוש.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הכוחות ירו לעבר המחבל וחיסלו אותו.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פעילות של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 הקרב של חטיבת גולני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במרחב אל מע'אזי שבמרכז הרצועה, באמצעות הכוונה מודיעינית זיהה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כוח של יחידה 636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מחבלים מחטיבת מחנות המרכז במרחב. הכוחות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הכווינו כלי טיס של חיל האוויר שתקף וחיסל את החוליה.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כחלק מהפעילות של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עוצבת הקומנדו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הפועלים בלב מרחב ח'אן יונס, חשפו הכוחות עשרות פירים. בזמן שסרקו פיר במרחב, יצאה חוליית מחבלים מתוך הפיר ונזרקו מטענים לעבר הכוח,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הלוחמים השיבו באש וחיסלו את המחבלים.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 צלפים של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יחידת דובדבן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הפועל במרחב ח'אן יונס זיהה מספר מחבלים בקרבתם, הלוחמים ביצעו ירי מדויק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וחיסלו תשעה מחבלים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במרחב.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כחלק מפעילותם במרחב ח'אן יונס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יחידת מגלן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פושטים על יעדי טרור, מאתרים אמצעי לחימה, מנהלים קרבות מטווח קצר עם מחבלים ומשמידים תשתיות טרור של חמאס. הכוחות איתרו בבתים אזרחיים במרחב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אמצעי לחימה, רובים, רימונים, תחמושת וחומרי מודיעין ותורת לחימה של חמאס.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צוותי הקרב של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חטיבות 188 וגולני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חשפו באמצעות הכוונה מודיעינית מדויקת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מעוז טרור תת קרקעי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 ייצור אמצעי לחימה ברצועת עזה. במקום אותרו מפעלים רבים לייצור רקטות ארוכות טווח, אמל"ח וכלי טיס בלתי מאוישים. כמו כן,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הכוחות חיסלו עשרות מחבלים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במרחב.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 הקרב של חטיבה 188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השתלט על מפקדת גדוד אל בורייג' של ארגון הטרור חמאס. במהלך הפשיטה אותר חמ"ל תצפיות.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אמש צה"ל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חיסל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בבית ג'ן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בסוריה את מי שהיה אחראי מרכזי לשיגורי הרקטות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חמאס משטח סוריה לעבר עורף מדינת ישראל בשבועות האחרונים.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צה"ל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תקפו אמש חוליית מחבלים שפעלה בשטח לבנון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וניסתה לשגר טילי נ"ט לעבר שטח הארץ. בנוסף, הכוחות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תקפו תשתית טרור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בשימוש חיזבאללה ומרחבים נוספים בשטח לבנון.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מטוסי קרב של חיל האוויר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תקפו תשתיות טרור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בכפר כילא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בדרום לבנון.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כמו כן,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כלי טיס של חיל האוויר תקף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חוליית שיגור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 כלי טיס בלתי מאוישים בדרום לבנון.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יהודה ושומרון:</a:t>
            </a:r>
            <a:endParaRPr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-2921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במבצע לסיכול טרור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במחנה הפליטים של טול כרם ובמחנה הפליטים נור א-שמס שבחטיבת מנשה,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חשפו והשמידו הכוחות מטענים מוכנים לשימוש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שהוטמנו מתחת לכבישים על מנת לפגוע בכוחותינו. כמו כן, במהלך הפעילות,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כלי טיס של צה"ל תקף חוליית מחבלים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שירתה לעבר הכוחות. בנוסף,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נעצרו מבוקשים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בכפר יעבד שבגזרת החטיבה.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דובדבן במילואים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פעלו הבוקר בעיר שכם,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עצרו מבוקש והשמידו מטענים מוכנים לשימוש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שאותרו בתוך בית המבוקש. במהלך הפעילות,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הכוחות ירו לעבר מחבל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שהשליך לעברם מטען, המחבל נפגע.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בכפרים עטרה שבחטיבת בנימין וחבלה שבחטיבת אפרים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איתרו והחרימו הכוחות מספר נשקים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במבצע בכפר צוריף שבחטיבת עציון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הכוחות עצרו שני מבוקשים ותחקרו חשודים רבים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בכפר עין מצבאח שבחטיבת בנימין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נעצר פעיל כותלה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- תא הסטודנטים של חמאס.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