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Lst>
  <p:sldSz cy="121920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8" roundtripDataSignature="AMtx7mgDPHelBVTte1xF7h74G+lJ1D0QE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שקופית כותרת" type="title">
  <p:cSld name="TITLE">
    <p:spTree>
      <p:nvGrpSpPr>
        <p:cNvPr id="11" name="Shape 11"/>
        <p:cNvGrpSpPr/>
        <p:nvPr/>
      </p:nvGrpSpPr>
      <p:grpSpPr>
        <a:xfrm>
          <a:off x="0" y="0"/>
          <a:ext cx="0" cy="0"/>
          <a:chOff x="0" y="0"/>
          <a:chExt cx="0" cy="0"/>
        </a:xfrm>
      </p:grpSpPr>
      <p:sp>
        <p:nvSpPr>
          <p:cNvPr id="12" name="Google Shape;12;p5"/>
          <p:cNvSpPr txBox="1"/>
          <p:nvPr>
            <p:ph type="ctrTitle"/>
          </p:nvPr>
        </p:nvSpPr>
        <p:spPr>
          <a:xfrm>
            <a:off x="514350" y="1995312"/>
            <a:ext cx="5829300" cy="4244622"/>
          </a:xfrm>
          <a:prstGeom prst="rect">
            <a:avLst/>
          </a:prstGeom>
          <a:noFill/>
          <a:ln>
            <a:noFill/>
          </a:ln>
        </p:spPr>
        <p:txBody>
          <a:bodyPr anchorCtr="0" anchor="b" bIns="45700" lIns="91425" spcFirstLastPara="1" rIns="91425" wrap="square" tIns="45700">
            <a:normAutofit/>
          </a:bodyPr>
          <a:lstStyle>
            <a:lvl1pPr lvl="0" rtl="1"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5"/>
          <p:cNvSpPr txBox="1"/>
          <p:nvPr>
            <p:ph idx="1" type="subTitle"/>
          </p:nvPr>
        </p:nvSpPr>
        <p:spPr>
          <a:xfrm>
            <a:off x="857250" y="6403623"/>
            <a:ext cx="5143500" cy="2943577"/>
          </a:xfrm>
          <a:prstGeom prst="rect">
            <a:avLst/>
          </a:prstGeom>
          <a:noFill/>
          <a:ln>
            <a:noFill/>
          </a:ln>
        </p:spPr>
        <p:txBody>
          <a:bodyPr anchorCtr="0" anchor="t" bIns="45700" lIns="91425" spcFirstLastPara="1" rIns="91425" wrap="square" tIns="45700">
            <a:normAutofit/>
          </a:bodyPr>
          <a:lstStyle>
            <a:lvl1pPr lvl="0" rtl="1" algn="ctr">
              <a:lnSpc>
                <a:spcPct val="90000"/>
              </a:lnSpc>
              <a:spcBef>
                <a:spcPts val="750"/>
              </a:spcBef>
              <a:spcAft>
                <a:spcPts val="0"/>
              </a:spcAft>
              <a:buClr>
                <a:schemeClr val="dk1"/>
              </a:buClr>
              <a:buSzPts val="1800"/>
              <a:buNone/>
              <a:defRPr sz="1800"/>
            </a:lvl1pPr>
            <a:lvl2pPr lvl="1" rtl="1" algn="ctr">
              <a:lnSpc>
                <a:spcPct val="90000"/>
              </a:lnSpc>
              <a:spcBef>
                <a:spcPts val="375"/>
              </a:spcBef>
              <a:spcAft>
                <a:spcPts val="0"/>
              </a:spcAft>
              <a:buClr>
                <a:schemeClr val="dk1"/>
              </a:buClr>
              <a:buSzPts val="1500"/>
              <a:buNone/>
              <a:defRPr sz="1500"/>
            </a:lvl2pPr>
            <a:lvl3pPr lvl="2" rtl="1" algn="ctr">
              <a:lnSpc>
                <a:spcPct val="90000"/>
              </a:lnSpc>
              <a:spcBef>
                <a:spcPts val="375"/>
              </a:spcBef>
              <a:spcAft>
                <a:spcPts val="0"/>
              </a:spcAft>
              <a:buClr>
                <a:schemeClr val="dk1"/>
              </a:buClr>
              <a:buSzPts val="1350"/>
              <a:buNone/>
              <a:defRPr sz="1350"/>
            </a:lvl3pPr>
            <a:lvl4pPr lvl="3" rtl="1" algn="ctr">
              <a:lnSpc>
                <a:spcPct val="90000"/>
              </a:lnSpc>
              <a:spcBef>
                <a:spcPts val="375"/>
              </a:spcBef>
              <a:spcAft>
                <a:spcPts val="0"/>
              </a:spcAft>
              <a:buClr>
                <a:schemeClr val="dk1"/>
              </a:buClr>
              <a:buSzPts val="1200"/>
              <a:buNone/>
              <a:defRPr sz="1200"/>
            </a:lvl4pPr>
            <a:lvl5pPr lvl="4" rtl="1" algn="ctr">
              <a:lnSpc>
                <a:spcPct val="90000"/>
              </a:lnSpc>
              <a:spcBef>
                <a:spcPts val="375"/>
              </a:spcBef>
              <a:spcAft>
                <a:spcPts val="0"/>
              </a:spcAft>
              <a:buClr>
                <a:schemeClr val="dk1"/>
              </a:buClr>
              <a:buSzPts val="1200"/>
              <a:buNone/>
              <a:defRPr sz="1200"/>
            </a:lvl5pPr>
            <a:lvl6pPr lvl="5" rtl="1" algn="ctr">
              <a:lnSpc>
                <a:spcPct val="90000"/>
              </a:lnSpc>
              <a:spcBef>
                <a:spcPts val="375"/>
              </a:spcBef>
              <a:spcAft>
                <a:spcPts val="0"/>
              </a:spcAft>
              <a:buClr>
                <a:schemeClr val="dk1"/>
              </a:buClr>
              <a:buSzPts val="1200"/>
              <a:buNone/>
              <a:defRPr sz="1200"/>
            </a:lvl6pPr>
            <a:lvl7pPr lvl="6" rtl="1" algn="ctr">
              <a:lnSpc>
                <a:spcPct val="90000"/>
              </a:lnSpc>
              <a:spcBef>
                <a:spcPts val="375"/>
              </a:spcBef>
              <a:spcAft>
                <a:spcPts val="0"/>
              </a:spcAft>
              <a:buClr>
                <a:schemeClr val="dk1"/>
              </a:buClr>
              <a:buSzPts val="1200"/>
              <a:buNone/>
              <a:defRPr sz="1200"/>
            </a:lvl7pPr>
            <a:lvl8pPr lvl="7" rtl="1" algn="ctr">
              <a:lnSpc>
                <a:spcPct val="90000"/>
              </a:lnSpc>
              <a:spcBef>
                <a:spcPts val="375"/>
              </a:spcBef>
              <a:spcAft>
                <a:spcPts val="0"/>
              </a:spcAft>
              <a:buClr>
                <a:schemeClr val="dk1"/>
              </a:buClr>
              <a:buSzPts val="1200"/>
              <a:buNone/>
              <a:defRPr sz="1200"/>
            </a:lvl8pPr>
            <a:lvl9pPr lvl="8" rtl="1" algn="ctr">
              <a:lnSpc>
                <a:spcPct val="90000"/>
              </a:lnSpc>
              <a:spcBef>
                <a:spcPts val="375"/>
              </a:spcBef>
              <a:spcAft>
                <a:spcPts val="0"/>
              </a:spcAft>
              <a:buClr>
                <a:schemeClr val="dk1"/>
              </a:buClr>
              <a:buSzPts val="1200"/>
              <a:buNone/>
              <a:defRPr sz="1200"/>
            </a:lvl9pPr>
          </a:lstStyle>
          <a:p/>
        </p:txBody>
      </p:sp>
      <p:sp>
        <p:nvSpPr>
          <p:cNvPr id="14" name="Google Shape;14;p5"/>
          <p:cNvSpPr txBox="1"/>
          <p:nvPr>
            <p:ph idx="10" type="dt"/>
          </p:nvPr>
        </p:nvSpPr>
        <p:spPr>
          <a:xfrm>
            <a:off x="471488" y="11300181"/>
            <a:ext cx="1543050" cy="649111"/>
          </a:xfrm>
          <a:prstGeom prst="rect">
            <a:avLst/>
          </a:prstGeom>
          <a:noFill/>
          <a:ln>
            <a:noFill/>
          </a:ln>
        </p:spPr>
        <p:txBody>
          <a:bodyPr anchorCtr="0" anchor="ctr"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5" name="Google Shape;15;p5"/>
          <p:cNvSpPr txBox="1"/>
          <p:nvPr>
            <p:ph idx="11" type="ftr"/>
          </p:nvPr>
        </p:nvSpPr>
        <p:spPr>
          <a:xfrm>
            <a:off x="2271713" y="11300181"/>
            <a:ext cx="2314575" cy="649111"/>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6" name="Google Shape;16;p5"/>
          <p:cNvSpPr txBox="1"/>
          <p:nvPr>
            <p:ph idx="12" type="sldNum"/>
          </p:nvPr>
        </p:nvSpPr>
        <p:spPr>
          <a:xfrm>
            <a:off x="4843463" y="11300181"/>
            <a:ext cx="1543050" cy="649111"/>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טקסט אנכי" type="vertTx">
  <p:cSld name="VERTICAL_TEXT">
    <p:spTree>
      <p:nvGrpSpPr>
        <p:cNvPr id="68" name="Shape 68"/>
        <p:cNvGrpSpPr/>
        <p:nvPr/>
      </p:nvGrpSpPr>
      <p:grpSpPr>
        <a:xfrm>
          <a:off x="0" y="0"/>
          <a:ext cx="0" cy="0"/>
          <a:chOff x="0" y="0"/>
          <a:chExt cx="0" cy="0"/>
        </a:xfrm>
      </p:grpSpPr>
      <p:sp>
        <p:nvSpPr>
          <p:cNvPr id="69" name="Google Shape;69;p14"/>
          <p:cNvSpPr txBox="1"/>
          <p:nvPr>
            <p:ph type="title"/>
          </p:nvPr>
        </p:nvSpPr>
        <p:spPr>
          <a:xfrm>
            <a:off x="471488" y="649114"/>
            <a:ext cx="5915025" cy="2356556"/>
          </a:xfrm>
          <a:prstGeom prst="rect">
            <a:avLst/>
          </a:prstGeom>
          <a:noFill/>
          <a:ln>
            <a:noFill/>
          </a:ln>
        </p:spPr>
        <p:txBody>
          <a:bodyPr anchorCtr="0" anchor="ctr" bIns="45700" lIns="91425" spcFirstLastPara="1" rIns="91425" wrap="square" tIns="45700">
            <a:normAutofit/>
          </a:bodyPr>
          <a:lstStyle>
            <a:lvl1pPr lvl="0" rtl="1"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4"/>
          <p:cNvSpPr txBox="1"/>
          <p:nvPr>
            <p:ph idx="1" type="body"/>
          </p:nvPr>
        </p:nvSpPr>
        <p:spPr>
          <a:xfrm rot="5400000">
            <a:off x="-438856" y="4155899"/>
            <a:ext cx="7735712" cy="5915025"/>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750"/>
              </a:spcBef>
              <a:spcAft>
                <a:spcPts val="0"/>
              </a:spcAft>
              <a:buClr>
                <a:schemeClr val="dk1"/>
              </a:buClr>
              <a:buSzPts val="1800"/>
              <a:buChar char="•"/>
              <a:defRPr/>
            </a:lvl1pPr>
            <a:lvl2pPr indent="-342900" lvl="1" marL="914400" rtl="1" algn="r">
              <a:lnSpc>
                <a:spcPct val="90000"/>
              </a:lnSpc>
              <a:spcBef>
                <a:spcPts val="375"/>
              </a:spcBef>
              <a:spcAft>
                <a:spcPts val="0"/>
              </a:spcAft>
              <a:buClr>
                <a:schemeClr val="dk1"/>
              </a:buClr>
              <a:buSzPts val="1800"/>
              <a:buChar char="•"/>
              <a:defRPr/>
            </a:lvl2pPr>
            <a:lvl3pPr indent="-342900" lvl="2" marL="1371600" rtl="1" algn="r">
              <a:lnSpc>
                <a:spcPct val="90000"/>
              </a:lnSpc>
              <a:spcBef>
                <a:spcPts val="375"/>
              </a:spcBef>
              <a:spcAft>
                <a:spcPts val="0"/>
              </a:spcAft>
              <a:buClr>
                <a:schemeClr val="dk1"/>
              </a:buClr>
              <a:buSzPts val="1800"/>
              <a:buChar char="•"/>
              <a:defRPr/>
            </a:lvl3pPr>
            <a:lvl4pPr indent="-342900" lvl="3" marL="1828800" rtl="1" algn="r">
              <a:lnSpc>
                <a:spcPct val="90000"/>
              </a:lnSpc>
              <a:spcBef>
                <a:spcPts val="375"/>
              </a:spcBef>
              <a:spcAft>
                <a:spcPts val="0"/>
              </a:spcAft>
              <a:buClr>
                <a:schemeClr val="dk1"/>
              </a:buClr>
              <a:buSzPts val="1800"/>
              <a:buChar char="•"/>
              <a:defRPr/>
            </a:lvl4pPr>
            <a:lvl5pPr indent="-342900" lvl="4" marL="2286000" rtl="1" algn="r">
              <a:lnSpc>
                <a:spcPct val="90000"/>
              </a:lnSpc>
              <a:spcBef>
                <a:spcPts val="375"/>
              </a:spcBef>
              <a:spcAft>
                <a:spcPts val="0"/>
              </a:spcAft>
              <a:buClr>
                <a:schemeClr val="dk1"/>
              </a:buClr>
              <a:buSzPts val="1800"/>
              <a:buChar char="•"/>
              <a:defRPr/>
            </a:lvl5pPr>
            <a:lvl6pPr indent="-342900" lvl="5" marL="2743200" rtl="1" algn="r">
              <a:lnSpc>
                <a:spcPct val="90000"/>
              </a:lnSpc>
              <a:spcBef>
                <a:spcPts val="375"/>
              </a:spcBef>
              <a:spcAft>
                <a:spcPts val="0"/>
              </a:spcAft>
              <a:buClr>
                <a:schemeClr val="dk1"/>
              </a:buClr>
              <a:buSzPts val="1800"/>
              <a:buChar char="•"/>
              <a:defRPr/>
            </a:lvl6pPr>
            <a:lvl7pPr indent="-342900" lvl="6" marL="3200400" rtl="1" algn="r">
              <a:lnSpc>
                <a:spcPct val="90000"/>
              </a:lnSpc>
              <a:spcBef>
                <a:spcPts val="375"/>
              </a:spcBef>
              <a:spcAft>
                <a:spcPts val="0"/>
              </a:spcAft>
              <a:buClr>
                <a:schemeClr val="dk1"/>
              </a:buClr>
              <a:buSzPts val="1800"/>
              <a:buChar char="•"/>
              <a:defRPr/>
            </a:lvl7pPr>
            <a:lvl8pPr indent="-342900" lvl="7" marL="3657600" rtl="1" algn="r">
              <a:lnSpc>
                <a:spcPct val="90000"/>
              </a:lnSpc>
              <a:spcBef>
                <a:spcPts val="375"/>
              </a:spcBef>
              <a:spcAft>
                <a:spcPts val="0"/>
              </a:spcAft>
              <a:buClr>
                <a:schemeClr val="dk1"/>
              </a:buClr>
              <a:buSzPts val="1800"/>
              <a:buChar char="•"/>
              <a:defRPr/>
            </a:lvl8pPr>
            <a:lvl9pPr indent="-342900" lvl="8" marL="4114800" rtl="1" algn="r">
              <a:lnSpc>
                <a:spcPct val="90000"/>
              </a:lnSpc>
              <a:spcBef>
                <a:spcPts val="375"/>
              </a:spcBef>
              <a:spcAft>
                <a:spcPts val="0"/>
              </a:spcAft>
              <a:buClr>
                <a:schemeClr val="dk1"/>
              </a:buClr>
              <a:buSzPts val="1800"/>
              <a:buChar char="•"/>
              <a:defRPr/>
            </a:lvl9pPr>
          </a:lstStyle>
          <a:p/>
        </p:txBody>
      </p:sp>
      <p:sp>
        <p:nvSpPr>
          <p:cNvPr id="71" name="Google Shape;71;p14"/>
          <p:cNvSpPr txBox="1"/>
          <p:nvPr>
            <p:ph idx="10" type="dt"/>
          </p:nvPr>
        </p:nvSpPr>
        <p:spPr>
          <a:xfrm>
            <a:off x="471488" y="11300181"/>
            <a:ext cx="1543050" cy="649111"/>
          </a:xfrm>
          <a:prstGeom prst="rect">
            <a:avLst/>
          </a:prstGeom>
          <a:noFill/>
          <a:ln>
            <a:noFill/>
          </a:ln>
        </p:spPr>
        <p:txBody>
          <a:bodyPr anchorCtr="0" anchor="ctr"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2" name="Google Shape;72;p14"/>
          <p:cNvSpPr txBox="1"/>
          <p:nvPr>
            <p:ph idx="11" type="ftr"/>
          </p:nvPr>
        </p:nvSpPr>
        <p:spPr>
          <a:xfrm>
            <a:off x="2271713" y="11300181"/>
            <a:ext cx="2314575" cy="649111"/>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3" name="Google Shape;73;p14"/>
          <p:cNvSpPr txBox="1"/>
          <p:nvPr>
            <p:ph idx="12" type="sldNum"/>
          </p:nvPr>
        </p:nvSpPr>
        <p:spPr>
          <a:xfrm>
            <a:off x="4843463" y="11300181"/>
            <a:ext cx="1543050" cy="649111"/>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אנכית וטקסט" type="vertTitleAndTx">
  <p:cSld name="VERTICAL_TITLE_AND_VERTICAL_TEXT">
    <p:spTree>
      <p:nvGrpSpPr>
        <p:cNvPr id="74" name="Shape 74"/>
        <p:cNvGrpSpPr/>
        <p:nvPr/>
      </p:nvGrpSpPr>
      <p:grpSpPr>
        <a:xfrm>
          <a:off x="0" y="0"/>
          <a:ext cx="0" cy="0"/>
          <a:chOff x="0" y="0"/>
          <a:chExt cx="0" cy="0"/>
        </a:xfrm>
      </p:grpSpPr>
      <p:sp>
        <p:nvSpPr>
          <p:cNvPr id="75" name="Google Shape;75;p15"/>
          <p:cNvSpPr txBox="1"/>
          <p:nvPr>
            <p:ph type="title"/>
          </p:nvPr>
        </p:nvSpPr>
        <p:spPr>
          <a:xfrm rot="5400000">
            <a:off x="481057" y="5075811"/>
            <a:ext cx="10332156" cy="1478756"/>
          </a:xfrm>
          <a:prstGeom prst="rect">
            <a:avLst/>
          </a:prstGeom>
          <a:noFill/>
          <a:ln>
            <a:noFill/>
          </a:ln>
        </p:spPr>
        <p:txBody>
          <a:bodyPr anchorCtr="0" anchor="ctr" bIns="45700" lIns="91425" spcFirstLastPara="1" rIns="91425" wrap="square" tIns="45700">
            <a:normAutofit/>
          </a:bodyPr>
          <a:lstStyle>
            <a:lvl1pPr lvl="0" rtl="1"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5"/>
          <p:cNvSpPr txBox="1"/>
          <p:nvPr>
            <p:ph idx="1" type="body"/>
          </p:nvPr>
        </p:nvSpPr>
        <p:spPr>
          <a:xfrm rot="5400000">
            <a:off x="-2519318" y="3639917"/>
            <a:ext cx="10332156" cy="4350544"/>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750"/>
              </a:spcBef>
              <a:spcAft>
                <a:spcPts val="0"/>
              </a:spcAft>
              <a:buClr>
                <a:schemeClr val="dk1"/>
              </a:buClr>
              <a:buSzPts val="1800"/>
              <a:buChar char="•"/>
              <a:defRPr/>
            </a:lvl1pPr>
            <a:lvl2pPr indent="-342900" lvl="1" marL="914400" rtl="1" algn="r">
              <a:lnSpc>
                <a:spcPct val="90000"/>
              </a:lnSpc>
              <a:spcBef>
                <a:spcPts val="375"/>
              </a:spcBef>
              <a:spcAft>
                <a:spcPts val="0"/>
              </a:spcAft>
              <a:buClr>
                <a:schemeClr val="dk1"/>
              </a:buClr>
              <a:buSzPts val="1800"/>
              <a:buChar char="•"/>
              <a:defRPr/>
            </a:lvl2pPr>
            <a:lvl3pPr indent="-342900" lvl="2" marL="1371600" rtl="1" algn="r">
              <a:lnSpc>
                <a:spcPct val="90000"/>
              </a:lnSpc>
              <a:spcBef>
                <a:spcPts val="375"/>
              </a:spcBef>
              <a:spcAft>
                <a:spcPts val="0"/>
              </a:spcAft>
              <a:buClr>
                <a:schemeClr val="dk1"/>
              </a:buClr>
              <a:buSzPts val="1800"/>
              <a:buChar char="•"/>
              <a:defRPr/>
            </a:lvl3pPr>
            <a:lvl4pPr indent="-342900" lvl="3" marL="1828800" rtl="1" algn="r">
              <a:lnSpc>
                <a:spcPct val="90000"/>
              </a:lnSpc>
              <a:spcBef>
                <a:spcPts val="375"/>
              </a:spcBef>
              <a:spcAft>
                <a:spcPts val="0"/>
              </a:spcAft>
              <a:buClr>
                <a:schemeClr val="dk1"/>
              </a:buClr>
              <a:buSzPts val="1800"/>
              <a:buChar char="•"/>
              <a:defRPr/>
            </a:lvl4pPr>
            <a:lvl5pPr indent="-342900" lvl="4" marL="2286000" rtl="1" algn="r">
              <a:lnSpc>
                <a:spcPct val="90000"/>
              </a:lnSpc>
              <a:spcBef>
                <a:spcPts val="375"/>
              </a:spcBef>
              <a:spcAft>
                <a:spcPts val="0"/>
              </a:spcAft>
              <a:buClr>
                <a:schemeClr val="dk1"/>
              </a:buClr>
              <a:buSzPts val="1800"/>
              <a:buChar char="•"/>
              <a:defRPr/>
            </a:lvl5pPr>
            <a:lvl6pPr indent="-342900" lvl="5" marL="2743200" rtl="1" algn="r">
              <a:lnSpc>
                <a:spcPct val="90000"/>
              </a:lnSpc>
              <a:spcBef>
                <a:spcPts val="375"/>
              </a:spcBef>
              <a:spcAft>
                <a:spcPts val="0"/>
              </a:spcAft>
              <a:buClr>
                <a:schemeClr val="dk1"/>
              </a:buClr>
              <a:buSzPts val="1800"/>
              <a:buChar char="•"/>
              <a:defRPr/>
            </a:lvl6pPr>
            <a:lvl7pPr indent="-342900" lvl="6" marL="3200400" rtl="1" algn="r">
              <a:lnSpc>
                <a:spcPct val="90000"/>
              </a:lnSpc>
              <a:spcBef>
                <a:spcPts val="375"/>
              </a:spcBef>
              <a:spcAft>
                <a:spcPts val="0"/>
              </a:spcAft>
              <a:buClr>
                <a:schemeClr val="dk1"/>
              </a:buClr>
              <a:buSzPts val="1800"/>
              <a:buChar char="•"/>
              <a:defRPr/>
            </a:lvl7pPr>
            <a:lvl8pPr indent="-342900" lvl="7" marL="3657600" rtl="1" algn="r">
              <a:lnSpc>
                <a:spcPct val="90000"/>
              </a:lnSpc>
              <a:spcBef>
                <a:spcPts val="375"/>
              </a:spcBef>
              <a:spcAft>
                <a:spcPts val="0"/>
              </a:spcAft>
              <a:buClr>
                <a:schemeClr val="dk1"/>
              </a:buClr>
              <a:buSzPts val="1800"/>
              <a:buChar char="•"/>
              <a:defRPr/>
            </a:lvl8pPr>
            <a:lvl9pPr indent="-342900" lvl="8" marL="4114800" rtl="1" algn="r">
              <a:lnSpc>
                <a:spcPct val="90000"/>
              </a:lnSpc>
              <a:spcBef>
                <a:spcPts val="375"/>
              </a:spcBef>
              <a:spcAft>
                <a:spcPts val="0"/>
              </a:spcAft>
              <a:buClr>
                <a:schemeClr val="dk1"/>
              </a:buClr>
              <a:buSzPts val="1800"/>
              <a:buChar char="•"/>
              <a:defRPr/>
            </a:lvl9pPr>
          </a:lstStyle>
          <a:p/>
        </p:txBody>
      </p:sp>
      <p:sp>
        <p:nvSpPr>
          <p:cNvPr id="77" name="Google Shape;77;p15"/>
          <p:cNvSpPr txBox="1"/>
          <p:nvPr>
            <p:ph idx="10" type="dt"/>
          </p:nvPr>
        </p:nvSpPr>
        <p:spPr>
          <a:xfrm>
            <a:off x="471488" y="11300181"/>
            <a:ext cx="1543050" cy="649111"/>
          </a:xfrm>
          <a:prstGeom prst="rect">
            <a:avLst/>
          </a:prstGeom>
          <a:noFill/>
          <a:ln>
            <a:noFill/>
          </a:ln>
        </p:spPr>
        <p:txBody>
          <a:bodyPr anchorCtr="0" anchor="ctr"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8" name="Google Shape;78;p15"/>
          <p:cNvSpPr txBox="1"/>
          <p:nvPr>
            <p:ph idx="11" type="ftr"/>
          </p:nvPr>
        </p:nvSpPr>
        <p:spPr>
          <a:xfrm>
            <a:off x="2271713" y="11300181"/>
            <a:ext cx="2314575" cy="649111"/>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79" name="Google Shape;79;p15"/>
          <p:cNvSpPr txBox="1"/>
          <p:nvPr>
            <p:ph idx="12" type="sldNum"/>
          </p:nvPr>
        </p:nvSpPr>
        <p:spPr>
          <a:xfrm>
            <a:off x="4843463" y="11300181"/>
            <a:ext cx="1543050" cy="649111"/>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ריק" type="blank">
  <p:cSld name="BLANK">
    <p:spTree>
      <p:nvGrpSpPr>
        <p:cNvPr id="17" name="Shape 17"/>
        <p:cNvGrpSpPr/>
        <p:nvPr/>
      </p:nvGrpSpPr>
      <p:grpSpPr>
        <a:xfrm>
          <a:off x="0" y="0"/>
          <a:ext cx="0" cy="0"/>
          <a:chOff x="0" y="0"/>
          <a:chExt cx="0" cy="0"/>
        </a:xfrm>
      </p:grpSpPr>
      <p:sp>
        <p:nvSpPr>
          <p:cNvPr id="18" name="Google Shape;18;p6"/>
          <p:cNvSpPr txBox="1"/>
          <p:nvPr>
            <p:ph idx="10" type="dt"/>
          </p:nvPr>
        </p:nvSpPr>
        <p:spPr>
          <a:xfrm>
            <a:off x="471488" y="11300181"/>
            <a:ext cx="1543050" cy="649111"/>
          </a:xfrm>
          <a:prstGeom prst="rect">
            <a:avLst/>
          </a:prstGeom>
          <a:noFill/>
          <a:ln>
            <a:noFill/>
          </a:ln>
        </p:spPr>
        <p:txBody>
          <a:bodyPr anchorCtr="0" anchor="ctr"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19" name="Google Shape;19;p6"/>
          <p:cNvSpPr txBox="1"/>
          <p:nvPr>
            <p:ph idx="11" type="ftr"/>
          </p:nvPr>
        </p:nvSpPr>
        <p:spPr>
          <a:xfrm>
            <a:off x="2271713" y="11300181"/>
            <a:ext cx="2314575" cy="649111"/>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0" name="Google Shape;20;p6"/>
          <p:cNvSpPr txBox="1"/>
          <p:nvPr>
            <p:ph idx="12" type="sldNum"/>
          </p:nvPr>
        </p:nvSpPr>
        <p:spPr>
          <a:xfrm>
            <a:off x="4843463" y="11300181"/>
            <a:ext cx="1543050" cy="649111"/>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תוכן" type="obj">
  <p:cSld name="OBJECT">
    <p:spTree>
      <p:nvGrpSpPr>
        <p:cNvPr id="21" name="Shape 21"/>
        <p:cNvGrpSpPr/>
        <p:nvPr/>
      </p:nvGrpSpPr>
      <p:grpSpPr>
        <a:xfrm>
          <a:off x="0" y="0"/>
          <a:ext cx="0" cy="0"/>
          <a:chOff x="0" y="0"/>
          <a:chExt cx="0" cy="0"/>
        </a:xfrm>
      </p:grpSpPr>
      <p:sp>
        <p:nvSpPr>
          <p:cNvPr id="22" name="Google Shape;22;p7"/>
          <p:cNvSpPr txBox="1"/>
          <p:nvPr>
            <p:ph type="title"/>
          </p:nvPr>
        </p:nvSpPr>
        <p:spPr>
          <a:xfrm>
            <a:off x="471488" y="649114"/>
            <a:ext cx="5915025" cy="2356556"/>
          </a:xfrm>
          <a:prstGeom prst="rect">
            <a:avLst/>
          </a:prstGeom>
          <a:noFill/>
          <a:ln>
            <a:noFill/>
          </a:ln>
        </p:spPr>
        <p:txBody>
          <a:bodyPr anchorCtr="0" anchor="ctr" bIns="45700" lIns="91425" spcFirstLastPara="1" rIns="91425" wrap="square" tIns="45700">
            <a:normAutofit/>
          </a:bodyPr>
          <a:lstStyle>
            <a:lvl1pPr lvl="0" rtl="1"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7"/>
          <p:cNvSpPr txBox="1"/>
          <p:nvPr>
            <p:ph idx="1" type="body"/>
          </p:nvPr>
        </p:nvSpPr>
        <p:spPr>
          <a:xfrm>
            <a:off x="471488" y="3245556"/>
            <a:ext cx="5915025" cy="7735712"/>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750"/>
              </a:spcBef>
              <a:spcAft>
                <a:spcPts val="0"/>
              </a:spcAft>
              <a:buClr>
                <a:schemeClr val="dk1"/>
              </a:buClr>
              <a:buSzPts val="1800"/>
              <a:buChar char="•"/>
              <a:defRPr/>
            </a:lvl1pPr>
            <a:lvl2pPr indent="-342900" lvl="1" marL="914400" rtl="1" algn="r">
              <a:lnSpc>
                <a:spcPct val="90000"/>
              </a:lnSpc>
              <a:spcBef>
                <a:spcPts val="375"/>
              </a:spcBef>
              <a:spcAft>
                <a:spcPts val="0"/>
              </a:spcAft>
              <a:buClr>
                <a:schemeClr val="dk1"/>
              </a:buClr>
              <a:buSzPts val="1800"/>
              <a:buChar char="•"/>
              <a:defRPr/>
            </a:lvl2pPr>
            <a:lvl3pPr indent="-342900" lvl="2" marL="1371600" rtl="1" algn="r">
              <a:lnSpc>
                <a:spcPct val="90000"/>
              </a:lnSpc>
              <a:spcBef>
                <a:spcPts val="375"/>
              </a:spcBef>
              <a:spcAft>
                <a:spcPts val="0"/>
              </a:spcAft>
              <a:buClr>
                <a:schemeClr val="dk1"/>
              </a:buClr>
              <a:buSzPts val="1800"/>
              <a:buChar char="•"/>
              <a:defRPr/>
            </a:lvl3pPr>
            <a:lvl4pPr indent="-342900" lvl="3" marL="1828800" rtl="1" algn="r">
              <a:lnSpc>
                <a:spcPct val="90000"/>
              </a:lnSpc>
              <a:spcBef>
                <a:spcPts val="375"/>
              </a:spcBef>
              <a:spcAft>
                <a:spcPts val="0"/>
              </a:spcAft>
              <a:buClr>
                <a:schemeClr val="dk1"/>
              </a:buClr>
              <a:buSzPts val="1800"/>
              <a:buChar char="•"/>
              <a:defRPr/>
            </a:lvl4pPr>
            <a:lvl5pPr indent="-342900" lvl="4" marL="2286000" rtl="1" algn="r">
              <a:lnSpc>
                <a:spcPct val="90000"/>
              </a:lnSpc>
              <a:spcBef>
                <a:spcPts val="375"/>
              </a:spcBef>
              <a:spcAft>
                <a:spcPts val="0"/>
              </a:spcAft>
              <a:buClr>
                <a:schemeClr val="dk1"/>
              </a:buClr>
              <a:buSzPts val="1800"/>
              <a:buChar char="•"/>
              <a:defRPr/>
            </a:lvl5pPr>
            <a:lvl6pPr indent="-342900" lvl="5" marL="2743200" rtl="1" algn="r">
              <a:lnSpc>
                <a:spcPct val="90000"/>
              </a:lnSpc>
              <a:spcBef>
                <a:spcPts val="375"/>
              </a:spcBef>
              <a:spcAft>
                <a:spcPts val="0"/>
              </a:spcAft>
              <a:buClr>
                <a:schemeClr val="dk1"/>
              </a:buClr>
              <a:buSzPts val="1800"/>
              <a:buChar char="•"/>
              <a:defRPr/>
            </a:lvl6pPr>
            <a:lvl7pPr indent="-342900" lvl="6" marL="3200400" rtl="1" algn="r">
              <a:lnSpc>
                <a:spcPct val="90000"/>
              </a:lnSpc>
              <a:spcBef>
                <a:spcPts val="375"/>
              </a:spcBef>
              <a:spcAft>
                <a:spcPts val="0"/>
              </a:spcAft>
              <a:buClr>
                <a:schemeClr val="dk1"/>
              </a:buClr>
              <a:buSzPts val="1800"/>
              <a:buChar char="•"/>
              <a:defRPr/>
            </a:lvl7pPr>
            <a:lvl8pPr indent="-342900" lvl="7" marL="3657600" rtl="1" algn="r">
              <a:lnSpc>
                <a:spcPct val="90000"/>
              </a:lnSpc>
              <a:spcBef>
                <a:spcPts val="375"/>
              </a:spcBef>
              <a:spcAft>
                <a:spcPts val="0"/>
              </a:spcAft>
              <a:buClr>
                <a:schemeClr val="dk1"/>
              </a:buClr>
              <a:buSzPts val="1800"/>
              <a:buChar char="•"/>
              <a:defRPr/>
            </a:lvl8pPr>
            <a:lvl9pPr indent="-342900" lvl="8" marL="4114800" rtl="1" algn="r">
              <a:lnSpc>
                <a:spcPct val="90000"/>
              </a:lnSpc>
              <a:spcBef>
                <a:spcPts val="375"/>
              </a:spcBef>
              <a:spcAft>
                <a:spcPts val="0"/>
              </a:spcAft>
              <a:buClr>
                <a:schemeClr val="dk1"/>
              </a:buClr>
              <a:buSzPts val="1800"/>
              <a:buChar char="•"/>
              <a:defRPr/>
            </a:lvl9pPr>
          </a:lstStyle>
          <a:p/>
        </p:txBody>
      </p:sp>
      <p:sp>
        <p:nvSpPr>
          <p:cNvPr id="24" name="Google Shape;24;p7"/>
          <p:cNvSpPr txBox="1"/>
          <p:nvPr>
            <p:ph idx="10" type="dt"/>
          </p:nvPr>
        </p:nvSpPr>
        <p:spPr>
          <a:xfrm>
            <a:off x="471488" y="11300181"/>
            <a:ext cx="1543050" cy="649111"/>
          </a:xfrm>
          <a:prstGeom prst="rect">
            <a:avLst/>
          </a:prstGeom>
          <a:noFill/>
          <a:ln>
            <a:noFill/>
          </a:ln>
        </p:spPr>
        <p:txBody>
          <a:bodyPr anchorCtr="0" anchor="ctr"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5" name="Google Shape;25;p7"/>
          <p:cNvSpPr txBox="1"/>
          <p:nvPr>
            <p:ph idx="11" type="ftr"/>
          </p:nvPr>
        </p:nvSpPr>
        <p:spPr>
          <a:xfrm>
            <a:off x="2271713" y="11300181"/>
            <a:ext cx="2314575" cy="649111"/>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26" name="Google Shape;26;p7"/>
          <p:cNvSpPr txBox="1"/>
          <p:nvPr>
            <p:ph idx="12" type="sldNum"/>
          </p:nvPr>
        </p:nvSpPr>
        <p:spPr>
          <a:xfrm>
            <a:off x="4843463" y="11300181"/>
            <a:ext cx="1543050" cy="649111"/>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מקטע עליונה" type="secHead">
  <p:cSld name="SECTION_HEADER">
    <p:spTree>
      <p:nvGrpSpPr>
        <p:cNvPr id="27" name="Shape 27"/>
        <p:cNvGrpSpPr/>
        <p:nvPr/>
      </p:nvGrpSpPr>
      <p:grpSpPr>
        <a:xfrm>
          <a:off x="0" y="0"/>
          <a:ext cx="0" cy="0"/>
          <a:chOff x="0" y="0"/>
          <a:chExt cx="0" cy="0"/>
        </a:xfrm>
      </p:grpSpPr>
      <p:sp>
        <p:nvSpPr>
          <p:cNvPr id="28" name="Google Shape;28;p8"/>
          <p:cNvSpPr txBox="1"/>
          <p:nvPr>
            <p:ph type="title"/>
          </p:nvPr>
        </p:nvSpPr>
        <p:spPr>
          <a:xfrm>
            <a:off x="467916" y="3039537"/>
            <a:ext cx="5915025" cy="5071532"/>
          </a:xfrm>
          <a:prstGeom prst="rect">
            <a:avLst/>
          </a:prstGeom>
          <a:noFill/>
          <a:ln>
            <a:noFill/>
          </a:ln>
        </p:spPr>
        <p:txBody>
          <a:bodyPr anchorCtr="0" anchor="b" bIns="45700" lIns="91425" spcFirstLastPara="1" rIns="91425" wrap="square" tIns="45700">
            <a:normAutofit/>
          </a:bodyPr>
          <a:lstStyle>
            <a:lvl1pPr lvl="0" rtl="1"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8"/>
          <p:cNvSpPr txBox="1"/>
          <p:nvPr>
            <p:ph idx="1" type="body"/>
          </p:nvPr>
        </p:nvSpPr>
        <p:spPr>
          <a:xfrm>
            <a:off x="467916" y="8159048"/>
            <a:ext cx="5915025" cy="2666999"/>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750"/>
              </a:spcBef>
              <a:spcAft>
                <a:spcPts val="0"/>
              </a:spcAft>
              <a:buClr>
                <a:schemeClr val="dk1"/>
              </a:buClr>
              <a:buSzPts val="1800"/>
              <a:buNone/>
              <a:defRPr sz="1800">
                <a:solidFill>
                  <a:schemeClr val="dk1"/>
                </a:solidFill>
              </a:defRPr>
            </a:lvl1pPr>
            <a:lvl2pPr indent="-228600" lvl="1" marL="914400" rtl="1" algn="r">
              <a:lnSpc>
                <a:spcPct val="90000"/>
              </a:lnSpc>
              <a:spcBef>
                <a:spcPts val="375"/>
              </a:spcBef>
              <a:spcAft>
                <a:spcPts val="0"/>
              </a:spcAft>
              <a:buClr>
                <a:srgbClr val="888888"/>
              </a:buClr>
              <a:buSzPts val="1500"/>
              <a:buNone/>
              <a:defRPr sz="1500">
                <a:solidFill>
                  <a:srgbClr val="888888"/>
                </a:solidFill>
              </a:defRPr>
            </a:lvl2pPr>
            <a:lvl3pPr indent="-228600" lvl="2" marL="1371600" rtl="1" algn="r">
              <a:lnSpc>
                <a:spcPct val="90000"/>
              </a:lnSpc>
              <a:spcBef>
                <a:spcPts val="375"/>
              </a:spcBef>
              <a:spcAft>
                <a:spcPts val="0"/>
              </a:spcAft>
              <a:buClr>
                <a:srgbClr val="888888"/>
              </a:buClr>
              <a:buSzPts val="1350"/>
              <a:buNone/>
              <a:defRPr sz="1350">
                <a:solidFill>
                  <a:srgbClr val="888888"/>
                </a:solidFill>
              </a:defRPr>
            </a:lvl3pPr>
            <a:lvl4pPr indent="-228600" lvl="3" marL="1828800" rtl="1" algn="r">
              <a:lnSpc>
                <a:spcPct val="90000"/>
              </a:lnSpc>
              <a:spcBef>
                <a:spcPts val="375"/>
              </a:spcBef>
              <a:spcAft>
                <a:spcPts val="0"/>
              </a:spcAft>
              <a:buClr>
                <a:srgbClr val="888888"/>
              </a:buClr>
              <a:buSzPts val="1200"/>
              <a:buNone/>
              <a:defRPr sz="1200">
                <a:solidFill>
                  <a:srgbClr val="888888"/>
                </a:solidFill>
              </a:defRPr>
            </a:lvl4pPr>
            <a:lvl5pPr indent="-228600" lvl="4" marL="2286000" rtl="1" algn="r">
              <a:lnSpc>
                <a:spcPct val="90000"/>
              </a:lnSpc>
              <a:spcBef>
                <a:spcPts val="375"/>
              </a:spcBef>
              <a:spcAft>
                <a:spcPts val="0"/>
              </a:spcAft>
              <a:buClr>
                <a:srgbClr val="888888"/>
              </a:buClr>
              <a:buSzPts val="1200"/>
              <a:buNone/>
              <a:defRPr sz="1200">
                <a:solidFill>
                  <a:srgbClr val="888888"/>
                </a:solidFill>
              </a:defRPr>
            </a:lvl5pPr>
            <a:lvl6pPr indent="-228600" lvl="5" marL="2743200" rtl="1" algn="r">
              <a:lnSpc>
                <a:spcPct val="90000"/>
              </a:lnSpc>
              <a:spcBef>
                <a:spcPts val="375"/>
              </a:spcBef>
              <a:spcAft>
                <a:spcPts val="0"/>
              </a:spcAft>
              <a:buClr>
                <a:srgbClr val="888888"/>
              </a:buClr>
              <a:buSzPts val="1200"/>
              <a:buNone/>
              <a:defRPr sz="1200">
                <a:solidFill>
                  <a:srgbClr val="888888"/>
                </a:solidFill>
              </a:defRPr>
            </a:lvl6pPr>
            <a:lvl7pPr indent="-228600" lvl="6" marL="3200400" rtl="1" algn="r">
              <a:lnSpc>
                <a:spcPct val="90000"/>
              </a:lnSpc>
              <a:spcBef>
                <a:spcPts val="375"/>
              </a:spcBef>
              <a:spcAft>
                <a:spcPts val="0"/>
              </a:spcAft>
              <a:buClr>
                <a:srgbClr val="888888"/>
              </a:buClr>
              <a:buSzPts val="1200"/>
              <a:buNone/>
              <a:defRPr sz="1200">
                <a:solidFill>
                  <a:srgbClr val="888888"/>
                </a:solidFill>
              </a:defRPr>
            </a:lvl7pPr>
            <a:lvl8pPr indent="-228600" lvl="7" marL="3657600" rtl="1" algn="r">
              <a:lnSpc>
                <a:spcPct val="90000"/>
              </a:lnSpc>
              <a:spcBef>
                <a:spcPts val="375"/>
              </a:spcBef>
              <a:spcAft>
                <a:spcPts val="0"/>
              </a:spcAft>
              <a:buClr>
                <a:srgbClr val="888888"/>
              </a:buClr>
              <a:buSzPts val="1200"/>
              <a:buNone/>
              <a:defRPr sz="1200">
                <a:solidFill>
                  <a:srgbClr val="888888"/>
                </a:solidFill>
              </a:defRPr>
            </a:lvl8pPr>
            <a:lvl9pPr indent="-228600" lvl="8" marL="4114800" rtl="1" algn="r">
              <a:lnSpc>
                <a:spcPct val="90000"/>
              </a:lnSpc>
              <a:spcBef>
                <a:spcPts val="375"/>
              </a:spcBef>
              <a:spcAft>
                <a:spcPts val="0"/>
              </a:spcAft>
              <a:buClr>
                <a:srgbClr val="888888"/>
              </a:buClr>
              <a:buSzPts val="1200"/>
              <a:buNone/>
              <a:defRPr sz="1200">
                <a:solidFill>
                  <a:srgbClr val="888888"/>
                </a:solidFill>
              </a:defRPr>
            </a:lvl9pPr>
          </a:lstStyle>
          <a:p/>
        </p:txBody>
      </p:sp>
      <p:sp>
        <p:nvSpPr>
          <p:cNvPr id="30" name="Google Shape;30;p8"/>
          <p:cNvSpPr txBox="1"/>
          <p:nvPr>
            <p:ph idx="10" type="dt"/>
          </p:nvPr>
        </p:nvSpPr>
        <p:spPr>
          <a:xfrm>
            <a:off x="471488" y="11300181"/>
            <a:ext cx="1543050" cy="649111"/>
          </a:xfrm>
          <a:prstGeom prst="rect">
            <a:avLst/>
          </a:prstGeom>
          <a:noFill/>
          <a:ln>
            <a:noFill/>
          </a:ln>
        </p:spPr>
        <p:txBody>
          <a:bodyPr anchorCtr="0" anchor="ctr"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1" name="Google Shape;31;p8"/>
          <p:cNvSpPr txBox="1"/>
          <p:nvPr>
            <p:ph idx="11" type="ftr"/>
          </p:nvPr>
        </p:nvSpPr>
        <p:spPr>
          <a:xfrm>
            <a:off x="2271713" y="11300181"/>
            <a:ext cx="2314575" cy="649111"/>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2" name="Google Shape;32;p8"/>
          <p:cNvSpPr txBox="1"/>
          <p:nvPr>
            <p:ph idx="12" type="sldNum"/>
          </p:nvPr>
        </p:nvSpPr>
        <p:spPr>
          <a:xfrm>
            <a:off x="4843463" y="11300181"/>
            <a:ext cx="1543050" cy="649111"/>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שני תכנים" type="twoObj">
  <p:cSld name="TWO_OBJECTS">
    <p:spTree>
      <p:nvGrpSpPr>
        <p:cNvPr id="33" name="Shape 33"/>
        <p:cNvGrpSpPr/>
        <p:nvPr/>
      </p:nvGrpSpPr>
      <p:grpSpPr>
        <a:xfrm>
          <a:off x="0" y="0"/>
          <a:ext cx="0" cy="0"/>
          <a:chOff x="0" y="0"/>
          <a:chExt cx="0" cy="0"/>
        </a:xfrm>
      </p:grpSpPr>
      <p:sp>
        <p:nvSpPr>
          <p:cNvPr id="34" name="Google Shape;34;p9"/>
          <p:cNvSpPr txBox="1"/>
          <p:nvPr>
            <p:ph type="title"/>
          </p:nvPr>
        </p:nvSpPr>
        <p:spPr>
          <a:xfrm>
            <a:off x="471488" y="649114"/>
            <a:ext cx="5915025" cy="2356556"/>
          </a:xfrm>
          <a:prstGeom prst="rect">
            <a:avLst/>
          </a:prstGeom>
          <a:noFill/>
          <a:ln>
            <a:noFill/>
          </a:ln>
        </p:spPr>
        <p:txBody>
          <a:bodyPr anchorCtr="0" anchor="ctr" bIns="45700" lIns="91425" spcFirstLastPara="1" rIns="91425" wrap="square" tIns="45700">
            <a:normAutofit/>
          </a:bodyPr>
          <a:lstStyle>
            <a:lvl1pPr lvl="0" rtl="1"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9"/>
          <p:cNvSpPr txBox="1"/>
          <p:nvPr>
            <p:ph idx="1" type="body"/>
          </p:nvPr>
        </p:nvSpPr>
        <p:spPr>
          <a:xfrm>
            <a:off x="471488" y="3245556"/>
            <a:ext cx="2914650" cy="7735712"/>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750"/>
              </a:spcBef>
              <a:spcAft>
                <a:spcPts val="0"/>
              </a:spcAft>
              <a:buClr>
                <a:schemeClr val="dk1"/>
              </a:buClr>
              <a:buSzPts val="1800"/>
              <a:buChar char="•"/>
              <a:defRPr/>
            </a:lvl1pPr>
            <a:lvl2pPr indent="-342900" lvl="1" marL="914400" rtl="1" algn="r">
              <a:lnSpc>
                <a:spcPct val="90000"/>
              </a:lnSpc>
              <a:spcBef>
                <a:spcPts val="375"/>
              </a:spcBef>
              <a:spcAft>
                <a:spcPts val="0"/>
              </a:spcAft>
              <a:buClr>
                <a:schemeClr val="dk1"/>
              </a:buClr>
              <a:buSzPts val="1800"/>
              <a:buChar char="•"/>
              <a:defRPr/>
            </a:lvl2pPr>
            <a:lvl3pPr indent="-342900" lvl="2" marL="1371600" rtl="1" algn="r">
              <a:lnSpc>
                <a:spcPct val="90000"/>
              </a:lnSpc>
              <a:spcBef>
                <a:spcPts val="375"/>
              </a:spcBef>
              <a:spcAft>
                <a:spcPts val="0"/>
              </a:spcAft>
              <a:buClr>
                <a:schemeClr val="dk1"/>
              </a:buClr>
              <a:buSzPts val="1800"/>
              <a:buChar char="•"/>
              <a:defRPr/>
            </a:lvl3pPr>
            <a:lvl4pPr indent="-342900" lvl="3" marL="1828800" rtl="1" algn="r">
              <a:lnSpc>
                <a:spcPct val="90000"/>
              </a:lnSpc>
              <a:spcBef>
                <a:spcPts val="375"/>
              </a:spcBef>
              <a:spcAft>
                <a:spcPts val="0"/>
              </a:spcAft>
              <a:buClr>
                <a:schemeClr val="dk1"/>
              </a:buClr>
              <a:buSzPts val="1800"/>
              <a:buChar char="•"/>
              <a:defRPr/>
            </a:lvl4pPr>
            <a:lvl5pPr indent="-342900" lvl="4" marL="2286000" rtl="1" algn="r">
              <a:lnSpc>
                <a:spcPct val="90000"/>
              </a:lnSpc>
              <a:spcBef>
                <a:spcPts val="375"/>
              </a:spcBef>
              <a:spcAft>
                <a:spcPts val="0"/>
              </a:spcAft>
              <a:buClr>
                <a:schemeClr val="dk1"/>
              </a:buClr>
              <a:buSzPts val="1800"/>
              <a:buChar char="•"/>
              <a:defRPr/>
            </a:lvl5pPr>
            <a:lvl6pPr indent="-342900" lvl="5" marL="2743200" rtl="1" algn="r">
              <a:lnSpc>
                <a:spcPct val="90000"/>
              </a:lnSpc>
              <a:spcBef>
                <a:spcPts val="375"/>
              </a:spcBef>
              <a:spcAft>
                <a:spcPts val="0"/>
              </a:spcAft>
              <a:buClr>
                <a:schemeClr val="dk1"/>
              </a:buClr>
              <a:buSzPts val="1800"/>
              <a:buChar char="•"/>
              <a:defRPr/>
            </a:lvl6pPr>
            <a:lvl7pPr indent="-342900" lvl="6" marL="3200400" rtl="1" algn="r">
              <a:lnSpc>
                <a:spcPct val="90000"/>
              </a:lnSpc>
              <a:spcBef>
                <a:spcPts val="375"/>
              </a:spcBef>
              <a:spcAft>
                <a:spcPts val="0"/>
              </a:spcAft>
              <a:buClr>
                <a:schemeClr val="dk1"/>
              </a:buClr>
              <a:buSzPts val="1800"/>
              <a:buChar char="•"/>
              <a:defRPr/>
            </a:lvl7pPr>
            <a:lvl8pPr indent="-342900" lvl="7" marL="3657600" rtl="1" algn="r">
              <a:lnSpc>
                <a:spcPct val="90000"/>
              </a:lnSpc>
              <a:spcBef>
                <a:spcPts val="375"/>
              </a:spcBef>
              <a:spcAft>
                <a:spcPts val="0"/>
              </a:spcAft>
              <a:buClr>
                <a:schemeClr val="dk1"/>
              </a:buClr>
              <a:buSzPts val="1800"/>
              <a:buChar char="•"/>
              <a:defRPr/>
            </a:lvl8pPr>
            <a:lvl9pPr indent="-342900" lvl="8" marL="4114800" rtl="1" algn="r">
              <a:lnSpc>
                <a:spcPct val="90000"/>
              </a:lnSpc>
              <a:spcBef>
                <a:spcPts val="375"/>
              </a:spcBef>
              <a:spcAft>
                <a:spcPts val="0"/>
              </a:spcAft>
              <a:buClr>
                <a:schemeClr val="dk1"/>
              </a:buClr>
              <a:buSzPts val="1800"/>
              <a:buChar char="•"/>
              <a:defRPr/>
            </a:lvl9pPr>
          </a:lstStyle>
          <a:p/>
        </p:txBody>
      </p:sp>
      <p:sp>
        <p:nvSpPr>
          <p:cNvPr id="36" name="Google Shape;36;p9"/>
          <p:cNvSpPr txBox="1"/>
          <p:nvPr>
            <p:ph idx="2" type="body"/>
          </p:nvPr>
        </p:nvSpPr>
        <p:spPr>
          <a:xfrm>
            <a:off x="3471863" y="3245556"/>
            <a:ext cx="2914650" cy="7735712"/>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750"/>
              </a:spcBef>
              <a:spcAft>
                <a:spcPts val="0"/>
              </a:spcAft>
              <a:buClr>
                <a:schemeClr val="dk1"/>
              </a:buClr>
              <a:buSzPts val="1800"/>
              <a:buChar char="•"/>
              <a:defRPr/>
            </a:lvl1pPr>
            <a:lvl2pPr indent="-342900" lvl="1" marL="914400" rtl="1" algn="r">
              <a:lnSpc>
                <a:spcPct val="90000"/>
              </a:lnSpc>
              <a:spcBef>
                <a:spcPts val="375"/>
              </a:spcBef>
              <a:spcAft>
                <a:spcPts val="0"/>
              </a:spcAft>
              <a:buClr>
                <a:schemeClr val="dk1"/>
              </a:buClr>
              <a:buSzPts val="1800"/>
              <a:buChar char="•"/>
              <a:defRPr/>
            </a:lvl2pPr>
            <a:lvl3pPr indent="-342900" lvl="2" marL="1371600" rtl="1" algn="r">
              <a:lnSpc>
                <a:spcPct val="90000"/>
              </a:lnSpc>
              <a:spcBef>
                <a:spcPts val="375"/>
              </a:spcBef>
              <a:spcAft>
                <a:spcPts val="0"/>
              </a:spcAft>
              <a:buClr>
                <a:schemeClr val="dk1"/>
              </a:buClr>
              <a:buSzPts val="1800"/>
              <a:buChar char="•"/>
              <a:defRPr/>
            </a:lvl3pPr>
            <a:lvl4pPr indent="-342900" lvl="3" marL="1828800" rtl="1" algn="r">
              <a:lnSpc>
                <a:spcPct val="90000"/>
              </a:lnSpc>
              <a:spcBef>
                <a:spcPts val="375"/>
              </a:spcBef>
              <a:spcAft>
                <a:spcPts val="0"/>
              </a:spcAft>
              <a:buClr>
                <a:schemeClr val="dk1"/>
              </a:buClr>
              <a:buSzPts val="1800"/>
              <a:buChar char="•"/>
              <a:defRPr/>
            </a:lvl4pPr>
            <a:lvl5pPr indent="-342900" lvl="4" marL="2286000" rtl="1" algn="r">
              <a:lnSpc>
                <a:spcPct val="90000"/>
              </a:lnSpc>
              <a:spcBef>
                <a:spcPts val="375"/>
              </a:spcBef>
              <a:spcAft>
                <a:spcPts val="0"/>
              </a:spcAft>
              <a:buClr>
                <a:schemeClr val="dk1"/>
              </a:buClr>
              <a:buSzPts val="1800"/>
              <a:buChar char="•"/>
              <a:defRPr/>
            </a:lvl5pPr>
            <a:lvl6pPr indent="-342900" lvl="5" marL="2743200" rtl="1" algn="r">
              <a:lnSpc>
                <a:spcPct val="90000"/>
              </a:lnSpc>
              <a:spcBef>
                <a:spcPts val="375"/>
              </a:spcBef>
              <a:spcAft>
                <a:spcPts val="0"/>
              </a:spcAft>
              <a:buClr>
                <a:schemeClr val="dk1"/>
              </a:buClr>
              <a:buSzPts val="1800"/>
              <a:buChar char="•"/>
              <a:defRPr/>
            </a:lvl6pPr>
            <a:lvl7pPr indent="-342900" lvl="6" marL="3200400" rtl="1" algn="r">
              <a:lnSpc>
                <a:spcPct val="90000"/>
              </a:lnSpc>
              <a:spcBef>
                <a:spcPts val="375"/>
              </a:spcBef>
              <a:spcAft>
                <a:spcPts val="0"/>
              </a:spcAft>
              <a:buClr>
                <a:schemeClr val="dk1"/>
              </a:buClr>
              <a:buSzPts val="1800"/>
              <a:buChar char="•"/>
              <a:defRPr/>
            </a:lvl7pPr>
            <a:lvl8pPr indent="-342900" lvl="7" marL="3657600" rtl="1" algn="r">
              <a:lnSpc>
                <a:spcPct val="90000"/>
              </a:lnSpc>
              <a:spcBef>
                <a:spcPts val="375"/>
              </a:spcBef>
              <a:spcAft>
                <a:spcPts val="0"/>
              </a:spcAft>
              <a:buClr>
                <a:schemeClr val="dk1"/>
              </a:buClr>
              <a:buSzPts val="1800"/>
              <a:buChar char="•"/>
              <a:defRPr/>
            </a:lvl8pPr>
            <a:lvl9pPr indent="-342900" lvl="8" marL="4114800" rtl="1" algn="r">
              <a:lnSpc>
                <a:spcPct val="90000"/>
              </a:lnSpc>
              <a:spcBef>
                <a:spcPts val="375"/>
              </a:spcBef>
              <a:spcAft>
                <a:spcPts val="0"/>
              </a:spcAft>
              <a:buClr>
                <a:schemeClr val="dk1"/>
              </a:buClr>
              <a:buSzPts val="1800"/>
              <a:buChar char="•"/>
              <a:defRPr/>
            </a:lvl9pPr>
          </a:lstStyle>
          <a:p/>
        </p:txBody>
      </p:sp>
      <p:sp>
        <p:nvSpPr>
          <p:cNvPr id="37" name="Google Shape;37;p9"/>
          <p:cNvSpPr txBox="1"/>
          <p:nvPr>
            <p:ph idx="10" type="dt"/>
          </p:nvPr>
        </p:nvSpPr>
        <p:spPr>
          <a:xfrm>
            <a:off x="471488" y="11300181"/>
            <a:ext cx="1543050" cy="649111"/>
          </a:xfrm>
          <a:prstGeom prst="rect">
            <a:avLst/>
          </a:prstGeom>
          <a:noFill/>
          <a:ln>
            <a:noFill/>
          </a:ln>
        </p:spPr>
        <p:txBody>
          <a:bodyPr anchorCtr="0" anchor="ctr"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8" name="Google Shape;38;p9"/>
          <p:cNvSpPr txBox="1"/>
          <p:nvPr>
            <p:ph idx="11" type="ftr"/>
          </p:nvPr>
        </p:nvSpPr>
        <p:spPr>
          <a:xfrm>
            <a:off x="2271713" y="11300181"/>
            <a:ext cx="2314575" cy="649111"/>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39" name="Google Shape;39;p9"/>
          <p:cNvSpPr txBox="1"/>
          <p:nvPr>
            <p:ph idx="12" type="sldNum"/>
          </p:nvPr>
        </p:nvSpPr>
        <p:spPr>
          <a:xfrm>
            <a:off x="4843463" y="11300181"/>
            <a:ext cx="1543050" cy="649111"/>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השוואה" type="twoTxTwoObj">
  <p:cSld name="TWO_OBJECTS_WITH_TEXT">
    <p:spTree>
      <p:nvGrpSpPr>
        <p:cNvPr id="40" name="Shape 40"/>
        <p:cNvGrpSpPr/>
        <p:nvPr/>
      </p:nvGrpSpPr>
      <p:grpSpPr>
        <a:xfrm>
          <a:off x="0" y="0"/>
          <a:ext cx="0" cy="0"/>
          <a:chOff x="0" y="0"/>
          <a:chExt cx="0" cy="0"/>
        </a:xfrm>
      </p:grpSpPr>
      <p:sp>
        <p:nvSpPr>
          <p:cNvPr id="41" name="Google Shape;41;p10"/>
          <p:cNvSpPr txBox="1"/>
          <p:nvPr>
            <p:ph type="title"/>
          </p:nvPr>
        </p:nvSpPr>
        <p:spPr>
          <a:xfrm>
            <a:off x="472381" y="649114"/>
            <a:ext cx="5915025" cy="2356556"/>
          </a:xfrm>
          <a:prstGeom prst="rect">
            <a:avLst/>
          </a:prstGeom>
          <a:noFill/>
          <a:ln>
            <a:noFill/>
          </a:ln>
        </p:spPr>
        <p:txBody>
          <a:bodyPr anchorCtr="0" anchor="ctr" bIns="45700" lIns="91425" spcFirstLastPara="1" rIns="91425" wrap="square" tIns="45700">
            <a:normAutofit/>
          </a:bodyPr>
          <a:lstStyle>
            <a:lvl1pPr lvl="0" rtl="1"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0"/>
          <p:cNvSpPr txBox="1"/>
          <p:nvPr>
            <p:ph idx="1" type="body"/>
          </p:nvPr>
        </p:nvSpPr>
        <p:spPr>
          <a:xfrm>
            <a:off x="472381" y="2988734"/>
            <a:ext cx="2901255" cy="1464732"/>
          </a:xfrm>
          <a:prstGeom prst="rect">
            <a:avLst/>
          </a:prstGeom>
          <a:noFill/>
          <a:ln>
            <a:noFill/>
          </a:ln>
        </p:spPr>
        <p:txBody>
          <a:bodyPr anchorCtr="0" anchor="b" bIns="45700" lIns="91425" spcFirstLastPara="1" rIns="91425" wrap="square" tIns="45700">
            <a:normAutofit/>
          </a:bodyPr>
          <a:lstStyle>
            <a:lvl1pPr indent="-228600" lvl="0" marL="457200" rtl="1" algn="r">
              <a:lnSpc>
                <a:spcPct val="90000"/>
              </a:lnSpc>
              <a:spcBef>
                <a:spcPts val="750"/>
              </a:spcBef>
              <a:spcAft>
                <a:spcPts val="0"/>
              </a:spcAft>
              <a:buClr>
                <a:schemeClr val="dk1"/>
              </a:buClr>
              <a:buSzPts val="1800"/>
              <a:buNone/>
              <a:defRPr b="1" sz="1800"/>
            </a:lvl1pPr>
            <a:lvl2pPr indent="-228600" lvl="1" marL="914400" rtl="1" algn="r">
              <a:lnSpc>
                <a:spcPct val="90000"/>
              </a:lnSpc>
              <a:spcBef>
                <a:spcPts val="375"/>
              </a:spcBef>
              <a:spcAft>
                <a:spcPts val="0"/>
              </a:spcAft>
              <a:buClr>
                <a:schemeClr val="dk1"/>
              </a:buClr>
              <a:buSzPts val="1500"/>
              <a:buNone/>
              <a:defRPr b="1" sz="1500"/>
            </a:lvl2pPr>
            <a:lvl3pPr indent="-228600" lvl="2" marL="1371600" rtl="1" algn="r">
              <a:lnSpc>
                <a:spcPct val="90000"/>
              </a:lnSpc>
              <a:spcBef>
                <a:spcPts val="375"/>
              </a:spcBef>
              <a:spcAft>
                <a:spcPts val="0"/>
              </a:spcAft>
              <a:buClr>
                <a:schemeClr val="dk1"/>
              </a:buClr>
              <a:buSzPts val="1350"/>
              <a:buNone/>
              <a:defRPr b="1" sz="1350"/>
            </a:lvl3pPr>
            <a:lvl4pPr indent="-228600" lvl="3" marL="1828800" rtl="1" algn="r">
              <a:lnSpc>
                <a:spcPct val="90000"/>
              </a:lnSpc>
              <a:spcBef>
                <a:spcPts val="375"/>
              </a:spcBef>
              <a:spcAft>
                <a:spcPts val="0"/>
              </a:spcAft>
              <a:buClr>
                <a:schemeClr val="dk1"/>
              </a:buClr>
              <a:buSzPts val="1200"/>
              <a:buNone/>
              <a:defRPr b="1" sz="1200"/>
            </a:lvl4pPr>
            <a:lvl5pPr indent="-228600" lvl="4" marL="2286000" rtl="1" algn="r">
              <a:lnSpc>
                <a:spcPct val="90000"/>
              </a:lnSpc>
              <a:spcBef>
                <a:spcPts val="375"/>
              </a:spcBef>
              <a:spcAft>
                <a:spcPts val="0"/>
              </a:spcAft>
              <a:buClr>
                <a:schemeClr val="dk1"/>
              </a:buClr>
              <a:buSzPts val="1200"/>
              <a:buNone/>
              <a:defRPr b="1" sz="1200"/>
            </a:lvl5pPr>
            <a:lvl6pPr indent="-228600" lvl="5" marL="2743200" rtl="1" algn="r">
              <a:lnSpc>
                <a:spcPct val="90000"/>
              </a:lnSpc>
              <a:spcBef>
                <a:spcPts val="375"/>
              </a:spcBef>
              <a:spcAft>
                <a:spcPts val="0"/>
              </a:spcAft>
              <a:buClr>
                <a:schemeClr val="dk1"/>
              </a:buClr>
              <a:buSzPts val="1200"/>
              <a:buNone/>
              <a:defRPr b="1" sz="1200"/>
            </a:lvl6pPr>
            <a:lvl7pPr indent="-228600" lvl="6" marL="3200400" rtl="1" algn="r">
              <a:lnSpc>
                <a:spcPct val="90000"/>
              </a:lnSpc>
              <a:spcBef>
                <a:spcPts val="375"/>
              </a:spcBef>
              <a:spcAft>
                <a:spcPts val="0"/>
              </a:spcAft>
              <a:buClr>
                <a:schemeClr val="dk1"/>
              </a:buClr>
              <a:buSzPts val="1200"/>
              <a:buNone/>
              <a:defRPr b="1" sz="1200"/>
            </a:lvl7pPr>
            <a:lvl8pPr indent="-228600" lvl="7" marL="3657600" rtl="1" algn="r">
              <a:lnSpc>
                <a:spcPct val="90000"/>
              </a:lnSpc>
              <a:spcBef>
                <a:spcPts val="375"/>
              </a:spcBef>
              <a:spcAft>
                <a:spcPts val="0"/>
              </a:spcAft>
              <a:buClr>
                <a:schemeClr val="dk1"/>
              </a:buClr>
              <a:buSzPts val="1200"/>
              <a:buNone/>
              <a:defRPr b="1" sz="1200"/>
            </a:lvl8pPr>
            <a:lvl9pPr indent="-228600" lvl="8" marL="4114800" rtl="1" algn="r">
              <a:lnSpc>
                <a:spcPct val="90000"/>
              </a:lnSpc>
              <a:spcBef>
                <a:spcPts val="375"/>
              </a:spcBef>
              <a:spcAft>
                <a:spcPts val="0"/>
              </a:spcAft>
              <a:buClr>
                <a:schemeClr val="dk1"/>
              </a:buClr>
              <a:buSzPts val="1200"/>
              <a:buNone/>
              <a:defRPr b="1" sz="1200"/>
            </a:lvl9pPr>
          </a:lstStyle>
          <a:p/>
        </p:txBody>
      </p:sp>
      <p:sp>
        <p:nvSpPr>
          <p:cNvPr id="43" name="Google Shape;43;p10"/>
          <p:cNvSpPr txBox="1"/>
          <p:nvPr>
            <p:ph idx="2" type="body"/>
          </p:nvPr>
        </p:nvSpPr>
        <p:spPr>
          <a:xfrm>
            <a:off x="472381" y="4453467"/>
            <a:ext cx="2901255" cy="6550379"/>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750"/>
              </a:spcBef>
              <a:spcAft>
                <a:spcPts val="0"/>
              </a:spcAft>
              <a:buClr>
                <a:schemeClr val="dk1"/>
              </a:buClr>
              <a:buSzPts val="1800"/>
              <a:buChar char="•"/>
              <a:defRPr/>
            </a:lvl1pPr>
            <a:lvl2pPr indent="-342900" lvl="1" marL="914400" rtl="1" algn="r">
              <a:lnSpc>
                <a:spcPct val="90000"/>
              </a:lnSpc>
              <a:spcBef>
                <a:spcPts val="375"/>
              </a:spcBef>
              <a:spcAft>
                <a:spcPts val="0"/>
              </a:spcAft>
              <a:buClr>
                <a:schemeClr val="dk1"/>
              </a:buClr>
              <a:buSzPts val="1800"/>
              <a:buChar char="•"/>
              <a:defRPr/>
            </a:lvl2pPr>
            <a:lvl3pPr indent="-342900" lvl="2" marL="1371600" rtl="1" algn="r">
              <a:lnSpc>
                <a:spcPct val="90000"/>
              </a:lnSpc>
              <a:spcBef>
                <a:spcPts val="375"/>
              </a:spcBef>
              <a:spcAft>
                <a:spcPts val="0"/>
              </a:spcAft>
              <a:buClr>
                <a:schemeClr val="dk1"/>
              </a:buClr>
              <a:buSzPts val="1800"/>
              <a:buChar char="•"/>
              <a:defRPr/>
            </a:lvl3pPr>
            <a:lvl4pPr indent="-342900" lvl="3" marL="1828800" rtl="1" algn="r">
              <a:lnSpc>
                <a:spcPct val="90000"/>
              </a:lnSpc>
              <a:spcBef>
                <a:spcPts val="375"/>
              </a:spcBef>
              <a:spcAft>
                <a:spcPts val="0"/>
              </a:spcAft>
              <a:buClr>
                <a:schemeClr val="dk1"/>
              </a:buClr>
              <a:buSzPts val="1800"/>
              <a:buChar char="•"/>
              <a:defRPr/>
            </a:lvl4pPr>
            <a:lvl5pPr indent="-342900" lvl="4" marL="2286000" rtl="1" algn="r">
              <a:lnSpc>
                <a:spcPct val="90000"/>
              </a:lnSpc>
              <a:spcBef>
                <a:spcPts val="375"/>
              </a:spcBef>
              <a:spcAft>
                <a:spcPts val="0"/>
              </a:spcAft>
              <a:buClr>
                <a:schemeClr val="dk1"/>
              </a:buClr>
              <a:buSzPts val="1800"/>
              <a:buChar char="•"/>
              <a:defRPr/>
            </a:lvl5pPr>
            <a:lvl6pPr indent="-342900" lvl="5" marL="2743200" rtl="1" algn="r">
              <a:lnSpc>
                <a:spcPct val="90000"/>
              </a:lnSpc>
              <a:spcBef>
                <a:spcPts val="375"/>
              </a:spcBef>
              <a:spcAft>
                <a:spcPts val="0"/>
              </a:spcAft>
              <a:buClr>
                <a:schemeClr val="dk1"/>
              </a:buClr>
              <a:buSzPts val="1800"/>
              <a:buChar char="•"/>
              <a:defRPr/>
            </a:lvl6pPr>
            <a:lvl7pPr indent="-342900" lvl="6" marL="3200400" rtl="1" algn="r">
              <a:lnSpc>
                <a:spcPct val="90000"/>
              </a:lnSpc>
              <a:spcBef>
                <a:spcPts val="375"/>
              </a:spcBef>
              <a:spcAft>
                <a:spcPts val="0"/>
              </a:spcAft>
              <a:buClr>
                <a:schemeClr val="dk1"/>
              </a:buClr>
              <a:buSzPts val="1800"/>
              <a:buChar char="•"/>
              <a:defRPr/>
            </a:lvl7pPr>
            <a:lvl8pPr indent="-342900" lvl="7" marL="3657600" rtl="1" algn="r">
              <a:lnSpc>
                <a:spcPct val="90000"/>
              </a:lnSpc>
              <a:spcBef>
                <a:spcPts val="375"/>
              </a:spcBef>
              <a:spcAft>
                <a:spcPts val="0"/>
              </a:spcAft>
              <a:buClr>
                <a:schemeClr val="dk1"/>
              </a:buClr>
              <a:buSzPts val="1800"/>
              <a:buChar char="•"/>
              <a:defRPr/>
            </a:lvl8pPr>
            <a:lvl9pPr indent="-342900" lvl="8" marL="4114800" rtl="1" algn="r">
              <a:lnSpc>
                <a:spcPct val="90000"/>
              </a:lnSpc>
              <a:spcBef>
                <a:spcPts val="375"/>
              </a:spcBef>
              <a:spcAft>
                <a:spcPts val="0"/>
              </a:spcAft>
              <a:buClr>
                <a:schemeClr val="dk1"/>
              </a:buClr>
              <a:buSzPts val="1800"/>
              <a:buChar char="•"/>
              <a:defRPr/>
            </a:lvl9pPr>
          </a:lstStyle>
          <a:p/>
        </p:txBody>
      </p:sp>
      <p:sp>
        <p:nvSpPr>
          <p:cNvPr id="44" name="Google Shape;44;p10"/>
          <p:cNvSpPr txBox="1"/>
          <p:nvPr>
            <p:ph idx="3" type="body"/>
          </p:nvPr>
        </p:nvSpPr>
        <p:spPr>
          <a:xfrm>
            <a:off x="3471863" y="2988734"/>
            <a:ext cx="2915543" cy="1464732"/>
          </a:xfrm>
          <a:prstGeom prst="rect">
            <a:avLst/>
          </a:prstGeom>
          <a:noFill/>
          <a:ln>
            <a:noFill/>
          </a:ln>
        </p:spPr>
        <p:txBody>
          <a:bodyPr anchorCtr="0" anchor="b" bIns="45700" lIns="91425" spcFirstLastPara="1" rIns="91425" wrap="square" tIns="45700">
            <a:normAutofit/>
          </a:bodyPr>
          <a:lstStyle>
            <a:lvl1pPr indent="-228600" lvl="0" marL="457200" rtl="1" algn="r">
              <a:lnSpc>
                <a:spcPct val="90000"/>
              </a:lnSpc>
              <a:spcBef>
                <a:spcPts val="750"/>
              </a:spcBef>
              <a:spcAft>
                <a:spcPts val="0"/>
              </a:spcAft>
              <a:buClr>
                <a:schemeClr val="dk1"/>
              </a:buClr>
              <a:buSzPts val="1800"/>
              <a:buNone/>
              <a:defRPr b="1" sz="1800"/>
            </a:lvl1pPr>
            <a:lvl2pPr indent="-228600" lvl="1" marL="914400" rtl="1" algn="r">
              <a:lnSpc>
                <a:spcPct val="90000"/>
              </a:lnSpc>
              <a:spcBef>
                <a:spcPts val="375"/>
              </a:spcBef>
              <a:spcAft>
                <a:spcPts val="0"/>
              </a:spcAft>
              <a:buClr>
                <a:schemeClr val="dk1"/>
              </a:buClr>
              <a:buSzPts val="1500"/>
              <a:buNone/>
              <a:defRPr b="1" sz="1500"/>
            </a:lvl2pPr>
            <a:lvl3pPr indent="-228600" lvl="2" marL="1371600" rtl="1" algn="r">
              <a:lnSpc>
                <a:spcPct val="90000"/>
              </a:lnSpc>
              <a:spcBef>
                <a:spcPts val="375"/>
              </a:spcBef>
              <a:spcAft>
                <a:spcPts val="0"/>
              </a:spcAft>
              <a:buClr>
                <a:schemeClr val="dk1"/>
              </a:buClr>
              <a:buSzPts val="1350"/>
              <a:buNone/>
              <a:defRPr b="1" sz="1350"/>
            </a:lvl3pPr>
            <a:lvl4pPr indent="-228600" lvl="3" marL="1828800" rtl="1" algn="r">
              <a:lnSpc>
                <a:spcPct val="90000"/>
              </a:lnSpc>
              <a:spcBef>
                <a:spcPts val="375"/>
              </a:spcBef>
              <a:spcAft>
                <a:spcPts val="0"/>
              </a:spcAft>
              <a:buClr>
                <a:schemeClr val="dk1"/>
              </a:buClr>
              <a:buSzPts val="1200"/>
              <a:buNone/>
              <a:defRPr b="1" sz="1200"/>
            </a:lvl4pPr>
            <a:lvl5pPr indent="-228600" lvl="4" marL="2286000" rtl="1" algn="r">
              <a:lnSpc>
                <a:spcPct val="90000"/>
              </a:lnSpc>
              <a:spcBef>
                <a:spcPts val="375"/>
              </a:spcBef>
              <a:spcAft>
                <a:spcPts val="0"/>
              </a:spcAft>
              <a:buClr>
                <a:schemeClr val="dk1"/>
              </a:buClr>
              <a:buSzPts val="1200"/>
              <a:buNone/>
              <a:defRPr b="1" sz="1200"/>
            </a:lvl5pPr>
            <a:lvl6pPr indent="-228600" lvl="5" marL="2743200" rtl="1" algn="r">
              <a:lnSpc>
                <a:spcPct val="90000"/>
              </a:lnSpc>
              <a:spcBef>
                <a:spcPts val="375"/>
              </a:spcBef>
              <a:spcAft>
                <a:spcPts val="0"/>
              </a:spcAft>
              <a:buClr>
                <a:schemeClr val="dk1"/>
              </a:buClr>
              <a:buSzPts val="1200"/>
              <a:buNone/>
              <a:defRPr b="1" sz="1200"/>
            </a:lvl6pPr>
            <a:lvl7pPr indent="-228600" lvl="6" marL="3200400" rtl="1" algn="r">
              <a:lnSpc>
                <a:spcPct val="90000"/>
              </a:lnSpc>
              <a:spcBef>
                <a:spcPts val="375"/>
              </a:spcBef>
              <a:spcAft>
                <a:spcPts val="0"/>
              </a:spcAft>
              <a:buClr>
                <a:schemeClr val="dk1"/>
              </a:buClr>
              <a:buSzPts val="1200"/>
              <a:buNone/>
              <a:defRPr b="1" sz="1200"/>
            </a:lvl7pPr>
            <a:lvl8pPr indent="-228600" lvl="7" marL="3657600" rtl="1" algn="r">
              <a:lnSpc>
                <a:spcPct val="90000"/>
              </a:lnSpc>
              <a:spcBef>
                <a:spcPts val="375"/>
              </a:spcBef>
              <a:spcAft>
                <a:spcPts val="0"/>
              </a:spcAft>
              <a:buClr>
                <a:schemeClr val="dk1"/>
              </a:buClr>
              <a:buSzPts val="1200"/>
              <a:buNone/>
              <a:defRPr b="1" sz="1200"/>
            </a:lvl8pPr>
            <a:lvl9pPr indent="-228600" lvl="8" marL="4114800" rtl="1" algn="r">
              <a:lnSpc>
                <a:spcPct val="90000"/>
              </a:lnSpc>
              <a:spcBef>
                <a:spcPts val="375"/>
              </a:spcBef>
              <a:spcAft>
                <a:spcPts val="0"/>
              </a:spcAft>
              <a:buClr>
                <a:schemeClr val="dk1"/>
              </a:buClr>
              <a:buSzPts val="1200"/>
              <a:buNone/>
              <a:defRPr b="1" sz="1200"/>
            </a:lvl9pPr>
          </a:lstStyle>
          <a:p/>
        </p:txBody>
      </p:sp>
      <p:sp>
        <p:nvSpPr>
          <p:cNvPr id="45" name="Google Shape;45;p10"/>
          <p:cNvSpPr txBox="1"/>
          <p:nvPr>
            <p:ph idx="4" type="body"/>
          </p:nvPr>
        </p:nvSpPr>
        <p:spPr>
          <a:xfrm>
            <a:off x="3471863" y="4453467"/>
            <a:ext cx="2915543" cy="6550379"/>
          </a:xfrm>
          <a:prstGeom prst="rect">
            <a:avLst/>
          </a:prstGeom>
          <a:noFill/>
          <a:ln>
            <a:noFill/>
          </a:ln>
        </p:spPr>
        <p:txBody>
          <a:bodyPr anchorCtr="0" anchor="t" bIns="45700" lIns="91425" spcFirstLastPara="1" rIns="91425" wrap="square" tIns="45700">
            <a:normAutofit/>
          </a:bodyPr>
          <a:lstStyle>
            <a:lvl1pPr indent="-342900" lvl="0" marL="457200" rtl="1" algn="r">
              <a:lnSpc>
                <a:spcPct val="90000"/>
              </a:lnSpc>
              <a:spcBef>
                <a:spcPts val="750"/>
              </a:spcBef>
              <a:spcAft>
                <a:spcPts val="0"/>
              </a:spcAft>
              <a:buClr>
                <a:schemeClr val="dk1"/>
              </a:buClr>
              <a:buSzPts val="1800"/>
              <a:buChar char="•"/>
              <a:defRPr/>
            </a:lvl1pPr>
            <a:lvl2pPr indent="-342900" lvl="1" marL="914400" rtl="1" algn="r">
              <a:lnSpc>
                <a:spcPct val="90000"/>
              </a:lnSpc>
              <a:spcBef>
                <a:spcPts val="375"/>
              </a:spcBef>
              <a:spcAft>
                <a:spcPts val="0"/>
              </a:spcAft>
              <a:buClr>
                <a:schemeClr val="dk1"/>
              </a:buClr>
              <a:buSzPts val="1800"/>
              <a:buChar char="•"/>
              <a:defRPr/>
            </a:lvl2pPr>
            <a:lvl3pPr indent="-342900" lvl="2" marL="1371600" rtl="1" algn="r">
              <a:lnSpc>
                <a:spcPct val="90000"/>
              </a:lnSpc>
              <a:spcBef>
                <a:spcPts val="375"/>
              </a:spcBef>
              <a:spcAft>
                <a:spcPts val="0"/>
              </a:spcAft>
              <a:buClr>
                <a:schemeClr val="dk1"/>
              </a:buClr>
              <a:buSzPts val="1800"/>
              <a:buChar char="•"/>
              <a:defRPr/>
            </a:lvl3pPr>
            <a:lvl4pPr indent="-342900" lvl="3" marL="1828800" rtl="1" algn="r">
              <a:lnSpc>
                <a:spcPct val="90000"/>
              </a:lnSpc>
              <a:spcBef>
                <a:spcPts val="375"/>
              </a:spcBef>
              <a:spcAft>
                <a:spcPts val="0"/>
              </a:spcAft>
              <a:buClr>
                <a:schemeClr val="dk1"/>
              </a:buClr>
              <a:buSzPts val="1800"/>
              <a:buChar char="•"/>
              <a:defRPr/>
            </a:lvl4pPr>
            <a:lvl5pPr indent="-342900" lvl="4" marL="2286000" rtl="1" algn="r">
              <a:lnSpc>
                <a:spcPct val="90000"/>
              </a:lnSpc>
              <a:spcBef>
                <a:spcPts val="375"/>
              </a:spcBef>
              <a:spcAft>
                <a:spcPts val="0"/>
              </a:spcAft>
              <a:buClr>
                <a:schemeClr val="dk1"/>
              </a:buClr>
              <a:buSzPts val="1800"/>
              <a:buChar char="•"/>
              <a:defRPr/>
            </a:lvl5pPr>
            <a:lvl6pPr indent="-342900" lvl="5" marL="2743200" rtl="1" algn="r">
              <a:lnSpc>
                <a:spcPct val="90000"/>
              </a:lnSpc>
              <a:spcBef>
                <a:spcPts val="375"/>
              </a:spcBef>
              <a:spcAft>
                <a:spcPts val="0"/>
              </a:spcAft>
              <a:buClr>
                <a:schemeClr val="dk1"/>
              </a:buClr>
              <a:buSzPts val="1800"/>
              <a:buChar char="•"/>
              <a:defRPr/>
            </a:lvl6pPr>
            <a:lvl7pPr indent="-342900" lvl="6" marL="3200400" rtl="1" algn="r">
              <a:lnSpc>
                <a:spcPct val="90000"/>
              </a:lnSpc>
              <a:spcBef>
                <a:spcPts val="375"/>
              </a:spcBef>
              <a:spcAft>
                <a:spcPts val="0"/>
              </a:spcAft>
              <a:buClr>
                <a:schemeClr val="dk1"/>
              </a:buClr>
              <a:buSzPts val="1800"/>
              <a:buChar char="•"/>
              <a:defRPr/>
            </a:lvl7pPr>
            <a:lvl8pPr indent="-342900" lvl="7" marL="3657600" rtl="1" algn="r">
              <a:lnSpc>
                <a:spcPct val="90000"/>
              </a:lnSpc>
              <a:spcBef>
                <a:spcPts val="375"/>
              </a:spcBef>
              <a:spcAft>
                <a:spcPts val="0"/>
              </a:spcAft>
              <a:buClr>
                <a:schemeClr val="dk1"/>
              </a:buClr>
              <a:buSzPts val="1800"/>
              <a:buChar char="•"/>
              <a:defRPr/>
            </a:lvl8pPr>
            <a:lvl9pPr indent="-342900" lvl="8" marL="4114800" rtl="1" algn="r">
              <a:lnSpc>
                <a:spcPct val="90000"/>
              </a:lnSpc>
              <a:spcBef>
                <a:spcPts val="375"/>
              </a:spcBef>
              <a:spcAft>
                <a:spcPts val="0"/>
              </a:spcAft>
              <a:buClr>
                <a:schemeClr val="dk1"/>
              </a:buClr>
              <a:buSzPts val="1800"/>
              <a:buChar char="•"/>
              <a:defRPr/>
            </a:lvl9pPr>
          </a:lstStyle>
          <a:p/>
        </p:txBody>
      </p:sp>
      <p:sp>
        <p:nvSpPr>
          <p:cNvPr id="46" name="Google Shape;46;p10"/>
          <p:cNvSpPr txBox="1"/>
          <p:nvPr>
            <p:ph idx="10" type="dt"/>
          </p:nvPr>
        </p:nvSpPr>
        <p:spPr>
          <a:xfrm>
            <a:off x="471488" y="11300181"/>
            <a:ext cx="1543050" cy="649111"/>
          </a:xfrm>
          <a:prstGeom prst="rect">
            <a:avLst/>
          </a:prstGeom>
          <a:noFill/>
          <a:ln>
            <a:noFill/>
          </a:ln>
        </p:spPr>
        <p:txBody>
          <a:bodyPr anchorCtr="0" anchor="ctr"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7" name="Google Shape;47;p10"/>
          <p:cNvSpPr txBox="1"/>
          <p:nvPr>
            <p:ph idx="11" type="ftr"/>
          </p:nvPr>
        </p:nvSpPr>
        <p:spPr>
          <a:xfrm>
            <a:off x="2271713" y="11300181"/>
            <a:ext cx="2314575" cy="649111"/>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48" name="Google Shape;48;p10"/>
          <p:cNvSpPr txBox="1"/>
          <p:nvPr>
            <p:ph idx="12" type="sldNum"/>
          </p:nvPr>
        </p:nvSpPr>
        <p:spPr>
          <a:xfrm>
            <a:off x="4843463" y="11300181"/>
            <a:ext cx="1543050" cy="649111"/>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בלבד" type="titleOnly">
  <p:cSld name="TITLE_ONLY">
    <p:spTree>
      <p:nvGrpSpPr>
        <p:cNvPr id="49" name="Shape 49"/>
        <p:cNvGrpSpPr/>
        <p:nvPr/>
      </p:nvGrpSpPr>
      <p:grpSpPr>
        <a:xfrm>
          <a:off x="0" y="0"/>
          <a:ext cx="0" cy="0"/>
          <a:chOff x="0" y="0"/>
          <a:chExt cx="0" cy="0"/>
        </a:xfrm>
      </p:grpSpPr>
      <p:sp>
        <p:nvSpPr>
          <p:cNvPr id="50" name="Google Shape;50;p11"/>
          <p:cNvSpPr txBox="1"/>
          <p:nvPr>
            <p:ph type="title"/>
          </p:nvPr>
        </p:nvSpPr>
        <p:spPr>
          <a:xfrm>
            <a:off x="471488" y="649114"/>
            <a:ext cx="5915025" cy="2356556"/>
          </a:xfrm>
          <a:prstGeom prst="rect">
            <a:avLst/>
          </a:prstGeom>
          <a:noFill/>
          <a:ln>
            <a:noFill/>
          </a:ln>
        </p:spPr>
        <p:txBody>
          <a:bodyPr anchorCtr="0" anchor="ctr" bIns="45700" lIns="91425" spcFirstLastPara="1" rIns="91425" wrap="square" tIns="45700">
            <a:normAutofit/>
          </a:bodyPr>
          <a:lstStyle>
            <a:lvl1pPr lvl="0" rtl="1"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1"/>
          <p:cNvSpPr txBox="1"/>
          <p:nvPr>
            <p:ph idx="10" type="dt"/>
          </p:nvPr>
        </p:nvSpPr>
        <p:spPr>
          <a:xfrm>
            <a:off x="471488" y="11300181"/>
            <a:ext cx="1543050" cy="649111"/>
          </a:xfrm>
          <a:prstGeom prst="rect">
            <a:avLst/>
          </a:prstGeom>
          <a:noFill/>
          <a:ln>
            <a:noFill/>
          </a:ln>
        </p:spPr>
        <p:txBody>
          <a:bodyPr anchorCtr="0" anchor="ctr"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2" name="Google Shape;52;p11"/>
          <p:cNvSpPr txBox="1"/>
          <p:nvPr>
            <p:ph idx="11" type="ftr"/>
          </p:nvPr>
        </p:nvSpPr>
        <p:spPr>
          <a:xfrm>
            <a:off x="2271713" y="11300181"/>
            <a:ext cx="2314575" cy="649111"/>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3" name="Google Shape;53;p11"/>
          <p:cNvSpPr txBox="1"/>
          <p:nvPr>
            <p:ph idx="12" type="sldNum"/>
          </p:nvPr>
        </p:nvSpPr>
        <p:spPr>
          <a:xfrm>
            <a:off x="4843463" y="11300181"/>
            <a:ext cx="1543050" cy="649111"/>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תוכן עם כיתוב" type="objTx">
  <p:cSld name="OBJECT_WITH_CAPTION_TEXT">
    <p:spTree>
      <p:nvGrpSpPr>
        <p:cNvPr id="54" name="Shape 54"/>
        <p:cNvGrpSpPr/>
        <p:nvPr/>
      </p:nvGrpSpPr>
      <p:grpSpPr>
        <a:xfrm>
          <a:off x="0" y="0"/>
          <a:ext cx="0" cy="0"/>
          <a:chOff x="0" y="0"/>
          <a:chExt cx="0" cy="0"/>
        </a:xfrm>
      </p:grpSpPr>
      <p:sp>
        <p:nvSpPr>
          <p:cNvPr id="55" name="Google Shape;55;p12"/>
          <p:cNvSpPr txBox="1"/>
          <p:nvPr>
            <p:ph type="title"/>
          </p:nvPr>
        </p:nvSpPr>
        <p:spPr>
          <a:xfrm>
            <a:off x="472381" y="812800"/>
            <a:ext cx="2211884" cy="2844800"/>
          </a:xfrm>
          <a:prstGeom prst="rect">
            <a:avLst/>
          </a:prstGeom>
          <a:noFill/>
          <a:ln>
            <a:noFill/>
          </a:ln>
        </p:spPr>
        <p:txBody>
          <a:bodyPr anchorCtr="0" anchor="b" bIns="45700" lIns="91425" spcFirstLastPara="1" rIns="91425" wrap="square" tIns="45700">
            <a:normAutofit/>
          </a:bodyPr>
          <a:lstStyle>
            <a:lvl1pPr lvl="0" rtl="1"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2"/>
          <p:cNvSpPr txBox="1"/>
          <p:nvPr>
            <p:ph idx="1" type="body"/>
          </p:nvPr>
        </p:nvSpPr>
        <p:spPr>
          <a:xfrm>
            <a:off x="2915543" y="1755425"/>
            <a:ext cx="3471863" cy="8664222"/>
          </a:xfrm>
          <a:prstGeom prst="rect">
            <a:avLst/>
          </a:prstGeom>
          <a:noFill/>
          <a:ln>
            <a:noFill/>
          </a:ln>
        </p:spPr>
        <p:txBody>
          <a:bodyPr anchorCtr="0" anchor="t" bIns="45700" lIns="91425" spcFirstLastPara="1" rIns="91425" wrap="square" tIns="45700">
            <a:normAutofit/>
          </a:bodyPr>
          <a:lstStyle>
            <a:lvl1pPr indent="-381000" lvl="0" marL="457200" rtl="1" algn="r">
              <a:lnSpc>
                <a:spcPct val="90000"/>
              </a:lnSpc>
              <a:spcBef>
                <a:spcPts val="750"/>
              </a:spcBef>
              <a:spcAft>
                <a:spcPts val="0"/>
              </a:spcAft>
              <a:buClr>
                <a:schemeClr val="dk1"/>
              </a:buClr>
              <a:buSzPts val="2400"/>
              <a:buChar char="•"/>
              <a:defRPr sz="2400"/>
            </a:lvl1pPr>
            <a:lvl2pPr indent="-361950" lvl="1" marL="914400" rtl="1" algn="r">
              <a:lnSpc>
                <a:spcPct val="90000"/>
              </a:lnSpc>
              <a:spcBef>
                <a:spcPts val="375"/>
              </a:spcBef>
              <a:spcAft>
                <a:spcPts val="0"/>
              </a:spcAft>
              <a:buClr>
                <a:schemeClr val="dk1"/>
              </a:buClr>
              <a:buSzPts val="2100"/>
              <a:buChar char="•"/>
              <a:defRPr sz="2100"/>
            </a:lvl2pPr>
            <a:lvl3pPr indent="-342900" lvl="2" marL="1371600" rtl="1" algn="r">
              <a:lnSpc>
                <a:spcPct val="90000"/>
              </a:lnSpc>
              <a:spcBef>
                <a:spcPts val="375"/>
              </a:spcBef>
              <a:spcAft>
                <a:spcPts val="0"/>
              </a:spcAft>
              <a:buClr>
                <a:schemeClr val="dk1"/>
              </a:buClr>
              <a:buSzPts val="1800"/>
              <a:buChar char="•"/>
              <a:defRPr sz="1800"/>
            </a:lvl3pPr>
            <a:lvl4pPr indent="-323850" lvl="3" marL="1828800" rtl="1" algn="r">
              <a:lnSpc>
                <a:spcPct val="90000"/>
              </a:lnSpc>
              <a:spcBef>
                <a:spcPts val="375"/>
              </a:spcBef>
              <a:spcAft>
                <a:spcPts val="0"/>
              </a:spcAft>
              <a:buClr>
                <a:schemeClr val="dk1"/>
              </a:buClr>
              <a:buSzPts val="1500"/>
              <a:buChar char="•"/>
              <a:defRPr sz="1500"/>
            </a:lvl4pPr>
            <a:lvl5pPr indent="-323850" lvl="4" marL="2286000" rtl="1" algn="r">
              <a:lnSpc>
                <a:spcPct val="90000"/>
              </a:lnSpc>
              <a:spcBef>
                <a:spcPts val="375"/>
              </a:spcBef>
              <a:spcAft>
                <a:spcPts val="0"/>
              </a:spcAft>
              <a:buClr>
                <a:schemeClr val="dk1"/>
              </a:buClr>
              <a:buSzPts val="1500"/>
              <a:buChar char="•"/>
              <a:defRPr sz="1500"/>
            </a:lvl5pPr>
            <a:lvl6pPr indent="-323850" lvl="5" marL="2743200" rtl="1" algn="r">
              <a:lnSpc>
                <a:spcPct val="90000"/>
              </a:lnSpc>
              <a:spcBef>
                <a:spcPts val="375"/>
              </a:spcBef>
              <a:spcAft>
                <a:spcPts val="0"/>
              </a:spcAft>
              <a:buClr>
                <a:schemeClr val="dk1"/>
              </a:buClr>
              <a:buSzPts val="1500"/>
              <a:buChar char="•"/>
              <a:defRPr sz="1500"/>
            </a:lvl6pPr>
            <a:lvl7pPr indent="-323850" lvl="6" marL="3200400" rtl="1" algn="r">
              <a:lnSpc>
                <a:spcPct val="90000"/>
              </a:lnSpc>
              <a:spcBef>
                <a:spcPts val="375"/>
              </a:spcBef>
              <a:spcAft>
                <a:spcPts val="0"/>
              </a:spcAft>
              <a:buClr>
                <a:schemeClr val="dk1"/>
              </a:buClr>
              <a:buSzPts val="1500"/>
              <a:buChar char="•"/>
              <a:defRPr sz="1500"/>
            </a:lvl7pPr>
            <a:lvl8pPr indent="-323850" lvl="7" marL="3657600" rtl="1" algn="r">
              <a:lnSpc>
                <a:spcPct val="90000"/>
              </a:lnSpc>
              <a:spcBef>
                <a:spcPts val="375"/>
              </a:spcBef>
              <a:spcAft>
                <a:spcPts val="0"/>
              </a:spcAft>
              <a:buClr>
                <a:schemeClr val="dk1"/>
              </a:buClr>
              <a:buSzPts val="1500"/>
              <a:buChar char="•"/>
              <a:defRPr sz="1500"/>
            </a:lvl8pPr>
            <a:lvl9pPr indent="-323850" lvl="8" marL="4114800" rtl="1" algn="r">
              <a:lnSpc>
                <a:spcPct val="90000"/>
              </a:lnSpc>
              <a:spcBef>
                <a:spcPts val="375"/>
              </a:spcBef>
              <a:spcAft>
                <a:spcPts val="0"/>
              </a:spcAft>
              <a:buClr>
                <a:schemeClr val="dk1"/>
              </a:buClr>
              <a:buSzPts val="1500"/>
              <a:buChar char="•"/>
              <a:defRPr sz="1500"/>
            </a:lvl9pPr>
          </a:lstStyle>
          <a:p/>
        </p:txBody>
      </p:sp>
      <p:sp>
        <p:nvSpPr>
          <p:cNvPr id="57" name="Google Shape;57;p12"/>
          <p:cNvSpPr txBox="1"/>
          <p:nvPr>
            <p:ph idx="2" type="body"/>
          </p:nvPr>
        </p:nvSpPr>
        <p:spPr>
          <a:xfrm>
            <a:off x="472381" y="3657600"/>
            <a:ext cx="2211884" cy="6776156"/>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750"/>
              </a:spcBef>
              <a:spcAft>
                <a:spcPts val="0"/>
              </a:spcAft>
              <a:buClr>
                <a:schemeClr val="dk1"/>
              </a:buClr>
              <a:buSzPts val="1200"/>
              <a:buNone/>
              <a:defRPr sz="1200"/>
            </a:lvl1pPr>
            <a:lvl2pPr indent="-228600" lvl="1" marL="914400" rtl="1" algn="r">
              <a:lnSpc>
                <a:spcPct val="90000"/>
              </a:lnSpc>
              <a:spcBef>
                <a:spcPts val="375"/>
              </a:spcBef>
              <a:spcAft>
                <a:spcPts val="0"/>
              </a:spcAft>
              <a:buClr>
                <a:schemeClr val="dk1"/>
              </a:buClr>
              <a:buSzPts val="1050"/>
              <a:buNone/>
              <a:defRPr sz="1050"/>
            </a:lvl2pPr>
            <a:lvl3pPr indent="-228600" lvl="2" marL="1371600" rtl="1" algn="r">
              <a:lnSpc>
                <a:spcPct val="90000"/>
              </a:lnSpc>
              <a:spcBef>
                <a:spcPts val="375"/>
              </a:spcBef>
              <a:spcAft>
                <a:spcPts val="0"/>
              </a:spcAft>
              <a:buClr>
                <a:schemeClr val="dk1"/>
              </a:buClr>
              <a:buSzPts val="900"/>
              <a:buNone/>
              <a:defRPr sz="900"/>
            </a:lvl3pPr>
            <a:lvl4pPr indent="-228600" lvl="3" marL="1828800" rtl="1" algn="r">
              <a:lnSpc>
                <a:spcPct val="90000"/>
              </a:lnSpc>
              <a:spcBef>
                <a:spcPts val="375"/>
              </a:spcBef>
              <a:spcAft>
                <a:spcPts val="0"/>
              </a:spcAft>
              <a:buClr>
                <a:schemeClr val="dk1"/>
              </a:buClr>
              <a:buSzPts val="750"/>
              <a:buNone/>
              <a:defRPr sz="750"/>
            </a:lvl4pPr>
            <a:lvl5pPr indent="-228600" lvl="4" marL="2286000" rtl="1" algn="r">
              <a:lnSpc>
                <a:spcPct val="90000"/>
              </a:lnSpc>
              <a:spcBef>
                <a:spcPts val="375"/>
              </a:spcBef>
              <a:spcAft>
                <a:spcPts val="0"/>
              </a:spcAft>
              <a:buClr>
                <a:schemeClr val="dk1"/>
              </a:buClr>
              <a:buSzPts val="750"/>
              <a:buNone/>
              <a:defRPr sz="750"/>
            </a:lvl5pPr>
            <a:lvl6pPr indent="-228600" lvl="5" marL="2743200" rtl="1" algn="r">
              <a:lnSpc>
                <a:spcPct val="90000"/>
              </a:lnSpc>
              <a:spcBef>
                <a:spcPts val="375"/>
              </a:spcBef>
              <a:spcAft>
                <a:spcPts val="0"/>
              </a:spcAft>
              <a:buClr>
                <a:schemeClr val="dk1"/>
              </a:buClr>
              <a:buSzPts val="750"/>
              <a:buNone/>
              <a:defRPr sz="750"/>
            </a:lvl6pPr>
            <a:lvl7pPr indent="-228600" lvl="6" marL="3200400" rtl="1" algn="r">
              <a:lnSpc>
                <a:spcPct val="90000"/>
              </a:lnSpc>
              <a:spcBef>
                <a:spcPts val="375"/>
              </a:spcBef>
              <a:spcAft>
                <a:spcPts val="0"/>
              </a:spcAft>
              <a:buClr>
                <a:schemeClr val="dk1"/>
              </a:buClr>
              <a:buSzPts val="750"/>
              <a:buNone/>
              <a:defRPr sz="750"/>
            </a:lvl7pPr>
            <a:lvl8pPr indent="-228600" lvl="7" marL="3657600" rtl="1" algn="r">
              <a:lnSpc>
                <a:spcPct val="90000"/>
              </a:lnSpc>
              <a:spcBef>
                <a:spcPts val="375"/>
              </a:spcBef>
              <a:spcAft>
                <a:spcPts val="0"/>
              </a:spcAft>
              <a:buClr>
                <a:schemeClr val="dk1"/>
              </a:buClr>
              <a:buSzPts val="750"/>
              <a:buNone/>
              <a:defRPr sz="750"/>
            </a:lvl8pPr>
            <a:lvl9pPr indent="-228600" lvl="8" marL="4114800" rtl="1" algn="r">
              <a:lnSpc>
                <a:spcPct val="90000"/>
              </a:lnSpc>
              <a:spcBef>
                <a:spcPts val="375"/>
              </a:spcBef>
              <a:spcAft>
                <a:spcPts val="0"/>
              </a:spcAft>
              <a:buClr>
                <a:schemeClr val="dk1"/>
              </a:buClr>
              <a:buSzPts val="750"/>
              <a:buNone/>
              <a:defRPr sz="750"/>
            </a:lvl9pPr>
          </a:lstStyle>
          <a:p/>
        </p:txBody>
      </p:sp>
      <p:sp>
        <p:nvSpPr>
          <p:cNvPr id="58" name="Google Shape;58;p12"/>
          <p:cNvSpPr txBox="1"/>
          <p:nvPr>
            <p:ph idx="10" type="dt"/>
          </p:nvPr>
        </p:nvSpPr>
        <p:spPr>
          <a:xfrm>
            <a:off x="471488" y="11300181"/>
            <a:ext cx="1543050" cy="649111"/>
          </a:xfrm>
          <a:prstGeom prst="rect">
            <a:avLst/>
          </a:prstGeom>
          <a:noFill/>
          <a:ln>
            <a:noFill/>
          </a:ln>
        </p:spPr>
        <p:txBody>
          <a:bodyPr anchorCtr="0" anchor="ctr"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59" name="Google Shape;59;p12"/>
          <p:cNvSpPr txBox="1"/>
          <p:nvPr>
            <p:ph idx="11" type="ftr"/>
          </p:nvPr>
        </p:nvSpPr>
        <p:spPr>
          <a:xfrm>
            <a:off x="2271713" y="11300181"/>
            <a:ext cx="2314575" cy="649111"/>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0" name="Google Shape;60;p12"/>
          <p:cNvSpPr txBox="1"/>
          <p:nvPr>
            <p:ph idx="12" type="sldNum"/>
          </p:nvPr>
        </p:nvSpPr>
        <p:spPr>
          <a:xfrm>
            <a:off x="4843463" y="11300181"/>
            <a:ext cx="1543050" cy="649111"/>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תמונה עם כיתוב" type="picTx">
  <p:cSld name="PICTURE_WITH_CAPTION_TEXT">
    <p:spTree>
      <p:nvGrpSpPr>
        <p:cNvPr id="61" name="Shape 61"/>
        <p:cNvGrpSpPr/>
        <p:nvPr/>
      </p:nvGrpSpPr>
      <p:grpSpPr>
        <a:xfrm>
          <a:off x="0" y="0"/>
          <a:ext cx="0" cy="0"/>
          <a:chOff x="0" y="0"/>
          <a:chExt cx="0" cy="0"/>
        </a:xfrm>
      </p:grpSpPr>
      <p:sp>
        <p:nvSpPr>
          <p:cNvPr id="62" name="Google Shape;62;p13"/>
          <p:cNvSpPr txBox="1"/>
          <p:nvPr>
            <p:ph type="title"/>
          </p:nvPr>
        </p:nvSpPr>
        <p:spPr>
          <a:xfrm>
            <a:off x="472381" y="812800"/>
            <a:ext cx="2211884" cy="2844800"/>
          </a:xfrm>
          <a:prstGeom prst="rect">
            <a:avLst/>
          </a:prstGeom>
          <a:noFill/>
          <a:ln>
            <a:noFill/>
          </a:ln>
        </p:spPr>
        <p:txBody>
          <a:bodyPr anchorCtr="0" anchor="b" bIns="45700" lIns="91425" spcFirstLastPara="1" rIns="91425" wrap="square" tIns="45700">
            <a:normAutofit/>
          </a:bodyPr>
          <a:lstStyle>
            <a:lvl1pPr lvl="0" rtl="1"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3"/>
          <p:cNvSpPr/>
          <p:nvPr>
            <p:ph idx="2" type="pic"/>
          </p:nvPr>
        </p:nvSpPr>
        <p:spPr>
          <a:xfrm>
            <a:off x="2915543" y="1755425"/>
            <a:ext cx="3471863" cy="8664222"/>
          </a:xfrm>
          <a:prstGeom prst="rect">
            <a:avLst/>
          </a:prstGeom>
          <a:noFill/>
          <a:ln>
            <a:noFill/>
          </a:ln>
        </p:spPr>
      </p:sp>
      <p:sp>
        <p:nvSpPr>
          <p:cNvPr id="64" name="Google Shape;64;p13"/>
          <p:cNvSpPr txBox="1"/>
          <p:nvPr>
            <p:ph idx="1" type="body"/>
          </p:nvPr>
        </p:nvSpPr>
        <p:spPr>
          <a:xfrm>
            <a:off x="472381" y="3657600"/>
            <a:ext cx="2211884" cy="6776156"/>
          </a:xfrm>
          <a:prstGeom prst="rect">
            <a:avLst/>
          </a:prstGeom>
          <a:noFill/>
          <a:ln>
            <a:noFill/>
          </a:ln>
        </p:spPr>
        <p:txBody>
          <a:bodyPr anchorCtr="0" anchor="t" bIns="45700" lIns="91425" spcFirstLastPara="1" rIns="91425" wrap="square" tIns="45700">
            <a:normAutofit/>
          </a:bodyPr>
          <a:lstStyle>
            <a:lvl1pPr indent="-228600" lvl="0" marL="457200" rtl="1" algn="r">
              <a:lnSpc>
                <a:spcPct val="90000"/>
              </a:lnSpc>
              <a:spcBef>
                <a:spcPts val="750"/>
              </a:spcBef>
              <a:spcAft>
                <a:spcPts val="0"/>
              </a:spcAft>
              <a:buClr>
                <a:schemeClr val="dk1"/>
              </a:buClr>
              <a:buSzPts val="1200"/>
              <a:buNone/>
              <a:defRPr sz="1200"/>
            </a:lvl1pPr>
            <a:lvl2pPr indent="-228600" lvl="1" marL="914400" rtl="1" algn="r">
              <a:lnSpc>
                <a:spcPct val="90000"/>
              </a:lnSpc>
              <a:spcBef>
                <a:spcPts val="375"/>
              </a:spcBef>
              <a:spcAft>
                <a:spcPts val="0"/>
              </a:spcAft>
              <a:buClr>
                <a:schemeClr val="dk1"/>
              </a:buClr>
              <a:buSzPts val="1050"/>
              <a:buNone/>
              <a:defRPr sz="1050"/>
            </a:lvl2pPr>
            <a:lvl3pPr indent="-228600" lvl="2" marL="1371600" rtl="1" algn="r">
              <a:lnSpc>
                <a:spcPct val="90000"/>
              </a:lnSpc>
              <a:spcBef>
                <a:spcPts val="375"/>
              </a:spcBef>
              <a:spcAft>
                <a:spcPts val="0"/>
              </a:spcAft>
              <a:buClr>
                <a:schemeClr val="dk1"/>
              </a:buClr>
              <a:buSzPts val="900"/>
              <a:buNone/>
              <a:defRPr sz="900"/>
            </a:lvl3pPr>
            <a:lvl4pPr indent="-228600" lvl="3" marL="1828800" rtl="1" algn="r">
              <a:lnSpc>
                <a:spcPct val="90000"/>
              </a:lnSpc>
              <a:spcBef>
                <a:spcPts val="375"/>
              </a:spcBef>
              <a:spcAft>
                <a:spcPts val="0"/>
              </a:spcAft>
              <a:buClr>
                <a:schemeClr val="dk1"/>
              </a:buClr>
              <a:buSzPts val="750"/>
              <a:buNone/>
              <a:defRPr sz="750"/>
            </a:lvl4pPr>
            <a:lvl5pPr indent="-228600" lvl="4" marL="2286000" rtl="1" algn="r">
              <a:lnSpc>
                <a:spcPct val="90000"/>
              </a:lnSpc>
              <a:spcBef>
                <a:spcPts val="375"/>
              </a:spcBef>
              <a:spcAft>
                <a:spcPts val="0"/>
              </a:spcAft>
              <a:buClr>
                <a:schemeClr val="dk1"/>
              </a:buClr>
              <a:buSzPts val="750"/>
              <a:buNone/>
              <a:defRPr sz="750"/>
            </a:lvl5pPr>
            <a:lvl6pPr indent="-228600" lvl="5" marL="2743200" rtl="1" algn="r">
              <a:lnSpc>
                <a:spcPct val="90000"/>
              </a:lnSpc>
              <a:spcBef>
                <a:spcPts val="375"/>
              </a:spcBef>
              <a:spcAft>
                <a:spcPts val="0"/>
              </a:spcAft>
              <a:buClr>
                <a:schemeClr val="dk1"/>
              </a:buClr>
              <a:buSzPts val="750"/>
              <a:buNone/>
              <a:defRPr sz="750"/>
            </a:lvl6pPr>
            <a:lvl7pPr indent="-228600" lvl="6" marL="3200400" rtl="1" algn="r">
              <a:lnSpc>
                <a:spcPct val="90000"/>
              </a:lnSpc>
              <a:spcBef>
                <a:spcPts val="375"/>
              </a:spcBef>
              <a:spcAft>
                <a:spcPts val="0"/>
              </a:spcAft>
              <a:buClr>
                <a:schemeClr val="dk1"/>
              </a:buClr>
              <a:buSzPts val="750"/>
              <a:buNone/>
              <a:defRPr sz="750"/>
            </a:lvl7pPr>
            <a:lvl8pPr indent="-228600" lvl="7" marL="3657600" rtl="1" algn="r">
              <a:lnSpc>
                <a:spcPct val="90000"/>
              </a:lnSpc>
              <a:spcBef>
                <a:spcPts val="375"/>
              </a:spcBef>
              <a:spcAft>
                <a:spcPts val="0"/>
              </a:spcAft>
              <a:buClr>
                <a:schemeClr val="dk1"/>
              </a:buClr>
              <a:buSzPts val="750"/>
              <a:buNone/>
              <a:defRPr sz="750"/>
            </a:lvl8pPr>
            <a:lvl9pPr indent="-228600" lvl="8" marL="4114800" rtl="1" algn="r">
              <a:lnSpc>
                <a:spcPct val="90000"/>
              </a:lnSpc>
              <a:spcBef>
                <a:spcPts val="375"/>
              </a:spcBef>
              <a:spcAft>
                <a:spcPts val="0"/>
              </a:spcAft>
              <a:buClr>
                <a:schemeClr val="dk1"/>
              </a:buClr>
              <a:buSzPts val="750"/>
              <a:buNone/>
              <a:defRPr sz="750"/>
            </a:lvl9pPr>
          </a:lstStyle>
          <a:p/>
        </p:txBody>
      </p:sp>
      <p:sp>
        <p:nvSpPr>
          <p:cNvPr id="65" name="Google Shape;65;p13"/>
          <p:cNvSpPr txBox="1"/>
          <p:nvPr>
            <p:ph idx="10" type="dt"/>
          </p:nvPr>
        </p:nvSpPr>
        <p:spPr>
          <a:xfrm>
            <a:off x="471488" y="11300181"/>
            <a:ext cx="1543050" cy="649111"/>
          </a:xfrm>
          <a:prstGeom prst="rect">
            <a:avLst/>
          </a:prstGeom>
          <a:noFill/>
          <a:ln>
            <a:noFill/>
          </a:ln>
        </p:spPr>
        <p:txBody>
          <a:bodyPr anchorCtr="0" anchor="ctr" bIns="45700" lIns="91425" spcFirstLastPara="1" rIns="91425" wrap="square" tIns="45700">
            <a:noAutofit/>
          </a:bodyPr>
          <a:lstStyle>
            <a:lvl1pPr lvl="0" rtl="1" algn="l">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6" name="Google Shape;66;p13"/>
          <p:cNvSpPr txBox="1"/>
          <p:nvPr>
            <p:ph idx="11" type="ftr"/>
          </p:nvPr>
        </p:nvSpPr>
        <p:spPr>
          <a:xfrm>
            <a:off x="2271713" y="11300181"/>
            <a:ext cx="2314575" cy="649111"/>
          </a:xfrm>
          <a:prstGeom prst="rect">
            <a:avLst/>
          </a:prstGeom>
          <a:noFill/>
          <a:ln>
            <a:noFill/>
          </a:ln>
        </p:spPr>
        <p:txBody>
          <a:bodyPr anchorCtr="0" anchor="ctr" bIns="45700" lIns="91425" spcFirstLastPara="1" rIns="91425" wrap="square" tIns="45700">
            <a:noAutofit/>
          </a:bodyPr>
          <a:lstStyle>
            <a:lvl1pPr lvl="0" rtl="1" algn="ctr">
              <a:spcBef>
                <a:spcPts val="0"/>
              </a:spcBef>
              <a:spcAft>
                <a:spcPts val="0"/>
              </a:spcAft>
              <a:buSzPts val="1400"/>
              <a:buNone/>
              <a:defRPr/>
            </a:lvl1pPr>
            <a:lvl2pPr lvl="1" rtl="1" algn="r">
              <a:spcBef>
                <a:spcPts val="0"/>
              </a:spcBef>
              <a:spcAft>
                <a:spcPts val="0"/>
              </a:spcAft>
              <a:buSzPts val="1400"/>
              <a:buNone/>
              <a:defRPr/>
            </a:lvl2pPr>
            <a:lvl3pPr lvl="2" rtl="1" algn="r">
              <a:spcBef>
                <a:spcPts val="0"/>
              </a:spcBef>
              <a:spcAft>
                <a:spcPts val="0"/>
              </a:spcAft>
              <a:buSzPts val="1400"/>
              <a:buNone/>
              <a:defRPr/>
            </a:lvl3pPr>
            <a:lvl4pPr lvl="3" rtl="1" algn="r">
              <a:spcBef>
                <a:spcPts val="0"/>
              </a:spcBef>
              <a:spcAft>
                <a:spcPts val="0"/>
              </a:spcAft>
              <a:buSzPts val="1400"/>
              <a:buNone/>
              <a:defRPr/>
            </a:lvl4pPr>
            <a:lvl5pPr lvl="4" rtl="1" algn="r">
              <a:spcBef>
                <a:spcPts val="0"/>
              </a:spcBef>
              <a:spcAft>
                <a:spcPts val="0"/>
              </a:spcAft>
              <a:buSzPts val="1400"/>
              <a:buNone/>
              <a:defRPr/>
            </a:lvl5pPr>
            <a:lvl6pPr lvl="5" rtl="1" algn="r">
              <a:spcBef>
                <a:spcPts val="0"/>
              </a:spcBef>
              <a:spcAft>
                <a:spcPts val="0"/>
              </a:spcAft>
              <a:buSzPts val="1400"/>
              <a:buNone/>
              <a:defRPr/>
            </a:lvl6pPr>
            <a:lvl7pPr lvl="6" rtl="1" algn="r">
              <a:spcBef>
                <a:spcPts val="0"/>
              </a:spcBef>
              <a:spcAft>
                <a:spcPts val="0"/>
              </a:spcAft>
              <a:buSzPts val="1400"/>
              <a:buNone/>
              <a:defRPr/>
            </a:lvl7pPr>
            <a:lvl8pPr lvl="7" rtl="1" algn="r">
              <a:spcBef>
                <a:spcPts val="0"/>
              </a:spcBef>
              <a:spcAft>
                <a:spcPts val="0"/>
              </a:spcAft>
              <a:buSzPts val="1400"/>
              <a:buNone/>
              <a:defRPr/>
            </a:lvl8pPr>
            <a:lvl9pPr lvl="8" rtl="1" algn="r">
              <a:spcBef>
                <a:spcPts val="0"/>
              </a:spcBef>
              <a:spcAft>
                <a:spcPts val="0"/>
              </a:spcAft>
              <a:buSzPts val="1400"/>
              <a:buNone/>
              <a:defRPr/>
            </a:lvl9pPr>
          </a:lstStyle>
          <a:p/>
        </p:txBody>
      </p:sp>
      <p:sp>
        <p:nvSpPr>
          <p:cNvPr id="67" name="Google Shape;67;p13"/>
          <p:cNvSpPr txBox="1"/>
          <p:nvPr>
            <p:ph idx="12" type="sldNum"/>
          </p:nvPr>
        </p:nvSpPr>
        <p:spPr>
          <a:xfrm>
            <a:off x="4843463" y="11300181"/>
            <a:ext cx="1543050" cy="649111"/>
          </a:xfrm>
          <a:prstGeom prst="rect">
            <a:avLst/>
          </a:prstGeom>
          <a:noFill/>
          <a:ln>
            <a:noFill/>
          </a:ln>
        </p:spPr>
        <p:txBody>
          <a:bodyPr anchorCtr="0" anchor="ctr" bIns="45700" lIns="91425" spcFirstLastPara="1" rIns="91425" wrap="square" tIns="45700">
            <a:noAutofit/>
          </a:bodyPr>
          <a:lstStyle>
            <a:lvl1pPr indent="0" lvl="0" marL="0" rtl="1" algn="r">
              <a:spcBef>
                <a:spcPts val="0"/>
              </a:spcBef>
              <a:buNone/>
              <a:defRPr/>
            </a:lvl1pPr>
            <a:lvl2pPr indent="0" lvl="1" marL="0" rtl="1" algn="r">
              <a:spcBef>
                <a:spcPts val="0"/>
              </a:spcBef>
              <a:buNone/>
              <a:defRPr/>
            </a:lvl2pPr>
            <a:lvl3pPr indent="0" lvl="2" marL="0" rtl="1" algn="r">
              <a:spcBef>
                <a:spcPts val="0"/>
              </a:spcBef>
              <a:buNone/>
              <a:defRPr/>
            </a:lvl3pPr>
            <a:lvl4pPr indent="0" lvl="3" marL="0" rtl="1" algn="r">
              <a:spcBef>
                <a:spcPts val="0"/>
              </a:spcBef>
              <a:buNone/>
              <a:defRPr/>
            </a:lvl4pPr>
            <a:lvl5pPr indent="0" lvl="4" marL="0" rtl="1" algn="r">
              <a:spcBef>
                <a:spcPts val="0"/>
              </a:spcBef>
              <a:buNone/>
              <a:defRPr/>
            </a:lvl5pPr>
            <a:lvl6pPr indent="0" lvl="5" marL="0" rtl="1" algn="r">
              <a:spcBef>
                <a:spcPts val="0"/>
              </a:spcBef>
              <a:buNone/>
              <a:defRPr/>
            </a:lvl6pPr>
            <a:lvl7pPr indent="0" lvl="6" marL="0" rtl="1" algn="r">
              <a:spcBef>
                <a:spcPts val="0"/>
              </a:spcBef>
              <a:buNone/>
              <a:defRPr/>
            </a:lvl7pPr>
            <a:lvl8pPr indent="0" lvl="7" marL="0" rtl="1" algn="r">
              <a:spcBef>
                <a:spcPts val="0"/>
              </a:spcBef>
              <a:buNone/>
              <a:defRPr/>
            </a:lvl8pPr>
            <a:lvl9pPr indent="0" lvl="8" marL="0" rtl="1" algn="r">
              <a:spcBef>
                <a:spcPts val="0"/>
              </a:spcBef>
              <a:buNone/>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4"/>
          <p:cNvSpPr txBox="1"/>
          <p:nvPr>
            <p:ph type="title"/>
          </p:nvPr>
        </p:nvSpPr>
        <p:spPr>
          <a:xfrm>
            <a:off x="471488" y="649114"/>
            <a:ext cx="5915025" cy="2356556"/>
          </a:xfrm>
          <a:prstGeom prst="rect">
            <a:avLst/>
          </a:prstGeom>
          <a:noFill/>
          <a:ln>
            <a:noFill/>
          </a:ln>
        </p:spPr>
        <p:txBody>
          <a:bodyPr anchorCtr="0" anchor="ctr" bIns="45700" lIns="91425" spcFirstLastPara="1" rIns="91425" wrap="square" tIns="45700">
            <a:normAutofit/>
          </a:bodyPr>
          <a:lstStyle>
            <a:lvl1pPr lvl="0" marR="0" rtl="1"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4"/>
          <p:cNvSpPr txBox="1"/>
          <p:nvPr>
            <p:ph idx="1" type="body"/>
          </p:nvPr>
        </p:nvSpPr>
        <p:spPr>
          <a:xfrm>
            <a:off x="471488" y="3245556"/>
            <a:ext cx="5915025" cy="7735712"/>
          </a:xfrm>
          <a:prstGeom prst="rect">
            <a:avLst/>
          </a:prstGeom>
          <a:noFill/>
          <a:ln>
            <a:noFill/>
          </a:ln>
        </p:spPr>
        <p:txBody>
          <a:bodyPr anchorCtr="0" anchor="t" bIns="45700" lIns="91425" spcFirstLastPara="1" rIns="91425" wrap="square" tIns="45700">
            <a:normAutofit/>
          </a:bodyPr>
          <a:lstStyle>
            <a:lvl1pPr indent="-361950" lvl="0" marL="457200" marR="0" rtl="1" algn="r">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1" algn="r">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1" algn="r">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1" algn="r">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1" algn="r">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1" algn="r">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1" algn="r">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1" algn="r">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1" algn="r">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8" name="Google Shape;8;p4"/>
          <p:cNvSpPr txBox="1"/>
          <p:nvPr>
            <p:ph idx="10" type="dt"/>
          </p:nvPr>
        </p:nvSpPr>
        <p:spPr>
          <a:xfrm>
            <a:off x="471488" y="11300181"/>
            <a:ext cx="1543050" cy="649111"/>
          </a:xfrm>
          <a:prstGeom prst="rect">
            <a:avLst/>
          </a:prstGeom>
          <a:noFill/>
          <a:ln>
            <a:noFill/>
          </a:ln>
        </p:spPr>
        <p:txBody>
          <a:bodyPr anchorCtr="0" anchor="ctr" bIns="45700" lIns="91425" spcFirstLastPara="1" rIns="91425" wrap="square" tIns="45700">
            <a:noAutofit/>
          </a:bodyPr>
          <a:lstStyle>
            <a:lvl1pPr lvl="0" marR="0" rtl="1" algn="l">
              <a:spcBef>
                <a:spcPts val="0"/>
              </a:spcBef>
              <a:spcAft>
                <a:spcPts val="0"/>
              </a:spcAft>
              <a:buSzPts val="1400"/>
              <a:buNone/>
              <a:defRPr b="0" i="0" sz="900" u="none" cap="none" strike="noStrike">
                <a:solidFill>
                  <a:srgbClr val="888888"/>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4"/>
          <p:cNvSpPr txBox="1"/>
          <p:nvPr>
            <p:ph idx="11" type="ftr"/>
          </p:nvPr>
        </p:nvSpPr>
        <p:spPr>
          <a:xfrm>
            <a:off x="2271713" y="11300181"/>
            <a:ext cx="2314575" cy="649111"/>
          </a:xfrm>
          <a:prstGeom prst="rect">
            <a:avLst/>
          </a:prstGeom>
          <a:noFill/>
          <a:ln>
            <a:noFill/>
          </a:ln>
        </p:spPr>
        <p:txBody>
          <a:bodyPr anchorCtr="0" anchor="ctr" bIns="45700" lIns="91425" spcFirstLastPara="1" rIns="91425" wrap="square" tIns="45700">
            <a:noAutofit/>
          </a:bodyPr>
          <a:lstStyle>
            <a:lvl1pPr lvl="0" marR="0" rtl="1" algn="ctr">
              <a:spcBef>
                <a:spcPts val="0"/>
              </a:spcBef>
              <a:spcAft>
                <a:spcPts val="0"/>
              </a:spcAft>
              <a:buSzPts val="1400"/>
              <a:buNone/>
              <a:defRPr b="0" i="0" sz="900" u="none" cap="none" strike="noStrike">
                <a:solidFill>
                  <a:srgbClr val="888888"/>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4"/>
          <p:cNvSpPr txBox="1"/>
          <p:nvPr>
            <p:ph idx="12" type="sldNum"/>
          </p:nvPr>
        </p:nvSpPr>
        <p:spPr>
          <a:xfrm>
            <a:off x="4843463" y="11300181"/>
            <a:ext cx="1543050" cy="649111"/>
          </a:xfrm>
          <a:prstGeom prst="rect">
            <a:avLst/>
          </a:prstGeom>
          <a:noFill/>
          <a:ln>
            <a:noFill/>
          </a:ln>
        </p:spPr>
        <p:txBody>
          <a:bodyPr anchorCtr="0" anchor="ctr" bIns="45700" lIns="91425" spcFirstLastPara="1" rIns="91425" wrap="square" tIns="45700">
            <a:noAutofit/>
          </a:bodyPr>
          <a:lstStyle>
            <a:lvl1pPr indent="0" lvl="0" marL="0" marR="0" rtl="1" algn="r">
              <a:spcBef>
                <a:spcPts val="0"/>
              </a:spcBef>
              <a:buNone/>
              <a:defRPr b="0" i="0" sz="900" u="none" cap="none" strike="noStrike">
                <a:solidFill>
                  <a:srgbClr val="888888"/>
                </a:solidFill>
                <a:latin typeface="Calibri"/>
                <a:ea typeface="Calibri"/>
                <a:cs typeface="Calibri"/>
                <a:sym typeface="Calibri"/>
              </a:defRPr>
            </a:lvl1pPr>
            <a:lvl2pPr indent="0" lvl="1" marL="0" marR="0" rtl="1" algn="r">
              <a:spcBef>
                <a:spcPts val="0"/>
              </a:spcBef>
              <a:buNone/>
              <a:defRPr b="0" i="0" sz="900" u="none" cap="none" strike="noStrike">
                <a:solidFill>
                  <a:srgbClr val="888888"/>
                </a:solidFill>
                <a:latin typeface="Calibri"/>
                <a:ea typeface="Calibri"/>
                <a:cs typeface="Calibri"/>
                <a:sym typeface="Calibri"/>
              </a:defRPr>
            </a:lvl2pPr>
            <a:lvl3pPr indent="0" lvl="2" marL="0" marR="0" rtl="1" algn="r">
              <a:spcBef>
                <a:spcPts val="0"/>
              </a:spcBef>
              <a:buNone/>
              <a:defRPr b="0" i="0" sz="900" u="none" cap="none" strike="noStrike">
                <a:solidFill>
                  <a:srgbClr val="888888"/>
                </a:solidFill>
                <a:latin typeface="Calibri"/>
                <a:ea typeface="Calibri"/>
                <a:cs typeface="Calibri"/>
                <a:sym typeface="Calibri"/>
              </a:defRPr>
            </a:lvl3pPr>
            <a:lvl4pPr indent="0" lvl="3" marL="0" marR="0" rtl="1" algn="r">
              <a:spcBef>
                <a:spcPts val="0"/>
              </a:spcBef>
              <a:buNone/>
              <a:defRPr b="0" i="0" sz="900" u="none" cap="none" strike="noStrike">
                <a:solidFill>
                  <a:srgbClr val="888888"/>
                </a:solidFill>
                <a:latin typeface="Calibri"/>
                <a:ea typeface="Calibri"/>
                <a:cs typeface="Calibri"/>
                <a:sym typeface="Calibri"/>
              </a:defRPr>
            </a:lvl4pPr>
            <a:lvl5pPr indent="0" lvl="4" marL="0" marR="0" rtl="1" algn="r">
              <a:spcBef>
                <a:spcPts val="0"/>
              </a:spcBef>
              <a:buNone/>
              <a:defRPr b="0" i="0" sz="900" u="none" cap="none" strike="noStrike">
                <a:solidFill>
                  <a:srgbClr val="888888"/>
                </a:solidFill>
                <a:latin typeface="Calibri"/>
                <a:ea typeface="Calibri"/>
                <a:cs typeface="Calibri"/>
                <a:sym typeface="Calibri"/>
              </a:defRPr>
            </a:lvl5pPr>
            <a:lvl6pPr indent="0" lvl="5" marL="0" marR="0" rtl="1" algn="r">
              <a:spcBef>
                <a:spcPts val="0"/>
              </a:spcBef>
              <a:buNone/>
              <a:defRPr b="0" i="0" sz="900" u="none" cap="none" strike="noStrike">
                <a:solidFill>
                  <a:srgbClr val="888888"/>
                </a:solidFill>
                <a:latin typeface="Calibri"/>
                <a:ea typeface="Calibri"/>
                <a:cs typeface="Calibri"/>
                <a:sym typeface="Calibri"/>
              </a:defRPr>
            </a:lvl6pPr>
            <a:lvl7pPr indent="0" lvl="6" marL="0" marR="0" rtl="1" algn="r">
              <a:spcBef>
                <a:spcPts val="0"/>
              </a:spcBef>
              <a:buNone/>
              <a:defRPr b="0" i="0" sz="900" u="none" cap="none" strike="noStrike">
                <a:solidFill>
                  <a:srgbClr val="888888"/>
                </a:solidFill>
                <a:latin typeface="Calibri"/>
                <a:ea typeface="Calibri"/>
                <a:cs typeface="Calibri"/>
                <a:sym typeface="Calibri"/>
              </a:defRPr>
            </a:lvl7pPr>
            <a:lvl8pPr indent="0" lvl="7" marL="0" marR="0" rtl="1" algn="r">
              <a:spcBef>
                <a:spcPts val="0"/>
              </a:spcBef>
              <a:buNone/>
              <a:defRPr b="0" i="0" sz="900" u="none" cap="none" strike="noStrike">
                <a:solidFill>
                  <a:srgbClr val="888888"/>
                </a:solidFill>
                <a:latin typeface="Calibri"/>
                <a:ea typeface="Calibri"/>
                <a:cs typeface="Calibri"/>
                <a:sym typeface="Calibri"/>
              </a:defRPr>
            </a:lvl8pPr>
            <a:lvl9pPr indent="0" lvl="8" marL="0" marR="0" rtl="1" algn="r">
              <a:spcBef>
                <a:spcPts val="0"/>
              </a:spcBef>
              <a:buNone/>
              <a:defRPr b="0" i="0" sz="900" u="none" cap="none" strike="noStrike">
                <a:solidFill>
                  <a:srgbClr val="888888"/>
                </a:solidFill>
                <a:latin typeface="Calibri"/>
                <a:ea typeface="Calibri"/>
                <a:cs typeface="Calibri"/>
                <a:sym typeface="Calibri"/>
              </a:defRPr>
            </a:lvl9pPr>
          </a:lstStyle>
          <a:p>
            <a:pPr indent="0" lvl="0" marL="0" rtl="1" algn="r">
              <a:spcBef>
                <a:spcPts val="0"/>
              </a:spcBef>
              <a:spcAft>
                <a:spcPts val="0"/>
              </a:spcAft>
              <a:buNone/>
            </a:pPr>
            <a:fld id="{00000000-1234-1234-1234-123412341234}" type="slidenum">
              <a:rPr lang="iw-IL"/>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nvSpPr>
        <p:spPr>
          <a:xfrm>
            <a:off x="101600" y="1901372"/>
            <a:ext cx="6604000" cy="6186309"/>
          </a:xfrm>
          <a:prstGeom prst="rect">
            <a:avLst/>
          </a:prstGeom>
          <a:noFill/>
          <a:ln>
            <a:noFill/>
          </a:ln>
        </p:spPr>
        <p:txBody>
          <a:bodyPr anchorCtr="0" anchor="t" bIns="45700" lIns="91425" spcFirstLastPara="1" rIns="91425" wrap="square" tIns="45700">
            <a:spAutoFit/>
          </a:bodyPr>
          <a:lstStyle/>
          <a:p>
            <a:pPr indent="0" lvl="0" marL="0" marR="0" rtl="1" algn="r">
              <a:lnSpc>
                <a:spcPct val="150000"/>
              </a:lnSpc>
              <a:spcBef>
                <a:spcPts val="0"/>
              </a:spcBef>
              <a:spcAft>
                <a:spcPts val="0"/>
              </a:spcAft>
              <a:buNone/>
            </a:pPr>
            <a:r>
              <a:rPr b="1" i="0" lang="iw-IL" sz="1400" u="none" cap="none" strike="noStrike">
                <a:solidFill>
                  <a:schemeClr val="dk1"/>
                </a:solidFill>
                <a:latin typeface="David"/>
                <a:ea typeface="David"/>
                <a:cs typeface="David"/>
                <a:sym typeface="David"/>
              </a:rPr>
              <a:t>מבצע חץ שחור</a:t>
            </a:r>
            <a:endParaRPr/>
          </a:p>
          <a:p>
            <a:pPr indent="0" lvl="0" marL="0" marR="0" rtl="1" algn="r">
              <a:lnSpc>
                <a:spcPct val="150000"/>
              </a:lnSpc>
              <a:spcBef>
                <a:spcPts val="0"/>
              </a:spcBef>
              <a:spcAft>
                <a:spcPts val="0"/>
              </a:spcAft>
              <a:buNone/>
            </a:pPr>
            <a:r>
              <a:t/>
            </a:r>
            <a:endParaRPr b="0" i="0" sz="1400" u="none" cap="none" strike="noStrike">
              <a:solidFill>
                <a:schemeClr val="dk1"/>
              </a:solidFill>
              <a:latin typeface="David"/>
              <a:ea typeface="David"/>
              <a:cs typeface="David"/>
              <a:sym typeface="David"/>
            </a:endParaRPr>
          </a:p>
          <a:p>
            <a:pPr indent="0" lvl="0" marL="0" marR="0" rtl="1" algn="just">
              <a:lnSpc>
                <a:spcPct val="150000"/>
              </a:lnSpc>
              <a:spcBef>
                <a:spcPts val="0"/>
              </a:spcBef>
              <a:spcAft>
                <a:spcPts val="0"/>
              </a:spcAft>
              <a:buNone/>
            </a:pPr>
            <a:r>
              <a:rPr b="0" i="0" lang="iw-IL" sz="1400" u="none" cap="none" strike="noStrike">
                <a:solidFill>
                  <a:schemeClr val="dk1"/>
                </a:solidFill>
                <a:latin typeface="David"/>
                <a:ea typeface="David"/>
                <a:cs typeface="David"/>
                <a:sym typeface="David"/>
              </a:rPr>
              <a:t>מבצע חץ שחור הינו פעולת תגמול שנערכה ב-28/2/1955 בתגובה להסתננות של חוליות מצריות לשטח ישראל.</a:t>
            </a:r>
            <a:endParaRPr/>
          </a:p>
          <a:p>
            <a:pPr indent="0" lvl="0" marL="0" marR="0" rtl="1" algn="just">
              <a:lnSpc>
                <a:spcPct val="150000"/>
              </a:lnSpc>
              <a:spcBef>
                <a:spcPts val="0"/>
              </a:spcBef>
              <a:spcAft>
                <a:spcPts val="0"/>
              </a:spcAft>
              <a:buNone/>
            </a:pPr>
            <a:r>
              <a:rPr b="0" i="0" lang="iw-IL" sz="1400" u="none" cap="none" strike="noStrike">
                <a:solidFill>
                  <a:schemeClr val="dk1"/>
                </a:solidFill>
                <a:latin typeface="David"/>
                <a:ea typeface="David"/>
                <a:cs typeface="David"/>
                <a:sym typeface="David"/>
              </a:rPr>
              <a:t>ב-23/2/1955 פעלה חוליה בעומק מדינת ישראל, חדרה למתקן ממשלתי ליד ראשון לציון והוציאה משם מסמכים מסווגים, בדרך חזרה הרגה רוכב אופניים, נתקלה בסיור של צה"ל ואחד המצרים נהרג. על גופתו של חייל מצרי אחר שנהרג בשטח מדינת ישראל נמצאו דו"חות על תנועת כלי רכב במרחבי הנגב. </a:t>
            </a:r>
            <a:endParaRPr/>
          </a:p>
          <a:p>
            <a:pPr indent="0" lvl="0" marL="0" marR="0" rtl="1" algn="just">
              <a:lnSpc>
                <a:spcPct val="150000"/>
              </a:lnSpc>
              <a:spcBef>
                <a:spcPts val="0"/>
              </a:spcBef>
              <a:spcAft>
                <a:spcPts val="0"/>
              </a:spcAft>
              <a:buNone/>
            </a:pPr>
            <a:r>
              <a:rPr b="0" i="0" lang="iw-IL" sz="1400" u="none" cap="none" strike="noStrike">
                <a:solidFill>
                  <a:schemeClr val="dk1"/>
                </a:solidFill>
                <a:latin typeface="David"/>
                <a:ea typeface="David"/>
                <a:cs typeface="David"/>
                <a:sym typeface="David"/>
              </a:rPr>
              <a:t> פעולות המודיעין המצרי (שבוצעו בעיקר על-ידי פלסטינים, שאף ביצעו מעשי רצח) בישראל, הותירו משקע כבד בציבור הישראלי. על רקע זה הוחלט לבצע פעולה נגד </a:t>
            </a:r>
            <a:r>
              <a:rPr b="1" i="0" lang="iw-IL" sz="1400" u="sng" cap="none" strike="noStrike">
                <a:solidFill>
                  <a:schemeClr val="dk1"/>
                </a:solidFill>
                <a:latin typeface="David"/>
                <a:ea typeface="David"/>
                <a:cs typeface="David"/>
                <a:sym typeface="David"/>
              </a:rPr>
              <a:t>הצבא המצרי </a:t>
            </a:r>
            <a:r>
              <a:rPr b="0" i="0" lang="iw-IL" sz="1400" u="none" cap="none" strike="noStrike">
                <a:solidFill>
                  <a:schemeClr val="dk1"/>
                </a:solidFill>
                <a:latin typeface="David"/>
                <a:ea typeface="David"/>
                <a:cs typeface="David"/>
                <a:sym typeface="David"/>
              </a:rPr>
              <a:t>ברצועת עזה. לפני כן כוונו פעולות הגמול בעיקר לכפרים ערביים, שמהם יצאו מסתננים. </a:t>
            </a:r>
            <a:endParaRPr/>
          </a:p>
          <a:p>
            <a:pPr indent="0" lvl="0" marL="0" marR="0" rtl="1" algn="just">
              <a:lnSpc>
                <a:spcPct val="150000"/>
              </a:lnSpc>
              <a:spcBef>
                <a:spcPts val="0"/>
              </a:spcBef>
              <a:spcAft>
                <a:spcPts val="0"/>
              </a:spcAft>
              <a:buNone/>
            </a:pPr>
            <a:r>
              <a:rPr b="1" i="0" lang="iw-IL" sz="1400" u="sng" cap="none" strike="noStrike">
                <a:solidFill>
                  <a:schemeClr val="dk1"/>
                </a:solidFill>
                <a:latin typeface="David"/>
                <a:ea typeface="David"/>
                <a:cs typeface="David"/>
                <a:sym typeface="David"/>
              </a:rPr>
              <a:t>מטרת הפעולה </a:t>
            </a:r>
            <a:r>
              <a:rPr b="0" i="0" lang="iw-IL" sz="1400" u="none" cap="none" strike="noStrike">
                <a:solidFill>
                  <a:schemeClr val="dk1"/>
                </a:solidFill>
                <a:latin typeface="David"/>
                <a:ea typeface="David"/>
                <a:cs typeface="David"/>
                <a:sym typeface="David"/>
              </a:rPr>
              <a:t>הייתה לפגוע בצבא המצרי, כדי להבהיר שההסתננות אינה משתלמת. </a:t>
            </a:r>
            <a:endParaRPr/>
          </a:p>
          <a:p>
            <a:pPr indent="0" lvl="0" marL="0" marR="0" rtl="1" algn="just">
              <a:lnSpc>
                <a:spcPct val="150000"/>
              </a:lnSpc>
              <a:spcBef>
                <a:spcPts val="0"/>
              </a:spcBef>
              <a:spcAft>
                <a:spcPts val="0"/>
              </a:spcAft>
              <a:buNone/>
            </a:pPr>
            <a:r>
              <a:rPr b="0" i="0" lang="iw-IL" sz="1400" u="none" cap="none" strike="noStrike">
                <a:solidFill>
                  <a:schemeClr val="dk1"/>
                </a:solidFill>
                <a:latin typeface="David"/>
                <a:ea typeface="David"/>
                <a:cs typeface="David"/>
                <a:sym typeface="David"/>
              </a:rPr>
              <a:t>הגדוד שביצע את הפעולה היה גדוד 890 בפיקודו של אריאל שרון, ממשיך דרכה של יחידה 101 שהתמחתה בפעולות פשיטה וחדירה לשטח האויב.</a:t>
            </a:r>
            <a:endParaRPr/>
          </a:p>
          <a:p>
            <a:pPr indent="0" lvl="0" marL="0" marR="0" rtl="1" algn="just">
              <a:lnSpc>
                <a:spcPct val="150000"/>
              </a:lnSpc>
              <a:spcBef>
                <a:spcPts val="0"/>
              </a:spcBef>
              <a:spcAft>
                <a:spcPts val="0"/>
              </a:spcAft>
              <a:buNone/>
            </a:pPr>
            <a:r>
              <a:rPr b="0" i="0" lang="iw-IL" sz="1400" u="none" cap="none" strike="noStrike">
                <a:solidFill>
                  <a:schemeClr val="dk1"/>
                </a:solidFill>
                <a:latin typeface="David"/>
                <a:ea typeface="David"/>
                <a:cs typeface="David"/>
                <a:sym typeface="David"/>
              </a:rPr>
              <a:t>המשימה שהוגדרה הייתה לחדור למחנה הצבאי באזור עזה, לפוצץ ולחבל במתקניו. </a:t>
            </a:r>
            <a:endParaRPr/>
          </a:p>
          <a:p>
            <a:pPr indent="0" lvl="0" marL="0" marR="0" rtl="1" algn="just">
              <a:lnSpc>
                <a:spcPct val="150000"/>
              </a:lnSpc>
              <a:spcBef>
                <a:spcPts val="0"/>
              </a:spcBef>
              <a:spcAft>
                <a:spcPts val="0"/>
              </a:spcAft>
              <a:buNone/>
            </a:pPr>
            <a:r>
              <a:rPr b="0" i="0" lang="iw-IL" sz="1400" u="sng" cap="none" strike="noStrike">
                <a:solidFill>
                  <a:schemeClr val="dk1"/>
                </a:solidFill>
                <a:latin typeface="David"/>
                <a:ea typeface="David"/>
                <a:cs typeface="David"/>
                <a:sym typeface="David"/>
              </a:rPr>
              <a:t>כוחות ומשימות</a:t>
            </a:r>
            <a:endParaRPr/>
          </a:p>
          <a:p>
            <a:pPr indent="0" lvl="0" marL="0" marR="0" rtl="1" algn="just">
              <a:lnSpc>
                <a:spcPct val="150000"/>
              </a:lnSpc>
              <a:spcBef>
                <a:spcPts val="0"/>
              </a:spcBef>
              <a:spcAft>
                <a:spcPts val="0"/>
              </a:spcAft>
              <a:buNone/>
            </a:pPr>
            <a:r>
              <a:rPr b="0" i="0" lang="iw-IL" sz="1400" u="none" cap="none" strike="noStrike">
                <a:solidFill>
                  <a:schemeClr val="dk1"/>
                </a:solidFill>
                <a:latin typeface="David"/>
                <a:ea typeface="David"/>
                <a:cs typeface="David"/>
                <a:sym typeface="David"/>
              </a:rPr>
              <a:t>מפקד הפעולה היה אריאל שרון, המג"ד, שהגיע לשטח עם חבורת פיקוד קדמית (חפ"ק) מצומצמת: סגנו אהרן דוידי, שני קשרים ושני חיילים נוספים. </a:t>
            </a:r>
            <a:endParaRPr/>
          </a:p>
          <a:p>
            <a:pPr indent="0" lvl="0" marL="0" marR="0" rtl="1" algn="r">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2"/>
          <p:cNvSpPr/>
          <p:nvPr/>
        </p:nvSpPr>
        <p:spPr>
          <a:xfrm>
            <a:off x="217714" y="2568720"/>
            <a:ext cx="6640286" cy="8467703"/>
          </a:xfrm>
          <a:prstGeom prst="rect">
            <a:avLst/>
          </a:prstGeom>
          <a:noFill/>
          <a:ln>
            <a:noFill/>
          </a:ln>
        </p:spPr>
        <p:txBody>
          <a:bodyPr anchorCtr="0" anchor="t" bIns="45700" lIns="91425" spcFirstLastPara="1" rIns="91425" wrap="square" tIns="45700">
            <a:spAutoFit/>
          </a:bodyPr>
          <a:lstStyle/>
          <a:p>
            <a:pPr indent="0" lvl="0" marL="0" marR="0" rtl="1" algn="just">
              <a:lnSpc>
                <a:spcPct val="150000"/>
              </a:lnSpc>
              <a:spcBef>
                <a:spcPts val="0"/>
              </a:spcBef>
              <a:spcAft>
                <a:spcPts val="0"/>
              </a:spcAft>
              <a:buNone/>
            </a:pPr>
            <a:r>
              <a:rPr lang="iw-IL" sz="1400">
                <a:solidFill>
                  <a:schemeClr val="dk1"/>
                </a:solidFill>
                <a:latin typeface="David"/>
                <a:ea typeface="David"/>
                <a:cs typeface="David"/>
                <a:sym typeface="David"/>
              </a:rPr>
              <a:t>במהלך התנועה אל יעדי התקיפה הכוח נתקל במארב מצרי בסמוך לגבעה 88. ההיתקלות היוותה התראה לצבא המצרי על נוכחות צה"ל בשטחו, אך הוחלט להמשיך במבצע ולזרז את התנועה אל היעד. </a:t>
            </a:r>
            <a:endParaRPr/>
          </a:p>
          <a:p>
            <a:pPr indent="0" lvl="0" marL="0" marR="0" rtl="1" algn="just">
              <a:lnSpc>
                <a:spcPct val="150000"/>
              </a:lnSpc>
              <a:spcBef>
                <a:spcPts val="0"/>
              </a:spcBef>
              <a:spcAft>
                <a:spcPts val="0"/>
              </a:spcAft>
              <a:buNone/>
            </a:pPr>
            <a:r>
              <a:rPr lang="iw-IL" sz="1400" u="sng">
                <a:solidFill>
                  <a:schemeClr val="dk1"/>
                </a:solidFill>
                <a:latin typeface="David"/>
                <a:ea typeface="David"/>
                <a:cs typeface="David"/>
                <a:sym typeface="David"/>
              </a:rPr>
              <a:t>ההתקפה</a:t>
            </a:r>
            <a:endParaRPr/>
          </a:p>
          <a:p>
            <a:pPr indent="0" lvl="0" marL="0" marR="0" rtl="1" algn="just">
              <a:lnSpc>
                <a:spcPct val="150000"/>
              </a:lnSpc>
              <a:spcBef>
                <a:spcPts val="0"/>
              </a:spcBef>
              <a:spcAft>
                <a:spcPts val="0"/>
              </a:spcAft>
              <a:buNone/>
            </a:pPr>
            <a:r>
              <a:rPr lang="iw-IL" sz="1400">
                <a:solidFill>
                  <a:schemeClr val="dk1"/>
                </a:solidFill>
                <a:latin typeface="David"/>
                <a:ea typeface="David"/>
                <a:cs typeface="David"/>
                <a:sym typeface="David"/>
              </a:rPr>
              <a:t>פלוגה א' הסתערה על מכון המים, שזוהה בטעות כמחנה צבאי. התברר שהמאהל שממערב למקום הוא המחנה הצבאי ודוידי הסמג"ד הורה לספאפו המ"פ לעזוב את שטח המכון ולתקוף את המחנה דרך השער הקדמי. משמעות הפקודה הייתה הסתערות של למעלה ממאה מטרים תחת אש כבדה. סופאפו נהרג במהלך זה ודוידי נטל על עצמו את הפיקוד. הכוח בראשותו של דוידי הצליח להשתלט על המחנה ולפגוע במתקנים ובציוד שבתוכו.</a:t>
            </a:r>
            <a:endParaRPr/>
          </a:p>
          <a:p>
            <a:pPr indent="0" lvl="0" marL="0" marR="0" rtl="1" algn="just">
              <a:lnSpc>
                <a:spcPct val="150000"/>
              </a:lnSpc>
              <a:spcBef>
                <a:spcPts val="0"/>
              </a:spcBef>
              <a:spcAft>
                <a:spcPts val="0"/>
              </a:spcAft>
              <a:buNone/>
            </a:pPr>
            <a:r>
              <a:rPr lang="iw-IL" sz="1400" u="sng">
                <a:solidFill>
                  <a:schemeClr val="dk1"/>
                </a:solidFill>
                <a:latin typeface="David"/>
                <a:ea typeface="David"/>
                <a:cs typeface="David"/>
                <a:sym typeface="David"/>
              </a:rPr>
              <a:t>בסיום הפעולה, הכוחות החלו בנסיגה: </a:t>
            </a:r>
            <a:r>
              <a:rPr lang="iw-IL" sz="1400">
                <a:solidFill>
                  <a:schemeClr val="dk1"/>
                </a:solidFill>
                <a:latin typeface="David"/>
                <a:ea typeface="David"/>
                <a:cs typeface="David"/>
                <a:sym typeface="David"/>
              </a:rPr>
              <a:t>נעשה שימוש ברכב אויב עד הפרדס שם עברו לנסיגה רגלית. לא היו מספיק אלונקות והורכבו מאולתרות מבגדים ורובים. הכוח המאבטח לא הספיק וכתוצאה בהתקלות באויב בנסיגה היו עוד נפגעים. בהגיע הכוח לשטח ישראל כשל בחבירה לאמבולנסים ואיבד עוד זמן יקר. </a:t>
            </a:r>
            <a:endParaRPr/>
          </a:p>
          <a:p>
            <a:pPr indent="0" lvl="0" marL="0" marR="0" rtl="1" algn="just">
              <a:lnSpc>
                <a:spcPct val="150000"/>
              </a:lnSpc>
              <a:spcBef>
                <a:spcPts val="0"/>
              </a:spcBef>
              <a:spcAft>
                <a:spcPts val="0"/>
              </a:spcAft>
              <a:buNone/>
            </a:pPr>
            <a:r>
              <a:rPr lang="iw-IL" sz="1400" u="sng">
                <a:solidFill>
                  <a:schemeClr val="dk1"/>
                </a:solidFill>
                <a:latin typeface="David"/>
                <a:ea typeface="David"/>
                <a:cs typeface="David"/>
                <a:sym typeface="David"/>
              </a:rPr>
              <a:t>עמוס נאמן מספר</a:t>
            </a:r>
            <a:r>
              <a:rPr lang="iw-IL" sz="1400">
                <a:solidFill>
                  <a:schemeClr val="dk1"/>
                </a:solidFill>
                <a:latin typeface="David"/>
                <a:ea typeface="David"/>
                <a:cs typeface="David"/>
                <a:sym typeface="David"/>
              </a:rPr>
              <a:t>:" טיבי בא בריצה ואמר "חבר'ה, צריך לעבור שוב את הכביש, ולעזור להעביר את הפצועים". רציתי להישאר בואדי. חשבתי:" איש לא ירגיש בהעדרי. את שלי עשיתי. ואם אעבור את הכביש, אני עלול להפגע ממש ליד הגבול". אבל החובה היתה חזקה מן הפחד. חזרתי והעברתי פצועים. שלוש פעמים עברתי את הכביש. על פעם שבנו ותפסנו מחסה והסתתרנו מאחורי גוויות חברינו שנהרגו".</a:t>
            </a:r>
            <a:endParaRPr/>
          </a:p>
          <a:p>
            <a:pPr indent="0" lvl="0" marL="0" marR="0" rtl="1" algn="just">
              <a:lnSpc>
                <a:spcPct val="150000"/>
              </a:lnSpc>
              <a:spcBef>
                <a:spcPts val="0"/>
              </a:spcBef>
              <a:spcAft>
                <a:spcPts val="0"/>
              </a:spcAft>
              <a:buNone/>
            </a:pPr>
            <a:r>
              <a:rPr lang="iw-IL" sz="1400" u="sng">
                <a:solidFill>
                  <a:schemeClr val="dk1"/>
                </a:solidFill>
                <a:latin typeface="David"/>
                <a:ea typeface="David"/>
                <a:cs typeface="David"/>
                <a:sym typeface="David"/>
              </a:rPr>
              <a:t>כוח החסימה: </a:t>
            </a:r>
            <a:r>
              <a:rPr lang="iw-IL" sz="1400">
                <a:solidFill>
                  <a:schemeClr val="dk1"/>
                </a:solidFill>
                <a:latin typeface="David"/>
                <a:ea typeface="David"/>
                <a:cs typeface="David"/>
                <a:sym typeface="David"/>
              </a:rPr>
              <a:t>4 משאיות עם 100 חיילים מצרים עלו על המארב של הכוח. המשאית הראשונה הושמדה והאחרות הפנו עורף. הכוח שהה בשטח עוד שעה ומחצה, לודא הבטחת הנסיגה של הגוף העיקרי ונסוג בשלום.</a:t>
            </a:r>
            <a:endParaRPr/>
          </a:p>
          <a:p>
            <a:pPr indent="0" lvl="0" marL="0" marR="0" rtl="1" algn="just">
              <a:lnSpc>
                <a:spcPct val="150000"/>
              </a:lnSpc>
              <a:spcBef>
                <a:spcPts val="0"/>
              </a:spcBef>
              <a:spcAft>
                <a:spcPts val="0"/>
              </a:spcAft>
              <a:buNone/>
            </a:pPr>
            <a:r>
              <a:rPr lang="iw-IL" sz="1400" u="sng">
                <a:solidFill>
                  <a:schemeClr val="dk1"/>
                </a:solidFill>
                <a:latin typeface="David"/>
                <a:ea typeface="David"/>
                <a:cs typeface="David"/>
                <a:sym typeface="David"/>
              </a:rPr>
              <a:t>אבדות במבצע:</a:t>
            </a:r>
            <a:endParaRPr/>
          </a:p>
          <a:p>
            <a:pPr indent="0" lvl="0" marL="0" marR="0" rtl="1" algn="just">
              <a:lnSpc>
                <a:spcPct val="150000"/>
              </a:lnSpc>
              <a:spcBef>
                <a:spcPts val="0"/>
              </a:spcBef>
              <a:spcAft>
                <a:spcPts val="0"/>
              </a:spcAft>
              <a:buNone/>
            </a:pPr>
            <a:r>
              <a:rPr lang="iw-IL" sz="1400">
                <a:solidFill>
                  <a:schemeClr val="dk1"/>
                </a:solidFill>
                <a:latin typeface="David"/>
                <a:ea typeface="David"/>
                <a:cs typeface="David"/>
                <a:sym typeface="David"/>
              </a:rPr>
              <a:t>למצרים: 36 הרוגים ו- 28 פצועים.</a:t>
            </a:r>
            <a:endParaRPr/>
          </a:p>
          <a:p>
            <a:pPr indent="0" lvl="0" marL="0" marR="0" rtl="1" algn="just">
              <a:lnSpc>
                <a:spcPct val="150000"/>
              </a:lnSpc>
              <a:spcBef>
                <a:spcPts val="0"/>
              </a:spcBef>
              <a:spcAft>
                <a:spcPts val="0"/>
              </a:spcAft>
              <a:buNone/>
            </a:pPr>
            <a:r>
              <a:rPr lang="iw-IL" sz="1400">
                <a:solidFill>
                  <a:schemeClr val="dk1"/>
                </a:solidFill>
                <a:latin typeface="David"/>
                <a:ea typeface="David"/>
                <a:cs typeface="David"/>
                <a:sym typeface="David"/>
              </a:rPr>
              <a:t>לצה"ל: 8 הרוגים ו- 13 פצועים.</a:t>
            </a:r>
            <a:endParaRPr/>
          </a:p>
          <a:p>
            <a:pPr indent="0" lvl="0" marL="0" marR="0" rtl="1" algn="just">
              <a:lnSpc>
                <a:spcPct val="150000"/>
              </a:lnSpc>
              <a:spcBef>
                <a:spcPts val="0"/>
              </a:spcBef>
              <a:spcAft>
                <a:spcPts val="0"/>
              </a:spcAft>
              <a:buNone/>
            </a:pPr>
            <a:r>
              <a:rPr lang="iw-IL" sz="1400">
                <a:solidFill>
                  <a:schemeClr val="dk1"/>
                </a:solidFill>
                <a:latin typeface="David"/>
                <a:ea typeface="David"/>
                <a:cs typeface="David"/>
                <a:sym typeface="David"/>
              </a:rPr>
              <a:t>כמות האבדות הייתה גדולה בהתייחס לכך שהלחימה הייתה נגד כוחות עורפיים של הצבא המצרי בחלקם אנשי מנהלה.</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3"/>
          <p:cNvSpPr/>
          <p:nvPr/>
        </p:nvSpPr>
        <p:spPr>
          <a:xfrm>
            <a:off x="261256" y="2351075"/>
            <a:ext cx="6232071" cy="6324808"/>
          </a:xfrm>
          <a:prstGeom prst="rect">
            <a:avLst/>
          </a:prstGeom>
          <a:noFill/>
          <a:ln>
            <a:noFill/>
          </a:ln>
        </p:spPr>
        <p:txBody>
          <a:bodyPr anchorCtr="0" anchor="t" bIns="45700" lIns="91425" spcFirstLastPara="1" rIns="91425" wrap="square" tIns="45700">
            <a:spAutoFit/>
          </a:bodyPr>
          <a:lstStyle/>
          <a:p>
            <a:pPr indent="0" lvl="0" marL="0" marR="0" rtl="1" algn="just">
              <a:lnSpc>
                <a:spcPct val="150000"/>
              </a:lnSpc>
              <a:spcBef>
                <a:spcPts val="0"/>
              </a:spcBef>
              <a:spcAft>
                <a:spcPts val="0"/>
              </a:spcAft>
              <a:buNone/>
            </a:pPr>
            <a:r>
              <a:rPr b="1" lang="iw-IL" sz="1800">
                <a:solidFill>
                  <a:schemeClr val="dk1"/>
                </a:solidFill>
                <a:latin typeface="David"/>
                <a:ea typeface="David"/>
                <a:cs typeface="David"/>
                <a:sym typeface="David"/>
              </a:rPr>
              <a:t>תוצאות ולקחים</a:t>
            </a:r>
            <a:endParaRPr/>
          </a:p>
          <a:p>
            <a:pPr indent="0" lvl="0" marL="0" marR="0" rtl="1" algn="just">
              <a:lnSpc>
                <a:spcPct val="150000"/>
              </a:lnSpc>
              <a:spcBef>
                <a:spcPts val="0"/>
              </a:spcBef>
              <a:spcAft>
                <a:spcPts val="0"/>
              </a:spcAft>
              <a:buNone/>
            </a:pPr>
            <a:r>
              <a:rPr lang="iw-IL" sz="1800" u="sng">
                <a:solidFill>
                  <a:schemeClr val="dk1"/>
                </a:solidFill>
                <a:latin typeface="David"/>
                <a:ea typeface="David"/>
                <a:cs typeface="David"/>
                <a:sym typeface="David"/>
              </a:rPr>
              <a:t>ברמה הטקטית: </a:t>
            </a:r>
            <a:endParaRPr/>
          </a:p>
          <a:p>
            <a:pPr indent="0" lvl="0" marL="0" marR="0" rtl="1" algn="just">
              <a:lnSpc>
                <a:spcPct val="150000"/>
              </a:lnSpc>
              <a:spcBef>
                <a:spcPts val="0"/>
              </a:spcBef>
              <a:spcAft>
                <a:spcPts val="0"/>
              </a:spcAft>
              <a:buNone/>
            </a:pPr>
            <a:r>
              <a:rPr lang="iw-IL" sz="1800">
                <a:solidFill>
                  <a:schemeClr val="dk1"/>
                </a:solidFill>
                <a:latin typeface="David"/>
                <a:ea typeface="David"/>
                <a:cs typeface="David"/>
                <a:sym typeface="David"/>
              </a:rPr>
              <a:t>•אין תחליף למודיעין מדויק, העדר מודיעין גרם לנפגעים.</a:t>
            </a:r>
            <a:endParaRPr/>
          </a:p>
          <a:p>
            <a:pPr indent="0" lvl="0" marL="0" marR="0" rtl="1" algn="just">
              <a:lnSpc>
                <a:spcPct val="150000"/>
              </a:lnSpc>
              <a:spcBef>
                <a:spcPts val="0"/>
              </a:spcBef>
              <a:spcAft>
                <a:spcPts val="0"/>
              </a:spcAft>
              <a:buNone/>
            </a:pPr>
            <a:r>
              <a:rPr lang="iw-IL" sz="1800">
                <a:solidFill>
                  <a:schemeClr val="dk1"/>
                </a:solidFill>
                <a:latin typeface="David"/>
                <a:ea typeface="David"/>
                <a:cs typeface="David"/>
                <a:sym typeface="David"/>
              </a:rPr>
              <a:t>•2 מארבעת הכוחות טעו בניווט בהעדר סיור מוקדם. </a:t>
            </a:r>
            <a:endParaRPr/>
          </a:p>
          <a:p>
            <a:pPr indent="0" lvl="0" marL="0" marR="0" rtl="1" algn="just">
              <a:lnSpc>
                <a:spcPct val="150000"/>
              </a:lnSpc>
              <a:spcBef>
                <a:spcPts val="0"/>
              </a:spcBef>
              <a:spcAft>
                <a:spcPts val="0"/>
              </a:spcAft>
              <a:buNone/>
            </a:pPr>
            <a:r>
              <a:rPr lang="iw-IL" sz="1800">
                <a:solidFill>
                  <a:schemeClr val="dk1"/>
                </a:solidFill>
                <a:latin typeface="David"/>
                <a:ea typeface="David"/>
                <a:cs typeface="David"/>
                <a:sym typeface="David"/>
              </a:rPr>
              <a:t>•תת-המקלע "עוזי" הוכיח עצמו כנשק מעולה – בעקבות הפעולה הוכנס לשימוש הכוחות המיוחדים של צה"ל.</a:t>
            </a:r>
            <a:endParaRPr/>
          </a:p>
          <a:p>
            <a:pPr indent="0" lvl="0" marL="0" marR="0" rtl="1" algn="just">
              <a:lnSpc>
                <a:spcPct val="150000"/>
              </a:lnSpc>
              <a:spcBef>
                <a:spcPts val="0"/>
              </a:spcBef>
              <a:spcAft>
                <a:spcPts val="0"/>
              </a:spcAft>
              <a:buNone/>
            </a:pPr>
            <a:r>
              <a:rPr lang="iw-IL" sz="1800">
                <a:solidFill>
                  <a:schemeClr val="dk1"/>
                </a:solidFill>
                <a:latin typeface="David"/>
                <a:ea typeface="David"/>
                <a:cs typeface="David"/>
                <a:sym typeface="David"/>
              </a:rPr>
              <a:t>•בידודה של גזרת הפעולה קריטי: כוח החסימה של דני מט הסב את עיקר האבדות לאויב ומנע את הגעת העתודה. כוח ינוקא אשר הוצב בשטח המפתח להתקדמות ולנסיגה הוכח כחיוני לשיבתו של הכוח כולו. </a:t>
            </a:r>
            <a:endParaRPr/>
          </a:p>
          <a:p>
            <a:pPr indent="0" lvl="0" marL="0" marR="0" rtl="1" algn="just">
              <a:lnSpc>
                <a:spcPct val="150000"/>
              </a:lnSpc>
              <a:spcBef>
                <a:spcPts val="0"/>
              </a:spcBef>
              <a:spcAft>
                <a:spcPts val="0"/>
              </a:spcAft>
              <a:buNone/>
            </a:pPr>
            <a:r>
              <a:t/>
            </a:r>
            <a:endParaRPr sz="1800">
              <a:solidFill>
                <a:schemeClr val="dk1"/>
              </a:solidFill>
              <a:latin typeface="David"/>
              <a:ea typeface="David"/>
              <a:cs typeface="David"/>
              <a:sym typeface="David"/>
            </a:endParaRPr>
          </a:p>
          <a:p>
            <a:pPr indent="0" lvl="0" marL="0" marR="0" rtl="1" algn="just">
              <a:lnSpc>
                <a:spcPct val="150000"/>
              </a:lnSpc>
              <a:spcBef>
                <a:spcPts val="0"/>
              </a:spcBef>
              <a:spcAft>
                <a:spcPts val="0"/>
              </a:spcAft>
              <a:buNone/>
            </a:pPr>
            <a:r>
              <a:rPr lang="iw-IL" sz="1800" u="sng">
                <a:solidFill>
                  <a:schemeClr val="dk1"/>
                </a:solidFill>
                <a:latin typeface="David"/>
                <a:ea typeface="David"/>
                <a:cs typeface="David"/>
                <a:sym typeface="David"/>
              </a:rPr>
              <a:t>ברמה המערכתית:</a:t>
            </a:r>
            <a:endParaRPr/>
          </a:p>
          <a:p>
            <a:pPr indent="0" lvl="0" marL="0" marR="0" rtl="1" algn="just">
              <a:lnSpc>
                <a:spcPct val="150000"/>
              </a:lnSpc>
              <a:spcBef>
                <a:spcPts val="0"/>
              </a:spcBef>
              <a:spcAft>
                <a:spcPts val="0"/>
              </a:spcAft>
              <a:buNone/>
            </a:pPr>
            <a:r>
              <a:rPr lang="iw-IL" sz="1800">
                <a:solidFill>
                  <a:schemeClr val="dk1"/>
                </a:solidFill>
                <a:latin typeface="David"/>
                <a:ea typeface="David"/>
                <a:cs typeface="David"/>
                <a:sym typeface="David"/>
              </a:rPr>
              <a:t>השפעה עצומה על הצבא המצרי. כוחות גדולים הוכנסו לרצועה ולסיני.</a:t>
            </a:r>
            <a:endParaRPr/>
          </a:p>
          <a:p>
            <a:pPr indent="0" lvl="0" marL="0" marR="0" rtl="1" algn="just">
              <a:lnSpc>
                <a:spcPct val="150000"/>
              </a:lnSpc>
              <a:spcBef>
                <a:spcPts val="0"/>
              </a:spcBef>
              <a:spcAft>
                <a:spcPts val="0"/>
              </a:spcAft>
              <a:buNone/>
            </a:pPr>
            <a:r>
              <a:rPr lang="iw-IL" sz="1800">
                <a:solidFill>
                  <a:schemeClr val="dk1"/>
                </a:solidFill>
                <a:latin typeface="David"/>
                <a:ea typeface="David"/>
                <a:cs typeface="David"/>
                <a:sym typeface="David"/>
              </a:rPr>
              <a:t>נשיא מצרים, נאצר, טען כי בעקבות פעולה זו החליט להקים ברצועת עזה את יחידות ה"פדאיון" (המחרפים את נפשם) ולצייד את צבאו בנשק חדיש. הוא הגדיר נקודה זו כנקודת מפנה ביחסי ישראל-מצרים.</a:t>
            </a:r>
            <a:endParaRPr sz="1800">
              <a:solidFill>
                <a:schemeClr val="dk1"/>
              </a:solidFill>
              <a:latin typeface="David"/>
              <a:ea typeface="David"/>
              <a:cs typeface="David"/>
              <a:sym typeface="David"/>
            </a:endParaRPr>
          </a:p>
        </p:txBody>
      </p:sp>
    </p:spTree>
  </p:cSld>
  <p:clrMapOvr>
    <a:masterClrMapping/>
  </p:clrMapOvr>
</p:sld>
</file>

<file path=ppt/theme/theme1.xml><?xml version="1.0" encoding="utf-8"?>
<a:theme xmlns:a="http://schemas.openxmlformats.org/drawingml/2006/main" xmlns:r="http://schemas.openxmlformats.org/officeDocument/2006/relationships" name="ערכת נושא Office">
  <a:themeElements>
    <a:clrScheme name="ערכת נושא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2017-12-25T19:26:59Z</dcterms:created>
  <dc:creator>s8241513</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0x010102005801C73404E3DD42BE65985C47DE8B20</vt:lpwstr>
  </property>
</Properties>
</file>