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Assistant" pitchFamily="2" charset="-79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75" d="100"/>
          <a:sy n="75" d="100"/>
        </p:scale>
        <p:origin x="3056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avLst/>
              <a:gdLst/>
              <a:ahLst/>
              <a:cxnLst/>
              <a:rect l="l" t="t" r="r" b="b"/>
              <a:pathLst>
                <a:path w="509120" h="357017" extrusionOk="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2,200</a:t>
              </a:r>
              <a:endParaRPr sz="3200" b="1"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marR="0" lvl="0" indent="0" algn="ctr" rtl="0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9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59" cy="1321056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avLst/>
              <a:gdLst/>
              <a:ahLst/>
              <a:cxnLst/>
              <a:rect l="l" t="t" r="r" b="b"/>
              <a:pathLst>
                <a:path w="516192" h="473437" extrusionOk="0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marR="0" lvl="0" indent="0" algn="ctr" rtl="0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 b="1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22,000</a:t>
              </a:r>
              <a:endParaRPr sz="1200" b="1"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marR="0" lvl="0" indent="0" algn="ctr" rtl="0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avLst/>
              <a:gdLst/>
              <a:ahLst/>
              <a:cxnLst/>
              <a:rect l="l" t="t" r="r" b="b"/>
              <a:pathLst>
                <a:path w="516192" h="357017" extrusionOk="0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lvl="0" indent="0" algn="ctr" rtl="0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lvl="0" indent="0" algn="ctr" rtl="0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3200" b="1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sz="34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marR="0" lvl="0" indent="0" algn="ctr" rtl="1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avLst/>
              <a:gdLst/>
              <a:ahLst/>
              <a:cxnLst/>
              <a:rect l="l" t="t" r="r" b="b"/>
              <a:pathLst>
                <a:path w="516192" h="422519" extrusionOk="0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1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lang="en-US" sz="2300" b="1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lang="en-US" sz="2300" b="1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sz="1200" b="1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avLst/>
              <a:gdLst/>
              <a:ahLst/>
              <a:cxnLst/>
              <a:rect l="l" t="t" r="r" b="b"/>
              <a:pathLst>
                <a:path w="516192" h="473437" extrusionOk="0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marR="0" lvl="0" indent="0" algn="ctr" rtl="1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3,500</a:t>
              </a:r>
              <a:endParaRPr sz="1300" b="1"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marR="0" lvl="0" indent="0" algn="ctr" rtl="0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i="0" u="none" strike="noStrike" cap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ה-68 ללחימה</a:t>
            </a:r>
            <a:endParaRPr sz="1000" b="1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15" cy="866408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avLst/>
              <a:gdLst/>
              <a:ahLst/>
              <a:cxnLst/>
              <a:rect l="l" t="t" r="r" b="b"/>
              <a:pathLst>
                <a:path w="599105" h="310497" extrusionOk="0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lvl="0" indent="0" algn="ctr" rtl="1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13 בדצמבר 2023</a:t>
              </a:r>
              <a:endParaRPr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lvl="0" indent="0" algn="ctr" rtl="1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b="1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א' בטבת התשפ״ד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lvl="0" indent="0" algn="ctr" rtl="1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b="1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נר שביעי של חנוכה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lvl="0" indent="0" algn="ctr" rtl="1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18:00)</a:t>
              </a:r>
              <a:endParaRPr sz="16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2550" y="875391"/>
            <a:ext cx="5403600" cy="10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העשירי למלחמה</a:t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"יש לנו אתגרים גדולים לפנינו, הם לא התסיימו, אנחנו נמשיך ונכה באויב כפי שהיכתם בו פה בשג׳אעיה ובמקומות אחרים ונמשיך להוביל עם המפקדים מקדימה. אתם דור הניצחון, אתם מוכיחים את ה כל יום, כל היום. כולנו שואבים מכם השראה גדולה וברוח גולני נמשיך, נפעל וננצח!</a:t>
            </a:r>
            <a:endParaRPr sz="10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אלוף פיקוד הדרום, אלוף פיקוד הדרום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2921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אתמול הותר לפרסום כי במסגרת פעילות של לוחמים מיחידת 504 באמ״ן וחטיבה 551, </a:t>
            </a: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חולצו גופותיהם של שני חטופים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במסגרת המשימה הלאומית של איתור הנעדרים והשבת כל החטופים הביתה.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921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 הקרב של חטיבת גולני נלחם בימים האחרונים בשג'עייה. קרבות עזים ממשיכים להתנהל מתוך תשתיות אזרחיות ותת קרקעיות. מאו"ג 36 ללוחמים: </a:t>
            </a:r>
            <a:r>
              <a:rPr lang="en-US" sz="1000" i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"גולני כמו גולני, </a:t>
            </a:r>
            <a:r>
              <a:rPr lang="en-US" sz="1000" b="1" i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מפקדים מלפנים- מסתערים, ולא משאירים אף אחד מאחור</a:t>
            </a:r>
            <a:r>
              <a:rPr lang="en-US" sz="1000" i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".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במסגרת ההתקפה נתקלו לוחמי הצק"ח במחבלים אשר יידו מטענים וירו לעברם מתוך מבנה מגורים. </a:t>
            </a: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המפקדים בשטח הפגינו אומץ לב וקור רוח, פיקדו מלפנים וקפצו לסייע ולחלץ לאחור את הלוחמים הפצועים.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במסגרת הקרב, נפלו חלק מן המפקדים והלוחמים שהגיעו לסייע ולחלץ את הכוח.</a:t>
            </a:r>
            <a:endParaRPr sz="10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921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</a:t>
            </a: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צק"ח גבעתי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המורכב מלוחמי חי"ר וכוחות מיוחדים, הנדסה ושיריון </a:t>
            </a: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פושטים על תשתיות טרור במרחב העיר בני סוהילה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שבדרום רצועת עזה. הכוחות השמידו תשתיות טרור, אתר קשר צבאי של ארגון הטרור חמאס ונקודות מפגש של מחבלים מארגוני הטרור ברצועה.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921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צק"ח ביסל"ח וגדוד האיסוף 636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זיהו חוליית מחבלים במרחב שג'עייה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שהייתה בדרכה לשגר רקטות לעבר שטח ישראל, הלוחמים הכווינו כלי טיס של חיל האוויר שתקף וחיסל את החולייה.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921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יחידת אגוז נלחמים בלב חאן יונס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ואיתרו פירי מנהור משמעותיים. לוחמי היחידה תוקפים באמצעות חימוש מדויק עמדות נ"ט, תצפית ומחבלים ומאתרים אמצעי לחימה.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921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הלילה, </a:t>
            </a: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זוהו שלושה שיגורים משטח סוריה לעבר שטח מדינת ישראל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שניים מהם נפלו בשטח סוריה. צה"ל תקף באש את מקורות הירי. בנוסף, כלי טיס וטנקים של צה"ל</a:t>
            </a: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תקפו מספר תשתיות צבאיות ועמדה צבאית של צבא סוריה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13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marL="457200" lvl="0" indent="-2921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מסוק קרב וטנקים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של צה"ל </a:t>
            </a: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תקפו עמדת שיגור ותשתיות טרור של חיזבאללה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זוהו מספר שיגורי מרגמה ונ"ט לעבר מדינת ישראל, כוחות צה"ל תקפו בארטילריה את מקורות הירי. בנוסף, </a:t>
            </a: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צה"ל תקפו חוליות מחבלים בגבול לבנון.</a:t>
            </a:r>
            <a:endParaRPr sz="12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en-US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יהודה ושומרון: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2921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בפעילות שנמשכה יותר מ-30 שעות, לוחמי צה"ל במילואים, מסתערבי מג"ב איו"ש ומג"ב, כוחות הנדסה בהכוונת שב"כ ואמ"ן </a:t>
            </a: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פועלים לסיכול טרור בפיקודה של חטיבת מנשה במחנה הפליטים ג'נין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1350" b="1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אירועים מרכזיים מהימים האחרונים:</a:t>
            </a:r>
            <a:endParaRPr sz="13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2984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בשבוע האחרון </a:t>
            </a: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התקיימה לחימה משמעותית ברצועת עזה - בחאן יונס, שג'עייה וג'אבליה.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במסגרת הלחימה, התבצע שיתוף פעולה בין זרועי של כוחות היבשה, האוויר והים. שיתוף הפעולה הוא אחד המרכיבים הבולטים של הלחימה הנוכחית.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br>
              <a:rPr lang="en-US" sz="12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en-US" sz="12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פיקוד המרכז: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29845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פועל בכל רחבי איו"ש </a:t>
            </a:r>
            <a:r>
              <a:rPr lang="en-U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לסיכול ומניעת פיגועים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הגדודים הלוחמים מבצעים מעצרי מבוקשים ופוגעים בתשתיות טרור.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29845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עד כה נעצרו מתחילת המלחמה כ-2,200 מבוקשים בגזרה, כ-1,190 מהם משוייכים לארגון הטרור חמאס.</a:t>
            </a:r>
            <a:endParaRPr sz="12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12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en-US" sz="12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צה״ל ממשיך לתקוף מטרות צבאיות של חיזבאללה בשיתוף פעולה עם חיל האוויר והיבשה לאורך הגבול, לסכל חוליות אויב ולהגיב לכל אירוע.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Macintosh PowerPoint</Application>
  <PresentationFormat>מותאם אישית</PresentationFormat>
  <Paragraphs>42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Assistant</vt:lpstr>
      <vt:lpstr>Calibri</vt:lpstr>
      <vt:lpstr>Office Theme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cp:lastModifiedBy>bar luria</cp:lastModifiedBy>
  <cp:revision>1</cp:revision>
  <dcterms:modified xsi:type="dcterms:W3CDTF">2023-12-13T17:05:00Z</dcterms:modified>
</cp:coreProperties>
</file>