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  <p:embeddedFont>
      <p:font typeface="Suez One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uez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2,200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ה-67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12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כ"ט בכסלו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נר שישי של חנוכה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16:00)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52900"/>
            <a:ext cx="5403600" cy="9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העשירי למלחמה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"אנחנו מעמיקים גם את ההישג בצפון הרצועה, גם את הכניסה בדרום הרצועה, וגם מעמיקים לתוך האדמה - כל המקומות האלה, כל ההעמקות האלה, מאוד חשובות לטובת ההישג."</a:t>
            </a:r>
            <a:endParaRPr b="1" i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הרמטכ״ל, רא״ל הרצי הלוי, מתוך הערכת מצב משותפת עם ראש השב״כ ברצועת עזה</a:t>
            </a:r>
            <a:endParaRPr i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12700" rtl="1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הלילה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לוחמי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אוגדה 162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בג׳אבליה בשיתוף לוחמי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יחידת האיסוף 636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מחיל הגנת הגבולות, זיהו עמדת שיגור בעת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ששיגרה רקטות לעבר העיר שדרות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הכוחות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הכווינו כלי טיס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שתקף והשמיד את העמדה.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12700" rtl="1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דובדבן פשטו על מבנה של מחבלי חמאס ואיתרו במקום כ-250 רקטות, מרגמות וטילי RPG שהיו מוכנים לשימוש. במקום נמצאו גם אמצעי לחימה וציוד צבאי נוספים.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12700" rtl="1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הבוקר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צק"ח הנח״ל נלחמים במרחב ג'באליא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במהלך הלחימה אותרו בשכונת מגורים ובקרבת בית ספר, מספר מוקדים של מרחבי לחימה ומצבורי אמצעי לחימה ששימשו את חמאס.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12700" rtl="1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מתחילת השבוע פועל אגד ארטילרי 282 לראשונה מתוך רצועת עזה ומסייע בחיפוי באש בקרבות בסג'עייה.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חיל האוויר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תקף חוליית מחבלים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שביצעה ירי לעבר מרחב שתולה. דקות ספורות לאחר מכן, כלי טיס של חיל האוויר תקף והשמיד את אחת העמדות אשר ממנה בוצע ירי למרחב יפתח.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הלילה,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מחבלים שיגרו מספר טילי נ"ט משטח לבנון לשטח ישראל במרחב מטולה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לא היו נפגעים באירוע.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תקף בירי ארטילרי את מקורות הירי.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זוהו מספר שיגורים לעבר מרחבים בגליל המערבי, במהלך האירוע שוגר מיירט. התרעה הופעלה במרחב העיר עכו מחשש לשברי יירוט, לא זוהו שיגורים למרחב העיר.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תוקף בארטילריה את מקורות הירי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בשטח לבנון.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צה״ל, שב"כ ומג"ב בפיקוד חטיבת מנשה החלו הלילה במבצע לסיכול טרור במרחב מחנה הפליטים והעיר ג'נין. כלי הנדסה פעלו לחשיפת מטענים שהוטמנו מתחת לכבישים שנועדו לפגיעה בכוחותנו</a:t>
            </a:r>
            <a:endParaRPr b="1"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אירועים מרכזיים מהימים האחרונים: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בשבוע האחרון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התקיימה לחימה משמעותית ברצועת עזה</a:t>
            </a:r>
            <a:r>
              <a:rPr lang="en-US" sz="1100">
                <a:solidFill>
                  <a:schemeClr val="lt1"/>
                </a:solidFill>
                <a:latin typeface="Suez One"/>
                <a:ea typeface="Suez One"/>
                <a:cs typeface="Suez One"/>
                <a:sym typeface="Suez One"/>
              </a:rPr>
              <a:t>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 כוחות היבשה, האוויר והים. שיתוף הפעולה הבין זרועי הוא אחד המרכיבים הבולטים של הלחימה הנוכחית.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העסקה לשחרור החטופים, שוחררו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38 ילדים, 43 מבוגרים ו-24 עובדים זרים.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פעולתו הנחושה של צה"ל במסגרת התמרון הקרקעי הפעילה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לחץ גדול על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ואיפשרה את התנאים לעסקה.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פועל בכל רחבי איו"ש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לסיכול ומניעת פיגועים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הגדודים הלוחמים מבצעים מעצרי מבוקשים ופוגעים בתשתיות טרור.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כה נעצרו מתחילת המלחמה כ-2,200 מבוקשים בגזרה, כ-1,190 מהם משוייכים לארגון הטרור חמאס.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צה״ל ממשיך לתקוף מטרות צבאיות של חיזבאללה בשיתוף פעולה עם חיל האוויר והיבשה לאורך הגבול, לסכל חוליות אויב ולהגיב לכל אירוע.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