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Lst>
  <p:sldSz cy="10693400" cx="7556500"/>
  <p:notesSz cx="6858000" cy="9144000"/>
  <p:embeddedFontLst>
    <p:embeddedFont>
      <p:font typeface="Assistant"/>
      <p:regular r:id="rId7"/>
      <p:bold r:id="rId8"/>
    </p:embeddedFont>
    <p:embeddedFont>
      <p:font typeface="Suez One"/>
      <p:regular r:id="rId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GoogleSlidesCustomDataVersion2">
      <go:slidesCustomData xmlns:go="http://customooxmlschemas.google.com/" r:id="rId10" roundtripDataSignature="AMtx7miv108tHAMHBJFo3BsN70izFuQys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0" Type="http://customschemas.google.com/relationships/presentationmetadata" Target="metadata"/><Relationship Id="rId9" Type="http://schemas.openxmlformats.org/officeDocument/2006/relationships/font" Target="fonts/SuezOne-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Assistant-regular.fntdata"/><Relationship Id="rId8" Type="http://schemas.openxmlformats.org/officeDocument/2006/relationships/font" Target="fonts/Assistant-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1" algn="r">
              <a:lnSpc>
                <a:spcPct val="100000"/>
              </a:lnSpc>
              <a:spcBef>
                <a:spcPts val="0"/>
              </a:spcBef>
              <a:spcAft>
                <a:spcPts val="0"/>
              </a:spcAft>
              <a:buSzPts val="1100"/>
              <a:buNone/>
            </a:pPr>
            <a:r>
              <a:t/>
            </a:r>
            <a:endParaRPr sz="1500">
              <a:solidFill>
                <a:schemeClr val="dk1"/>
              </a:solidFill>
              <a:highlight>
                <a:srgbClr val="FFFFFF"/>
              </a:highlight>
            </a:endParaRPr>
          </a:p>
        </p:txBody>
      </p:sp>
      <p:sp>
        <p:nvSpPr>
          <p:cNvPr id="82" name="Google Shape;82;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 name="Google Shape;14;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3"/>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1" name="Google Shape;71;p1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4"/>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4"/>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7" name="Google Shape;77;p1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5"/>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5"/>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18" name="Google Shape;18;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24" name="Google Shape;24;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7"/>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dk1"/>
              </a:buClr>
              <a:buSzPts val="4000"/>
              <a:buFont typeface="Calibri"/>
              <a:buNone/>
              <a:defRPr b="1"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7"/>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00"/>
              </a:spcBef>
              <a:spcAft>
                <a:spcPts val="0"/>
              </a:spcAft>
              <a:buClr>
                <a:srgbClr val="888888"/>
              </a:buClr>
              <a:buSzPts val="2000"/>
              <a:buNone/>
              <a:defRPr sz="2000">
                <a:solidFill>
                  <a:srgbClr val="888888"/>
                </a:solidFil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
        <p:nvSpPr>
          <p:cNvPr id="30" name="Google Shape;30;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8"/>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6" name="Google Shape;36;p8"/>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7" name="Google Shape;37;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9"/>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3" name="Google Shape;43;p9"/>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4" name="Google Shape;44;p9"/>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5" name="Google Shape;45;p9"/>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6" name="Google Shape;46;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1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1"/>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1"/>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lnSpc>
                <a:spcPct val="100000"/>
              </a:lnSpc>
              <a:spcBef>
                <a:spcPts val="640"/>
              </a:spcBef>
              <a:spcAft>
                <a:spcPts val="0"/>
              </a:spcAft>
              <a:buClr>
                <a:schemeClr val="dk1"/>
              </a:buClr>
              <a:buSzPts val="3200"/>
              <a:buChar char="•"/>
              <a:defRPr sz="3200"/>
            </a:lvl1pPr>
            <a:lvl2pPr indent="-406400" lvl="1" marL="914400" algn="l">
              <a:lnSpc>
                <a:spcPct val="100000"/>
              </a:lnSpc>
              <a:spcBef>
                <a:spcPts val="560"/>
              </a:spcBef>
              <a:spcAft>
                <a:spcPts val="0"/>
              </a:spcAft>
              <a:buClr>
                <a:schemeClr val="dk1"/>
              </a:buClr>
              <a:buSzPts val="2800"/>
              <a:buChar char="–"/>
              <a:defRPr sz="2800"/>
            </a:lvl2pPr>
            <a:lvl3pPr indent="-381000" lvl="2" marL="1371600" algn="l">
              <a:lnSpc>
                <a:spcPct val="100000"/>
              </a:lnSpc>
              <a:spcBef>
                <a:spcPts val="480"/>
              </a:spcBef>
              <a:spcAft>
                <a:spcPts val="0"/>
              </a:spcAft>
              <a:buClr>
                <a:schemeClr val="dk1"/>
              </a:buClr>
              <a:buSzPts val="2400"/>
              <a:buChar char="•"/>
              <a:defRPr sz="2400"/>
            </a:lvl3pPr>
            <a:lvl4pPr indent="-355600" lvl="3" marL="1828800" algn="l">
              <a:lnSpc>
                <a:spcPct val="100000"/>
              </a:lnSpc>
              <a:spcBef>
                <a:spcPts val="400"/>
              </a:spcBef>
              <a:spcAft>
                <a:spcPts val="0"/>
              </a:spcAft>
              <a:buClr>
                <a:schemeClr val="dk1"/>
              </a:buClr>
              <a:buSzPts val="2000"/>
              <a:buChar char="–"/>
              <a:defRPr sz="2000"/>
            </a:lvl4pPr>
            <a:lvl5pPr indent="-355600" lvl="4" marL="2286000" algn="l">
              <a:lnSpc>
                <a:spcPct val="100000"/>
              </a:lnSpc>
              <a:spcBef>
                <a:spcPts val="400"/>
              </a:spcBef>
              <a:spcAft>
                <a:spcPts val="0"/>
              </a:spcAft>
              <a:buClr>
                <a:schemeClr val="dk1"/>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57" name="Google Shape;57;p11"/>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58" name="Google Shape;58;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2"/>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2"/>
          <p:cNvSpPr/>
          <p:nvPr>
            <p:ph idx="2" type="pic"/>
          </p:nvPr>
        </p:nvSpPr>
        <p:spPr>
          <a:xfrm>
            <a:off x="1792288" y="612775"/>
            <a:ext cx="5486400" cy="4114800"/>
          </a:xfrm>
          <a:prstGeom prst="rect">
            <a:avLst/>
          </a:prstGeom>
          <a:noFill/>
          <a:ln>
            <a:noFill/>
          </a:ln>
        </p:spPr>
      </p:sp>
      <p:sp>
        <p:nvSpPr>
          <p:cNvPr id="64" name="Google Shape;64;p12"/>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65" name="Google Shape;65;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lnSpc>
                <a:spcPct val="10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3.png"/><Relationship Id="rId9" Type="http://schemas.openxmlformats.org/officeDocument/2006/relationships/image" Target="../media/image4.png"/><Relationship Id="rId5" Type="http://schemas.openxmlformats.org/officeDocument/2006/relationships/image" Target="../media/image2.png"/><Relationship Id="rId6" Type="http://schemas.openxmlformats.org/officeDocument/2006/relationships/image" Target="../media/image5.png"/><Relationship Id="rId7" Type="http://schemas.openxmlformats.org/officeDocument/2006/relationships/image" Target="../media/image6.png"/><Relationship Id="rId8"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3" name="Shape 83"/>
        <p:cNvGrpSpPr/>
        <p:nvPr/>
      </p:nvGrpSpPr>
      <p:grpSpPr>
        <a:xfrm>
          <a:off x="0" y="0"/>
          <a:ext cx="0" cy="0"/>
          <a:chOff x="0" y="0"/>
          <a:chExt cx="0" cy="0"/>
        </a:xfrm>
      </p:grpSpPr>
      <p:grpSp>
        <p:nvGrpSpPr>
          <p:cNvPr id="84" name="Google Shape;84;p2"/>
          <p:cNvGrpSpPr/>
          <p:nvPr/>
        </p:nvGrpSpPr>
        <p:grpSpPr>
          <a:xfrm>
            <a:off x="145725" y="1445525"/>
            <a:ext cx="7265086" cy="9095393"/>
            <a:chOff x="0" y="0"/>
            <a:chExt cx="2598014" cy="2525516"/>
          </a:xfrm>
        </p:grpSpPr>
        <p:sp>
          <p:nvSpPr>
            <p:cNvPr id="85" name="Google Shape;85;p2"/>
            <p:cNvSpPr/>
            <p:nvPr/>
          </p:nvSpPr>
          <p:spPr>
            <a:xfrm>
              <a:off x="0" y="0"/>
              <a:ext cx="2598014" cy="2525516"/>
            </a:xfrm>
            <a:custGeom>
              <a:rect b="b" l="l" r="r" t="t"/>
              <a:pathLst>
                <a:path extrusionOk="0" h="2525516" w="2598014">
                  <a:moveTo>
                    <a:pt x="39514" y="0"/>
                  </a:moveTo>
                  <a:lnTo>
                    <a:pt x="2558500" y="0"/>
                  </a:lnTo>
                  <a:cubicBezTo>
                    <a:pt x="2568980" y="0"/>
                    <a:pt x="2579030" y="4163"/>
                    <a:pt x="2586441" y="11573"/>
                  </a:cubicBezTo>
                  <a:cubicBezTo>
                    <a:pt x="2593851" y="18984"/>
                    <a:pt x="2598014" y="29034"/>
                    <a:pt x="2598014" y="39514"/>
                  </a:cubicBezTo>
                  <a:lnTo>
                    <a:pt x="2598014" y="2486003"/>
                  </a:lnTo>
                  <a:cubicBezTo>
                    <a:pt x="2598014" y="2496482"/>
                    <a:pt x="2593851" y="2506533"/>
                    <a:pt x="2586441" y="2513943"/>
                  </a:cubicBezTo>
                  <a:cubicBezTo>
                    <a:pt x="2579030" y="2521353"/>
                    <a:pt x="2568980" y="2525516"/>
                    <a:pt x="2558500" y="2525516"/>
                  </a:cubicBezTo>
                  <a:lnTo>
                    <a:pt x="39514" y="2525516"/>
                  </a:lnTo>
                  <a:cubicBezTo>
                    <a:pt x="29034" y="2525516"/>
                    <a:pt x="18984" y="2521353"/>
                    <a:pt x="11573" y="2513943"/>
                  </a:cubicBezTo>
                  <a:cubicBezTo>
                    <a:pt x="4163" y="2506533"/>
                    <a:pt x="0" y="2496482"/>
                    <a:pt x="0" y="2486003"/>
                  </a:cubicBezTo>
                  <a:lnTo>
                    <a:pt x="0" y="39514"/>
                  </a:lnTo>
                  <a:cubicBezTo>
                    <a:pt x="0" y="29034"/>
                    <a:pt x="4163" y="18984"/>
                    <a:pt x="11573" y="11573"/>
                  </a:cubicBezTo>
                  <a:cubicBezTo>
                    <a:pt x="18984" y="4163"/>
                    <a:pt x="29034" y="0"/>
                    <a:pt x="39514" y="0"/>
                  </a:cubicBez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86" name="Google Shape;86;p2"/>
            <p:cNvSpPr txBox="1"/>
            <p:nvPr/>
          </p:nvSpPr>
          <p:spPr>
            <a:xfrm>
              <a:off x="140654" y="163058"/>
              <a:ext cx="1661100" cy="424800"/>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87" name="Google Shape;87;p2"/>
          <p:cNvSpPr txBox="1"/>
          <p:nvPr/>
        </p:nvSpPr>
        <p:spPr>
          <a:xfrm>
            <a:off x="2204600" y="4342100"/>
            <a:ext cx="5057700" cy="4165200"/>
          </a:xfrm>
          <a:prstGeom prst="rect">
            <a:avLst/>
          </a:prstGeom>
          <a:noFill/>
          <a:ln>
            <a:noFill/>
          </a:ln>
        </p:spPr>
        <p:txBody>
          <a:bodyPr anchorCtr="0" anchor="t" bIns="0" lIns="0" spcFirstLastPara="1" rIns="0" wrap="square" tIns="0">
            <a:spAutoFit/>
          </a:bodyPr>
          <a:lstStyle/>
          <a:p>
            <a:pPr indent="0" lvl="0" marL="0" marR="0" rtl="1" algn="just">
              <a:lnSpc>
                <a:spcPct val="115000"/>
              </a:lnSpc>
              <a:spcBef>
                <a:spcPts val="0"/>
              </a:spcBef>
              <a:spcAft>
                <a:spcPts val="0"/>
              </a:spcAft>
              <a:buClr>
                <a:schemeClr val="dk1"/>
              </a:buClr>
              <a:buSzPts val="1100"/>
              <a:buFont typeface="Arial"/>
              <a:buNone/>
            </a:pPr>
            <a:r>
              <a:rPr b="1" lang="en-US" sz="1300">
                <a:solidFill>
                  <a:schemeClr val="dk1"/>
                </a:solidFill>
                <a:latin typeface="Assistant"/>
                <a:ea typeface="Assistant"/>
                <a:cs typeface="Assistant"/>
                <a:sym typeface="Assistant"/>
              </a:rPr>
              <a:t>במהלך התמרון הקרקעי, פעל צק"ח נח"ל באזור דרג׳ תופאח שברצועת עזה.</a:t>
            </a:r>
            <a:br>
              <a:rPr b="1" lang="en-US" sz="1300">
                <a:solidFill>
                  <a:schemeClr val="dk1"/>
                </a:solidFill>
                <a:latin typeface="Assistant"/>
                <a:ea typeface="Assistant"/>
                <a:cs typeface="Assistant"/>
                <a:sym typeface="Assistant"/>
              </a:rPr>
            </a:br>
            <a:endParaRPr b="1" sz="800">
              <a:solidFill>
                <a:schemeClr val="dk1"/>
              </a:solidFill>
              <a:latin typeface="Assistant"/>
              <a:ea typeface="Assistant"/>
              <a:cs typeface="Assistant"/>
              <a:sym typeface="Assistant"/>
            </a:endParaRPr>
          </a:p>
          <a:p>
            <a:pPr indent="0" lvl="0" marL="0" marR="0" rtl="1" algn="just">
              <a:lnSpc>
                <a:spcPct val="115000"/>
              </a:lnSpc>
              <a:spcBef>
                <a:spcPts val="0"/>
              </a:spcBef>
              <a:spcAft>
                <a:spcPts val="0"/>
              </a:spcAft>
              <a:buClr>
                <a:schemeClr val="dk1"/>
              </a:buClr>
              <a:buSzPts val="1100"/>
              <a:buFont typeface="Arial"/>
              <a:buNone/>
            </a:pPr>
            <a:r>
              <a:rPr b="1" lang="en-US" sz="1300">
                <a:solidFill>
                  <a:schemeClr val="dk1"/>
                </a:solidFill>
                <a:latin typeface="Assistant"/>
                <a:ea typeface="Assistant"/>
                <a:cs typeface="Assistant"/>
                <a:sym typeface="Assistant"/>
              </a:rPr>
              <a:t>צוות הקרב של גדוד 931 חיסל בסיוע מכלול האש מחבלים רבים בהיתקלויות. לאור ההיתקלויות הרבות וההבנה שהאזור רווי במחבלים ואמל"ח, יצאו הלוחמים לבצע פשיטות יזומות באזור. במהלך הפשיטות, באחד מהבתים האזרחיים, איתרו הלוחמים עשרות קלאצ'ניקובים, רימונים, בזוקות, ראשי RPG ולוחית רישוי ישראלית שנמצאו בתוך חדר הילדים. ממצאים אלו מהווים דוגמה נוספת לניסיון של ארגון הטרור חמאס להסתיר אמצעי לחימה ופעילות טרור בכסות אזרחית.</a:t>
            </a:r>
            <a:endParaRPr b="1" sz="1300">
              <a:solidFill>
                <a:schemeClr val="dk1"/>
              </a:solidFill>
              <a:latin typeface="Assistant"/>
              <a:ea typeface="Assistant"/>
              <a:cs typeface="Assistant"/>
              <a:sym typeface="Assistant"/>
            </a:endParaRPr>
          </a:p>
          <a:p>
            <a:pPr indent="0" lvl="0" marL="0" marR="0" rtl="1" algn="just">
              <a:lnSpc>
                <a:spcPct val="115000"/>
              </a:lnSpc>
              <a:spcBef>
                <a:spcPts val="0"/>
              </a:spcBef>
              <a:spcAft>
                <a:spcPts val="0"/>
              </a:spcAft>
              <a:buClr>
                <a:schemeClr val="dk1"/>
              </a:buClr>
              <a:buSzPts val="1100"/>
              <a:buFont typeface="Arial"/>
              <a:buNone/>
            </a:pPr>
            <a:r>
              <a:t/>
            </a:r>
            <a:endParaRPr b="1" sz="1300">
              <a:solidFill>
                <a:schemeClr val="dk1"/>
              </a:solidFill>
              <a:latin typeface="Assistant"/>
              <a:ea typeface="Assistant"/>
              <a:cs typeface="Assistant"/>
              <a:sym typeface="Assistant"/>
            </a:endParaRPr>
          </a:p>
          <a:p>
            <a:pPr indent="0" lvl="0" marL="0" marR="0" rtl="1" algn="just">
              <a:lnSpc>
                <a:spcPct val="115000"/>
              </a:lnSpc>
              <a:spcBef>
                <a:spcPts val="0"/>
              </a:spcBef>
              <a:spcAft>
                <a:spcPts val="0"/>
              </a:spcAft>
              <a:buClr>
                <a:schemeClr val="dk1"/>
              </a:buClr>
              <a:buSzPts val="1100"/>
              <a:buFont typeface="Arial"/>
              <a:buNone/>
            </a:pPr>
            <a:r>
              <a:rPr b="1" lang="en-US" sz="1300">
                <a:solidFill>
                  <a:schemeClr val="dk1"/>
                </a:solidFill>
                <a:latin typeface="Assistant"/>
                <a:ea typeface="Assistant"/>
                <a:cs typeface="Assistant"/>
                <a:sym typeface="Assistant"/>
              </a:rPr>
              <a:t>בנוסף, במהלך פעילותם ובהכוונה מודיעינית של אגף המודיעין איתרו לוחמי הצק"ח יחד עם כוחות מיוחדים, פיר אסטרטגי של חמאס המוביל אל מנהרה ובה אתר לייצור אמצעי לחימה.</a:t>
            </a:r>
            <a:endParaRPr b="1" sz="1300">
              <a:solidFill>
                <a:schemeClr val="dk1"/>
              </a:solidFill>
              <a:latin typeface="Assistant"/>
              <a:ea typeface="Assistant"/>
              <a:cs typeface="Assistant"/>
              <a:sym typeface="Assistant"/>
            </a:endParaRPr>
          </a:p>
          <a:p>
            <a:pPr indent="0" lvl="0" marL="0" marR="0" rtl="1" algn="just">
              <a:lnSpc>
                <a:spcPct val="115000"/>
              </a:lnSpc>
              <a:spcBef>
                <a:spcPts val="0"/>
              </a:spcBef>
              <a:spcAft>
                <a:spcPts val="0"/>
              </a:spcAft>
              <a:buClr>
                <a:schemeClr val="dk1"/>
              </a:buClr>
              <a:buSzPts val="1100"/>
              <a:buFont typeface="Arial"/>
              <a:buNone/>
            </a:pPr>
            <a:r>
              <a:rPr b="1" lang="en-US" sz="1300">
                <a:solidFill>
                  <a:schemeClr val="dk1"/>
                </a:solidFill>
                <a:latin typeface="Assistant"/>
                <a:ea typeface="Assistant"/>
                <a:cs typeface="Assistant"/>
                <a:sym typeface="Assistant"/>
              </a:rPr>
              <a:t>כחלק מהמאמץ המודיעיני הממוקד סביב אתרי הייצור ורכיבי הדיוק, נמצאו רכיבים המוכיחים כי מחבלי חמאס למדו בהנחייה איראנית כיצד להפעיל ולבנות רכיבים מדוייקים ונשק אסטרטגי וצברו ידע טכנולוגי בתחום.</a:t>
            </a:r>
            <a:endParaRPr b="1" sz="800">
              <a:solidFill>
                <a:schemeClr val="dk1"/>
              </a:solidFill>
              <a:latin typeface="Assistant"/>
              <a:ea typeface="Assistant"/>
              <a:cs typeface="Assistant"/>
              <a:sym typeface="Assistant"/>
            </a:endParaRPr>
          </a:p>
          <a:p>
            <a:pPr indent="0" lvl="0" marL="0" marR="0" rtl="1" algn="just">
              <a:lnSpc>
                <a:spcPct val="115000"/>
              </a:lnSpc>
              <a:spcBef>
                <a:spcPts val="0"/>
              </a:spcBef>
              <a:spcAft>
                <a:spcPts val="0"/>
              </a:spcAft>
              <a:buClr>
                <a:schemeClr val="dk1"/>
              </a:buClr>
              <a:buSzPts val="1100"/>
              <a:buFont typeface="Arial"/>
              <a:buNone/>
            </a:pPr>
            <a:r>
              <a:t/>
            </a:r>
            <a:endParaRPr b="1" sz="800">
              <a:solidFill>
                <a:schemeClr val="dk1"/>
              </a:solidFill>
              <a:latin typeface="Assistant"/>
              <a:ea typeface="Assistant"/>
              <a:cs typeface="Assistant"/>
              <a:sym typeface="Assistant"/>
            </a:endParaRPr>
          </a:p>
          <a:p>
            <a:pPr indent="0" lvl="0" marL="0" marR="0" rtl="1" algn="just">
              <a:lnSpc>
                <a:spcPct val="115000"/>
              </a:lnSpc>
              <a:spcBef>
                <a:spcPts val="0"/>
              </a:spcBef>
              <a:spcAft>
                <a:spcPts val="0"/>
              </a:spcAft>
              <a:buClr>
                <a:schemeClr val="dk1"/>
              </a:buClr>
              <a:buSzPts val="1100"/>
              <a:buFont typeface="Arial"/>
              <a:buNone/>
            </a:pPr>
            <a:r>
              <a:rPr b="1" lang="en-US" sz="1300">
                <a:solidFill>
                  <a:schemeClr val="dk1"/>
                </a:solidFill>
                <a:latin typeface="Assistant"/>
                <a:ea typeface="Assistant"/>
                <a:cs typeface="Assistant"/>
                <a:sym typeface="Assistant"/>
              </a:rPr>
              <a:t>במהלך הפשיטות חוסלו במרחב מחבלים רבים בקרבות מטווח קצר עם לוחמי החטיבה ובתקיפות של מכלול האש החטיבתי על ידי כלי טיס מאוישים מרחוק ומסוקי קרב.</a:t>
            </a:r>
            <a:endParaRPr b="1" sz="1300">
              <a:solidFill>
                <a:schemeClr val="dk1"/>
              </a:solidFill>
              <a:latin typeface="Assistant"/>
              <a:ea typeface="Assistant"/>
              <a:cs typeface="Assistant"/>
              <a:sym typeface="Assistant"/>
            </a:endParaRPr>
          </a:p>
        </p:txBody>
      </p:sp>
      <p:sp>
        <p:nvSpPr>
          <p:cNvPr id="88" name="Google Shape;88;p2"/>
          <p:cNvSpPr txBox="1"/>
          <p:nvPr/>
        </p:nvSpPr>
        <p:spPr>
          <a:xfrm>
            <a:off x="1988300" y="3720013"/>
            <a:ext cx="5373300" cy="492600"/>
          </a:xfrm>
          <a:prstGeom prst="rect">
            <a:avLst/>
          </a:prstGeom>
          <a:noFill/>
          <a:ln>
            <a:noFill/>
          </a:ln>
        </p:spPr>
        <p:txBody>
          <a:bodyPr anchorCtr="0" anchor="t" bIns="0" lIns="0" spcFirstLastPara="1" rIns="0" wrap="square" tIns="0">
            <a:spAutoFit/>
          </a:bodyPr>
          <a:lstStyle/>
          <a:p>
            <a:pPr indent="0" lvl="0" marL="0" marR="0" rtl="1" algn="r">
              <a:lnSpc>
                <a:spcPct val="115000"/>
              </a:lnSpc>
              <a:spcBef>
                <a:spcPts val="1200"/>
              </a:spcBef>
              <a:spcAft>
                <a:spcPts val="1200"/>
              </a:spcAft>
              <a:buClr>
                <a:srgbClr val="000000"/>
              </a:buClr>
              <a:buSzPts val="1100"/>
              <a:buFont typeface="Arial"/>
              <a:buNone/>
            </a:pPr>
            <a:r>
              <a:rPr b="1" i="0" lang="en-US" sz="3200" u="none" cap="none" strike="noStrike">
                <a:solidFill>
                  <a:schemeClr val="dk2"/>
                </a:solidFill>
                <a:latin typeface="Suez One"/>
                <a:ea typeface="Suez One"/>
                <a:cs typeface="Suez One"/>
                <a:sym typeface="Suez One"/>
              </a:rPr>
              <a:t>פעילות צק"ח </a:t>
            </a:r>
            <a:r>
              <a:rPr b="1" lang="en-US" sz="3200">
                <a:solidFill>
                  <a:schemeClr val="dk2"/>
                </a:solidFill>
                <a:latin typeface="Suez One"/>
                <a:ea typeface="Suez One"/>
                <a:cs typeface="Suez One"/>
                <a:sym typeface="Suez One"/>
              </a:rPr>
              <a:t>נח"ל בדרג' תופאח</a:t>
            </a:r>
            <a:endParaRPr b="0" i="0" sz="3700" u="none" cap="none" strike="noStrike">
              <a:solidFill>
                <a:srgbClr val="032376"/>
              </a:solidFill>
              <a:latin typeface="Suez One"/>
              <a:ea typeface="Suez One"/>
              <a:cs typeface="Suez One"/>
              <a:sym typeface="Suez One"/>
            </a:endParaRPr>
          </a:p>
        </p:txBody>
      </p:sp>
      <p:sp>
        <p:nvSpPr>
          <p:cNvPr id="89" name="Google Shape;89;p2"/>
          <p:cNvSpPr txBox="1"/>
          <p:nvPr/>
        </p:nvSpPr>
        <p:spPr>
          <a:xfrm>
            <a:off x="6754900" y="-209625"/>
            <a:ext cx="801600" cy="888300"/>
          </a:xfrm>
          <a:prstGeom prst="rect">
            <a:avLst/>
          </a:prstGeom>
          <a:noFill/>
          <a:ln>
            <a:noFill/>
          </a:ln>
        </p:spPr>
        <p:txBody>
          <a:bodyPr anchorCtr="0" anchor="t" bIns="0" lIns="0" spcFirstLastPara="1" rIns="0" wrap="square" tIns="0">
            <a:spAutoFit/>
          </a:bodyPr>
          <a:lstStyle/>
          <a:p>
            <a:pPr indent="0" lvl="0" marL="0" marR="0" rtl="0" algn="ctr">
              <a:lnSpc>
                <a:spcPct val="120009"/>
              </a:lnSpc>
              <a:spcBef>
                <a:spcPts val="0"/>
              </a:spcBef>
              <a:spcAft>
                <a:spcPts val="0"/>
              </a:spcAft>
              <a:buClr>
                <a:srgbClr val="000000"/>
              </a:buClr>
              <a:buSzPts val="5772"/>
              <a:buFont typeface="Arial"/>
              <a:buNone/>
            </a:pPr>
            <a:r>
              <a:rPr lang="en-US" sz="5772">
                <a:solidFill>
                  <a:srgbClr val="032376"/>
                </a:solidFill>
                <a:latin typeface="Suez One"/>
                <a:ea typeface="Suez One"/>
                <a:cs typeface="Suez One"/>
                <a:sym typeface="Suez One"/>
              </a:rPr>
              <a:t>24</a:t>
            </a:r>
            <a:endParaRPr b="0" i="0" sz="5772" u="none" cap="none" strike="noStrike">
              <a:solidFill>
                <a:srgbClr val="032376"/>
              </a:solidFill>
              <a:latin typeface="Suez One"/>
              <a:ea typeface="Suez One"/>
              <a:cs typeface="Suez One"/>
              <a:sym typeface="Suez One"/>
            </a:endParaRPr>
          </a:p>
        </p:txBody>
      </p:sp>
      <p:sp>
        <p:nvSpPr>
          <p:cNvPr id="90" name="Google Shape;90;p2"/>
          <p:cNvSpPr txBox="1"/>
          <p:nvPr/>
        </p:nvSpPr>
        <p:spPr>
          <a:xfrm>
            <a:off x="2087600" y="8972575"/>
            <a:ext cx="5174700" cy="973500"/>
          </a:xfrm>
          <a:prstGeom prst="rect">
            <a:avLst/>
          </a:prstGeom>
          <a:noFill/>
          <a:ln>
            <a:noFill/>
          </a:ln>
        </p:spPr>
        <p:txBody>
          <a:bodyPr anchorCtr="0" anchor="t" bIns="0" lIns="0" spcFirstLastPara="1" rIns="0" wrap="square" tIns="0">
            <a:spAutoFit/>
          </a:bodyPr>
          <a:lstStyle/>
          <a:p>
            <a:pPr indent="0" lvl="0" marL="0" marR="0" rtl="1" algn="ctr">
              <a:lnSpc>
                <a:spcPct val="150000"/>
              </a:lnSpc>
              <a:spcBef>
                <a:spcPts val="1200"/>
              </a:spcBef>
              <a:spcAft>
                <a:spcPts val="1200"/>
              </a:spcAft>
              <a:buClr>
                <a:schemeClr val="dk1"/>
              </a:buClr>
              <a:buSzPts val="1100"/>
              <a:buFont typeface="Arial"/>
              <a:buNone/>
            </a:pPr>
            <a:r>
              <a:rPr b="1" i="1" lang="en-US" sz="1150" u="none" cap="none" strike="noStrike">
                <a:solidFill>
                  <a:srgbClr val="1D6BB9"/>
                </a:solidFill>
                <a:highlight>
                  <a:srgbClr val="FFFFFF"/>
                </a:highlight>
                <a:latin typeface="Assistant"/>
                <a:ea typeface="Assistant"/>
                <a:cs typeface="Assistant"/>
                <a:sym typeface="Assistant"/>
              </a:rPr>
              <a:t>"</a:t>
            </a:r>
            <a:r>
              <a:rPr b="1" i="1" lang="en-US" sz="1150">
                <a:solidFill>
                  <a:srgbClr val="1D6BB9"/>
                </a:solidFill>
                <a:highlight>
                  <a:srgbClr val="FFFFFF"/>
                </a:highlight>
                <a:latin typeface="Assistant"/>
                <a:ea typeface="Assistant"/>
                <a:cs typeface="Assistant"/>
                <a:sym typeface="Assistant"/>
              </a:rPr>
              <a:t>אנחנו נמצאים בלחימה באזור דרג׳ תופאח, ביחד עם הצק"ח על כלל כוחותיו. במהלך הימים האחרונים, נתקלנו באויב ובחוליות מחבלים רבות, בתשתיות ובבתים ממולכדים. טיפלנו בכל מה שפגשנו. ברגעים אלו, אנחנו נמצאים בלב ליבו של פרדס תמים, שמצאנו בתוכו גם מנהרות הגנה, גם בורות שיגור ששיגרו מכאן למרחב תל אביב ולמרחב עוטף עזה".</a:t>
            </a:r>
            <a:endParaRPr b="1" i="1" sz="1150" u="none" cap="none" strike="noStrike">
              <a:solidFill>
                <a:srgbClr val="1D6BB9"/>
              </a:solidFill>
              <a:highlight>
                <a:srgbClr val="FFFFFF"/>
              </a:highlight>
              <a:latin typeface="Assistant"/>
              <a:ea typeface="Assistant"/>
              <a:cs typeface="Assistant"/>
              <a:sym typeface="Assistant"/>
            </a:endParaRPr>
          </a:p>
        </p:txBody>
      </p:sp>
      <p:sp>
        <p:nvSpPr>
          <p:cNvPr id="91" name="Google Shape;91;p2"/>
          <p:cNvSpPr txBox="1"/>
          <p:nvPr/>
        </p:nvSpPr>
        <p:spPr>
          <a:xfrm>
            <a:off x="4317100" y="10092275"/>
            <a:ext cx="2945100" cy="338700"/>
          </a:xfrm>
          <a:prstGeom prst="rect">
            <a:avLst/>
          </a:prstGeom>
          <a:noFill/>
          <a:ln>
            <a:noFill/>
          </a:ln>
        </p:spPr>
        <p:txBody>
          <a:bodyPr anchorCtr="0" anchor="t" bIns="91425" lIns="91425" spcFirstLastPara="1" rIns="91425" wrap="square" tIns="91425">
            <a:spAutoFit/>
          </a:bodyPr>
          <a:lstStyle/>
          <a:p>
            <a:pPr indent="0" lvl="0" marL="12700" marR="0" rtl="1" algn="r">
              <a:lnSpc>
                <a:spcPct val="115000"/>
              </a:lnSpc>
              <a:spcBef>
                <a:spcPts val="0"/>
              </a:spcBef>
              <a:spcAft>
                <a:spcPts val="0"/>
              </a:spcAft>
              <a:buClr>
                <a:schemeClr val="dk1"/>
              </a:buClr>
              <a:buSzPts val="1100"/>
              <a:buFont typeface="Arial"/>
              <a:buNone/>
            </a:pPr>
            <a:r>
              <a:rPr b="1" i="0" lang="en-US" sz="1000" u="none" cap="none" strike="noStrike">
                <a:solidFill>
                  <a:schemeClr val="dk1"/>
                </a:solidFill>
                <a:latin typeface="Assistant"/>
                <a:ea typeface="Assistant"/>
                <a:cs typeface="Assistant"/>
                <a:sym typeface="Assistant"/>
              </a:rPr>
              <a:t>-</a:t>
            </a:r>
            <a:r>
              <a:rPr b="1" lang="en-US" sz="1000">
                <a:solidFill>
                  <a:schemeClr val="dk1"/>
                </a:solidFill>
                <a:latin typeface="Assistant"/>
                <a:ea typeface="Assistant"/>
                <a:cs typeface="Assistant"/>
                <a:sym typeface="Assistant"/>
              </a:rPr>
              <a:t>מפקד חטיבת הנח"ל, אל"ם יאיר צוקרמן</a:t>
            </a:r>
            <a:endParaRPr b="1" i="0" sz="1000" u="none" cap="none" strike="noStrike">
              <a:solidFill>
                <a:schemeClr val="dk1"/>
              </a:solidFill>
              <a:latin typeface="Assistant"/>
              <a:ea typeface="Assistant"/>
              <a:cs typeface="Assistant"/>
              <a:sym typeface="Assistant"/>
            </a:endParaRPr>
          </a:p>
        </p:txBody>
      </p:sp>
      <p:grpSp>
        <p:nvGrpSpPr>
          <p:cNvPr id="92" name="Google Shape;92;p2"/>
          <p:cNvGrpSpPr/>
          <p:nvPr/>
        </p:nvGrpSpPr>
        <p:grpSpPr>
          <a:xfrm>
            <a:off x="4223016" y="1596549"/>
            <a:ext cx="1020855" cy="918139"/>
            <a:chOff x="0" y="0"/>
            <a:chExt cx="1854078" cy="1854078"/>
          </a:xfrm>
        </p:grpSpPr>
        <p:grpSp>
          <p:nvGrpSpPr>
            <p:cNvPr id="93" name="Google Shape;93;p2"/>
            <p:cNvGrpSpPr/>
            <p:nvPr/>
          </p:nvGrpSpPr>
          <p:grpSpPr>
            <a:xfrm>
              <a:off x="0" y="0"/>
              <a:ext cx="1854078" cy="1854078"/>
              <a:chOff x="0" y="0"/>
              <a:chExt cx="812800" cy="812800"/>
            </a:xfrm>
          </p:grpSpPr>
          <p:sp>
            <p:nvSpPr>
              <p:cNvPr id="94" name="Google Shape;94;p2"/>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1D6BB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95" name="Google Shape;95;p2"/>
              <p:cNvSpPr txBox="1"/>
              <p:nvPr/>
            </p:nvSpPr>
            <p:spPr>
              <a:xfrm>
                <a:off x="76200" y="47625"/>
                <a:ext cx="660300" cy="689100"/>
              </a:xfrm>
              <a:prstGeom prst="rect">
                <a:avLst/>
              </a:prstGeom>
              <a:noFill/>
              <a:ln>
                <a:noFill/>
              </a:ln>
            </p:spPr>
            <p:txBody>
              <a:bodyPr anchorCtr="0" anchor="ctr" bIns="40150" lIns="40150" spcFirstLastPara="1" rIns="40150" wrap="square" tIns="40150">
                <a:noAutofit/>
              </a:bodyPr>
              <a:lstStyle/>
              <a:p>
                <a:pPr indent="0" lvl="0" marL="0" marR="0" rtl="0" algn="ctr">
                  <a:lnSpc>
                    <a:spcPct val="108833"/>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96" name="Google Shape;96;p2"/>
            <p:cNvSpPr/>
            <p:nvPr/>
          </p:nvSpPr>
          <p:spPr>
            <a:xfrm>
              <a:off x="139276" y="654312"/>
              <a:ext cx="1385319" cy="545469"/>
            </a:xfrm>
            <a:custGeom>
              <a:rect b="b" l="l" r="r" t="t"/>
              <a:pathLst>
                <a:path extrusionOk="0" h="545469" w="1385319">
                  <a:moveTo>
                    <a:pt x="0" y="0"/>
                  </a:moveTo>
                  <a:lnTo>
                    <a:pt x="1385319" y="0"/>
                  </a:lnTo>
                  <a:lnTo>
                    <a:pt x="1385319" y="545469"/>
                  </a:lnTo>
                  <a:lnTo>
                    <a:pt x="0" y="545469"/>
                  </a:lnTo>
                  <a:lnTo>
                    <a:pt x="0" y="0"/>
                  </a:lnTo>
                  <a:close/>
                </a:path>
              </a:pathLst>
            </a:custGeom>
            <a:blipFill rotWithShape="1">
              <a:blip r:embed="rId4">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97" name="Google Shape;97;p2"/>
            <p:cNvSpPr/>
            <p:nvPr/>
          </p:nvSpPr>
          <p:spPr>
            <a:xfrm>
              <a:off x="134170" y="708014"/>
              <a:ext cx="1585754" cy="438064"/>
            </a:xfrm>
            <a:custGeom>
              <a:rect b="b" l="l" r="r" t="t"/>
              <a:pathLst>
                <a:path extrusionOk="0" h="438064" w="1585754">
                  <a:moveTo>
                    <a:pt x="0" y="0"/>
                  </a:moveTo>
                  <a:lnTo>
                    <a:pt x="1585754" y="0"/>
                  </a:lnTo>
                  <a:lnTo>
                    <a:pt x="1585754" y="438065"/>
                  </a:lnTo>
                  <a:lnTo>
                    <a:pt x="0" y="438065"/>
                  </a:lnTo>
                  <a:lnTo>
                    <a:pt x="0" y="0"/>
                  </a:lnTo>
                  <a:close/>
                </a:path>
              </a:pathLst>
            </a:custGeom>
            <a:blipFill rotWithShape="1">
              <a:blip r:embed="rId5">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grpSp>
        <p:nvGrpSpPr>
          <p:cNvPr id="98" name="Google Shape;98;p2"/>
          <p:cNvGrpSpPr/>
          <p:nvPr/>
        </p:nvGrpSpPr>
        <p:grpSpPr>
          <a:xfrm>
            <a:off x="2498653" y="1596562"/>
            <a:ext cx="1020855" cy="918139"/>
            <a:chOff x="0" y="0"/>
            <a:chExt cx="1854078" cy="1854078"/>
          </a:xfrm>
        </p:grpSpPr>
        <p:grpSp>
          <p:nvGrpSpPr>
            <p:cNvPr id="99" name="Google Shape;99;p2"/>
            <p:cNvGrpSpPr/>
            <p:nvPr/>
          </p:nvGrpSpPr>
          <p:grpSpPr>
            <a:xfrm>
              <a:off x="0" y="0"/>
              <a:ext cx="1854078" cy="1854078"/>
              <a:chOff x="0" y="0"/>
              <a:chExt cx="812800" cy="812800"/>
            </a:xfrm>
          </p:grpSpPr>
          <p:sp>
            <p:nvSpPr>
              <p:cNvPr id="100" name="Google Shape;100;p2"/>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1D6BB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01" name="Google Shape;101;p2"/>
              <p:cNvSpPr txBox="1"/>
              <p:nvPr/>
            </p:nvSpPr>
            <p:spPr>
              <a:xfrm>
                <a:off x="76200" y="47625"/>
                <a:ext cx="660300" cy="689100"/>
              </a:xfrm>
              <a:prstGeom prst="rect">
                <a:avLst/>
              </a:prstGeom>
              <a:noFill/>
              <a:ln>
                <a:noFill/>
              </a:ln>
            </p:spPr>
            <p:txBody>
              <a:bodyPr anchorCtr="0" anchor="ctr" bIns="40150" lIns="40150" spcFirstLastPara="1" rIns="40150" wrap="square" tIns="40150">
                <a:noAutofit/>
              </a:bodyPr>
              <a:lstStyle/>
              <a:p>
                <a:pPr indent="0" lvl="0" marL="0" marR="0" rtl="0" algn="ctr">
                  <a:lnSpc>
                    <a:spcPct val="108833"/>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02" name="Google Shape;102;p2"/>
            <p:cNvSpPr/>
            <p:nvPr/>
          </p:nvSpPr>
          <p:spPr>
            <a:xfrm>
              <a:off x="142955" y="758512"/>
              <a:ext cx="1580665" cy="441269"/>
            </a:xfrm>
            <a:custGeom>
              <a:rect b="b" l="l" r="r" t="t"/>
              <a:pathLst>
                <a:path extrusionOk="0" h="441269" w="1580665">
                  <a:moveTo>
                    <a:pt x="0" y="0"/>
                  </a:moveTo>
                  <a:lnTo>
                    <a:pt x="1580665" y="0"/>
                  </a:lnTo>
                  <a:lnTo>
                    <a:pt x="1580665" y="441269"/>
                  </a:lnTo>
                  <a:lnTo>
                    <a:pt x="0" y="441269"/>
                  </a:lnTo>
                  <a:lnTo>
                    <a:pt x="0" y="0"/>
                  </a:lnTo>
                  <a:close/>
                </a:path>
              </a:pathLst>
            </a:custGeom>
            <a:blipFill rotWithShape="1">
              <a:blip r:embed="rId6">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grpSp>
        <p:nvGrpSpPr>
          <p:cNvPr id="103" name="Google Shape;103;p2"/>
          <p:cNvGrpSpPr/>
          <p:nvPr/>
        </p:nvGrpSpPr>
        <p:grpSpPr>
          <a:xfrm>
            <a:off x="637106" y="1546123"/>
            <a:ext cx="1076931" cy="968573"/>
            <a:chOff x="0" y="0"/>
            <a:chExt cx="1955922" cy="1955922"/>
          </a:xfrm>
        </p:grpSpPr>
        <p:grpSp>
          <p:nvGrpSpPr>
            <p:cNvPr id="104" name="Google Shape;104;p2"/>
            <p:cNvGrpSpPr/>
            <p:nvPr/>
          </p:nvGrpSpPr>
          <p:grpSpPr>
            <a:xfrm>
              <a:off x="0" y="0"/>
              <a:ext cx="1955922" cy="1955922"/>
              <a:chOff x="0" y="0"/>
              <a:chExt cx="812800" cy="812800"/>
            </a:xfrm>
          </p:grpSpPr>
          <p:sp>
            <p:nvSpPr>
              <p:cNvPr id="105" name="Google Shape;105;p2"/>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1D6BB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06" name="Google Shape;106;p2"/>
              <p:cNvSpPr txBox="1"/>
              <p:nvPr/>
            </p:nvSpPr>
            <p:spPr>
              <a:xfrm>
                <a:off x="76200" y="47625"/>
                <a:ext cx="660300" cy="689100"/>
              </a:xfrm>
              <a:prstGeom prst="rect">
                <a:avLst/>
              </a:prstGeom>
              <a:noFill/>
              <a:ln>
                <a:noFill/>
              </a:ln>
            </p:spPr>
            <p:txBody>
              <a:bodyPr anchorCtr="0" anchor="ctr" bIns="40150" lIns="40150" spcFirstLastPara="1" rIns="40150" wrap="square" tIns="40150">
                <a:noAutofit/>
              </a:bodyPr>
              <a:lstStyle/>
              <a:p>
                <a:pPr indent="0" lvl="0" marL="0" marR="0" rtl="0" algn="ctr">
                  <a:lnSpc>
                    <a:spcPct val="108833"/>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07" name="Google Shape;107;p2"/>
            <p:cNvSpPr/>
            <p:nvPr/>
          </p:nvSpPr>
          <p:spPr>
            <a:xfrm>
              <a:off x="129370" y="589588"/>
              <a:ext cx="1648039" cy="776740"/>
            </a:xfrm>
            <a:custGeom>
              <a:rect b="b" l="l" r="r" t="t"/>
              <a:pathLst>
                <a:path extrusionOk="0" h="776740" w="1648039">
                  <a:moveTo>
                    <a:pt x="0" y="0"/>
                  </a:moveTo>
                  <a:lnTo>
                    <a:pt x="1648039" y="0"/>
                  </a:lnTo>
                  <a:lnTo>
                    <a:pt x="1648039" y="776740"/>
                  </a:lnTo>
                  <a:lnTo>
                    <a:pt x="0" y="776740"/>
                  </a:lnTo>
                  <a:lnTo>
                    <a:pt x="0" y="0"/>
                  </a:lnTo>
                  <a:close/>
                </a:path>
              </a:pathLst>
            </a:custGeom>
            <a:blipFill rotWithShape="1">
              <a:blip r:embed="rId7">
                <a:alphaModFix/>
              </a:blip>
              <a:stretch>
                <a:fillRect b="-3782" l="-13663" r="-6731"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grpSp>
        <p:nvGrpSpPr>
          <p:cNvPr id="108" name="Google Shape;108;p2"/>
          <p:cNvGrpSpPr/>
          <p:nvPr/>
        </p:nvGrpSpPr>
        <p:grpSpPr>
          <a:xfrm>
            <a:off x="5879408" y="1596561"/>
            <a:ext cx="1020855" cy="918139"/>
            <a:chOff x="0" y="0"/>
            <a:chExt cx="1854078" cy="1854078"/>
          </a:xfrm>
        </p:grpSpPr>
        <p:grpSp>
          <p:nvGrpSpPr>
            <p:cNvPr id="109" name="Google Shape;109;p2"/>
            <p:cNvGrpSpPr/>
            <p:nvPr/>
          </p:nvGrpSpPr>
          <p:grpSpPr>
            <a:xfrm>
              <a:off x="0" y="0"/>
              <a:ext cx="1854078" cy="1854078"/>
              <a:chOff x="0" y="0"/>
              <a:chExt cx="812800" cy="812800"/>
            </a:xfrm>
          </p:grpSpPr>
          <p:sp>
            <p:nvSpPr>
              <p:cNvPr id="110" name="Google Shape;110;p2"/>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1D6BB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11" name="Google Shape;111;p2"/>
              <p:cNvSpPr txBox="1"/>
              <p:nvPr/>
            </p:nvSpPr>
            <p:spPr>
              <a:xfrm>
                <a:off x="76200" y="47625"/>
                <a:ext cx="660300" cy="689100"/>
              </a:xfrm>
              <a:prstGeom prst="rect">
                <a:avLst/>
              </a:prstGeom>
              <a:noFill/>
              <a:ln>
                <a:noFill/>
              </a:ln>
            </p:spPr>
            <p:txBody>
              <a:bodyPr anchorCtr="0" anchor="ctr" bIns="28050" lIns="28050" spcFirstLastPara="1" rIns="28050" wrap="square" tIns="28050">
                <a:noAutofit/>
              </a:bodyPr>
              <a:lstStyle/>
              <a:p>
                <a:pPr indent="0" lvl="0" marL="0" marR="0" rtl="0" algn="ctr">
                  <a:lnSpc>
                    <a:spcPct val="108888"/>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12" name="Google Shape;112;p2"/>
            <p:cNvSpPr/>
            <p:nvPr/>
          </p:nvSpPr>
          <p:spPr>
            <a:xfrm>
              <a:off x="262105" y="222873"/>
              <a:ext cx="1435587" cy="1239988"/>
            </a:xfrm>
            <a:custGeom>
              <a:rect b="b" l="l" r="r" t="t"/>
              <a:pathLst>
                <a:path extrusionOk="0" h="1239988" w="1435587">
                  <a:moveTo>
                    <a:pt x="0" y="0"/>
                  </a:moveTo>
                  <a:lnTo>
                    <a:pt x="1435586" y="0"/>
                  </a:lnTo>
                  <a:lnTo>
                    <a:pt x="1435586" y="1239988"/>
                  </a:lnTo>
                  <a:lnTo>
                    <a:pt x="0" y="1239988"/>
                  </a:lnTo>
                  <a:lnTo>
                    <a:pt x="0" y="0"/>
                  </a:lnTo>
                  <a:close/>
                </a:path>
              </a:pathLst>
            </a:custGeom>
            <a:blipFill rotWithShape="1">
              <a:blip r:embed="rId8">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13" name="Google Shape;113;p2"/>
          <p:cNvSpPr txBox="1"/>
          <p:nvPr/>
        </p:nvSpPr>
        <p:spPr>
          <a:xfrm>
            <a:off x="595438" y="2690585"/>
            <a:ext cx="1293600" cy="643500"/>
          </a:xfrm>
          <a:prstGeom prst="rect">
            <a:avLst/>
          </a:prstGeom>
          <a:noFill/>
          <a:ln>
            <a:noFill/>
          </a:ln>
        </p:spPr>
        <p:txBody>
          <a:bodyPr anchorCtr="0" anchor="t" bIns="0" lIns="0" spcFirstLastPara="1" rIns="0" wrap="square" tIns="0">
            <a:spAutoFit/>
          </a:bodyPr>
          <a:lstStyle/>
          <a:p>
            <a:pPr indent="0" lvl="0" marL="0" marR="0" rtl="1" algn="ctr">
              <a:lnSpc>
                <a:spcPct val="94996"/>
              </a:lnSpc>
              <a:spcBef>
                <a:spcPts val="0"/>
              </a:spcBef>
              <a:spcAft>
                <a:spcPts val="0"/>
              </a:spcAft>
              <a:buClr>
                <a:srgbClr val="000000"/>
              </a:buClr>
              <a:buSzPts val="1100"/>
              <a:buFont typeface="Arial"/>
              <a:buNone/>
            </a:pPr>
            <a:r>
              <a:rPr b="0" i="0" lang="en-US" sz="1100" u="none" cap="none" strike="noStrike">
                <a:solidFill>
                  <a:srgbClr val="032376"/>
                </a:solidFill>
                <a:latin typeface="Suez One"/>
                <a:ea typeface="Suez One"/>
                <a:cs typeface="Suez One"/>
                <a:sym typeface="Suez One"/>
              </a:rPr>
              <a:t>כוחות צה"ל ממשיכים בהתקדמות בעומק הרצועה, והולמים בעוצמה באויב</a:t>
            </a:r>
            <a:endParaRPr b="0" i="0" sz="1400" u="none" cap="none" strike="noStrike">
              <a:solidFill>
                <a:srgbClr val="000000"/>
              </a:solidFill>
              <a:latin typeface="Arial"/>
              <a:ea typeface="Arial"/>
              <a:cs typeface="Arial"/>
              <a:sym typeface="Arial"/>
            </a:endParaRPr>
          </a:p>
        </p:txBody>
      </p:sp>
      <p:sp>
        <p:nvSpPr>
          <p:cNvPr id="114" name="Google Shape;114;p2"/>
          <p:cNvSpPr txBox="1"/>
          <p:nvPr/>
        </p:nvSpPr>
        <p:spPr>
          <a:xfrm>
            <a:off x="2425646" y="2610185"/>
            <a:ext cx="1172400" cy="804300"/>
          </a:xfrm>
          <a:prstGeom prst="rect">
            <a:avLst/>
          </a:prstGeom>
          <a:noFill/>
          <a:ln>
            <a:noFill/>
          </a:ln>
        </p:spPr>
        <p:txBody>
          <a:bodyPr anchorCtr="0" anchor="t" bIns="0" lIns="0" spcFirstLastPara="1" rIns="0" wrap="square" tIns="0">
            <a:spAutoFit/>
          </a:bodyPr>
          <a:lstStyle/>
          <a:p>
            <a:pPr indent="0" lvl="0" marL="0" marR="0" rtl="1" algn="ctr">
              <a:lnSpc>
                <a:spcPct val="94996"/>
              </a:lnSpc>
              <a:spcBef>
                <a:spcPts val="0"/>
              </a:spcBef>
              <a:spcAft>
                <a:spcPts val="0"/>
              </a:spcAft>
              <a:buClr>
                <a:srgbClr val="000000"/>
              </a:buClr>
              <a:buSzPts val="1100"/>
              <a:buFont typeface="Arial"/>
              <a:buNone/>
            </a:pPr>
            <a:r>
              <a:rPr b="0" i="0" lang="en-US" sz="1100" u="none" cap="none" strike="noStrike">
                <a:solidFill>
                  <a:srgbClr val="032376"/>
                </a:solidFill>
                <a:latin typeface="Suez One"/>
                <a:ea typeface="Suez One"/>
                <a:cs typeface="Suez One"/>
                <a:sym typeface="Suez One"/>
              </a:rPr>
              <a:t>כוחות שריון וחי"ר תוקפים מוצבים, מפקדות, עמדות שיגור ותשתיות טרור נוספות</a:t>
            </a:r>
            <a:endParaRPr b="0" i="0" sz="1100" u="none" cap="none" strike="noStrike">
              <a:solidFill>
                <a:srgbClr val="032376"/>
              </a:solidFill>
              <a:latin typeface="Suez One"/>
              <a:ea typeface="Suez One"/>
              <a:cs typeface="Suez One"/>
              <a:sym typeface="Suez One"/>
            </a:endParaRPr>
          </a:p>
        </p:txBody>
      </p:sp>
      <p:sp>
        <p:nvSpPr>
          <p:cNvPr id="115" name="Google Shape;115;p2"/>
          <p:cNvSpPr txBox="1"/>
          <p:nvPr/>
        </p:nvSpPr>
        <p:spPr>
          <a:xfrm>
            <a:off x="4134660" y="2610185"/>
            <a:ext cx="1197600" cy="804300"/>
          </a:xfrm>
          <a:prstGeom prst="rect">
            <a:avLst/>
          </a:prstGeom>
          <a:noFill/>
          <a:ln>
            <a:noFill/>
          </a:ln>
        </p:spPr>
        <p:txBody>
          <a:bodyPr anchorCtr="0" anchor="t" bIns="0" lIns="0" spcFirstLastPara="1" rIns="0" wrap="square" tIns="0">
            <a:spAutoFit/>
          </a:bodyPr>
          <a:lstStyle/>
          <a:p>
            <a:pPr indent="0" lvl="0" marL="0" marR="0" rtl="1" algn="ctr">
              <a:lnSpc>
                <a:spcPct val="94996"/>
              </a:lnSpc>
              <a:spcBef>
                <a:spcPts val="0"/>
              </a:spcBef>
              <a:spcAft>
                <a:spcPts val="0"/>
              </a:spcAft>
              <a:buClr>
                <a:srgbClr val="000000"/>
              </a:buClr>
              <a:buSzPts val="1100"/>
              <a:buFont typeface="Arial"/>
              <a:buNone/>
            </a:pPr>
            <a:r>
              <a:rPr b="0" i="0" lang="en-US" sz="1100" u="none" cap="none" strike="noStrike">
                <a:solidFill>
                  <a:srgbClr val="032376"/>
                </a:solidFill>
                <a:latin typeface="Suez One"/>
                <a:ea typeface="Suez One"/>
                <a:cs typeface="Suez One"/>
                <a:sym typeface="Suez One"/>
              </a:rPr>
              <a:t>לוחמי זרוע הים מנהלים מרדפים ימיים, מסכלים כלי שיט ותוקפים מטרות של חמאס מהים</a:t>
            </a:r>
            <a:endParaRPr b="0" i="0" sz="1400" u="none" cap="none" strike="noStrike">
              <a:solidFill>
                <a:srgbClr val="000000"/>
              </a:solidFill>
              <a:latin typeface="Arial"/>
              <a:ea typeface="Arial"/>
              <a:cs typeface="Arial"/>
              <a:sym typeface="Arial"/>
            </a:endParaRPr>
          </a:p>
        </p:txBody>
      </p:sp>
      <p:sp>
        <p:nvSpPr>
          <p:cNvPr id="116" name="Google Shape;116;p2"/>
          <p:cNvSpPr txBox="1"/>
          <p:nvPr/>
        </p:nvSpPr>
        <p:spPr>
          <a:xfrm>
            <a:off x="5743045" y="2644185"/>
            <a:ext cx="1293600" cy="804300"/>
          </a:xfrm>
          <a:prstGeom prst="rect">
            <a:avLst/>
          </a:prstGeom>
          <a:noFill/>
          <a:ln>
            <a:noFill/>
          </a:ln>
        </p:spPr>
        <p:txBody>
          <a:bodyPr anchorCtr="0" anchor="t" bIns="0" lIns="0" spcFirstLastPara="1" rIns="0" wrap="square" tIns="0">
            <a:spAutoFit/>
          </a:bodyPr>
          <a:lstStyle/>
          <a:p>
            <a:pPr indent="0" lvl="0" marL="0" marR="0" rtl="1" algn="ctr">
              <a:lnSpc>
                <a:spcPct val="94996"/>
              </a:lnSpc>
              <a:spcBef>
                <a:spcPts val="0"/>
              </a:spcBef>
              <a:spcAft>
                <a:spcPts val="0"/>
              </a:spcAft>
              <a:buClr>
                <a:srgbClr val="000000"/>
              </a:buClr>
              <a:buSzPts val="1100"/>
              <a:buFont typeface="Arial"/>
              <a:buNone/>
            </a:pPr>
            <a:r>
              <a:rPr b="0" i="0" lang="en-US" sz="1100" u="none" cap="none" strike="noStrike">
                <a:solidFill>
                  <a:srgbClr val="032376"/>
                </a:solidFill>
                <a:latin typeface="Suez One"/>
                <a:ea typeface="Suez One"/>
                <a:cs typeface="Suez One"/>
                <a:sym typeface="Suez One"/>
              </a:rPr>
              <a:t>כוחות חיל האוויר תוקפים מטרות אסטרטגיות, מסייעים לכוחות הקרקע, ומגנים על הגבולות האוויריים</a:t>
            </a:r>
            <a:endParaRPr b="0" i="0" sz="1100" u="none" cap="none" strike="noStrike">
              <a:solidFill>
                <a:srgbClr val="000000"/>
              </a:solidFill>
              <a:latin typeface="Suez One"/>
              <a:ea typeface="Suez One"/>
              <a:cs typeface="Suez One"/>
              <a:sym typeface="Suez One"/>
            </a:endParaRPr>
          </a:p>
        </p:txBody>
      </p:sp>
      <p:cxnSp>
        <p:nvCxnSpPr>
          <p:cNvPr id="117" name="Google Shape;117;p2"/>
          <p:cNvCxnSpPr/>
          <p:nvPr/>
        </p:nvCxnSpPr>
        <p:spPr>
          <a:xfrm flipH="1" rot="10800000">
            <a:off x="104650" y="3577950"/>
            <a:ext cx="7315200" cy="12600"/>
          </a:xfrm>
          <a:prstGeom prst="straightConnector1">
            <a:avLst/>
          </a:prstGeom>
          <a:noFill/>
          <a:ln cap="flat" cmpd="sng" w="76200">
            <a:solidFill>
              <a:srgbClr val="1D6BB9"/>
            </a:solidFill>
            <a:prstDash val="solid"/>
            <a:round/>
            <a:headEnd len="sm" w="sm" type="none"/>
            <a:tailEnd len="sm" w="sm" type="none"/>
          </a:ln>
        </p:spPr>
      </p:cxnSp>
      <p:sp>
        <p:nvSpPr>
          <p:cNvPr id="118" name="Google Shape;118;p2"/>
          <p:cNvSpPr txBox="1"/>
          <p:nvPr/>
        </p:nvSpPr>
        <p:spPr>
          <a:xfrm>
            <a:off x="690400" y="3952125"/>
            <a:ext cx="871500" cy="6337200"/>
          </a:xfrm>
          <a:prstGeom prst="rect">
            <a:avLst/>
          </a:prstGeom>
          <a:noFill/>
          <a:ln>
            <a:noFill/>
          </a:ln>
        </p:spPr>
        <p:txBody>
          <a:bodyPr anchorCtr="0" anchor="ctr" bIns="50800" lIns="50800" spcFirstLastPara="1" rIns="50800" wrap="square" tIns="50800">
            <a:noAutofit/>
          </a:bodyPr>
          <a:lstStyle/>
          <a:p>
            <a:pPr indent="0" lvl="0" marL="0" marR="0" rtl="0" algn="ctr">
              <a:lnSpc>
                <a:spcPct val="58055"/>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nvGrpSpPr>
          <p:cNvPr id="119" name="Google Shape;119;p2"/>
          <p:cNvGrpSpPr/>
          <p:nvPr/>
        </p:nvGrpSpPr>
        <p:grpSpPr>
          <a:xfrm>
            <a:off x="497750" y="3834425"/>
            <a:ext cx="871590" cy="6671304"/>
            <a:chOff x="0" y="0"/>
            <a:chExt cx="312353" cy="2331401"/>
          </a:xfrm>
        </p:grpSpPr>
        <p:sp>
          <p:nvSpPr>
            <p:cNvPr id="120" name="Google Shape;120;p2"/>
            <p:cNvSpPr/>
            <p:nvPr/>
          </p:nvSpPr>
          <p:spPr>
            <a:xfrm>
              <a:off x="0" y="0"/>
              <a:ext cx="312353" cy="2331401"/>
            </a:xfrm>
            <a:custGeom>
              <a:rect b="b" l="l" r="r" t="t"/>
              <a:pathLst>
                <a:path extrusionOk="0" h="2331401" w="312353">
                  <a:moveTo>
                    <a:pt x="0" y="0"/>
                  </a:moveTo>
                  <a:lnTo>
                    <a:pt x="312353" y="0"/>
                  </a:lnTo>
                  <a:lnTo>
                    <a:pt x="312353" y="2331401"/>
                  </a:lnTo>
                  <a:lnTo>
                    <a:pt x="0" y="2331401"/>
                  </a:lnTo>
                  <a:close/>
                </a:path>
              </a:pathLst>
            </a:custGeom>
            <a:solidFill>
              <a:srgbClr val="1D6BB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1" name="Google Shape;121;p2"/>
            <p:cNvSpPr txBox="1"/>
            <p:nvPr/>
          </p:nvSpPr>
          <p:spPr>
            <a:xfrm>
              <a:off x="0" y="57260"/>
              <a:ext cx="312300" cy="2214600"/>
            </a:xfrm>
            <a:prstGeom prst="rect">
              <a:avLst/>
            </a:prstGeom>
            <a:noFill/>
            <a:ln>
              <a:noFill/>
            </a:ln>
          </p:spPr>
          <p:txBody>
            <a:bodyPr anchorCtr="0" anchor="ctr" bIns="50800" lIns="50800" spcFirstLastPara="1" rIns="50800" wrap="square" tIns="50800">
              <a:noAutofit/>
            </a:bodyPr>
            <a:lstStyle/>
            <a:p>
              <a:pPr indent="0" lvl="0" marL="0" marR="0" rtl="0" algn="ctr">
                <a:lnSpc>
                  <a:spcPct val="58055"/>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grpSp>
        <p:nvGrpSpPr>
          <p:cNvPr id="122" name="Google Shape;122;p2"/>
          <p:cNvGrpSpPr/>
          <p:nvPr/>
        </p:nvGrpSpPr>
        <p:grpSpPr>
          <a:xfrm>
            <a:off x="305090" y="4087173"/>
            <a:ext cx="1256919" cy="945108"/>
            <a:chOff x="0" y="-3"/>
            <a:chExt cx="450444" cy="338700"/>
          </a:xfrm>
        </p:grpSpPr>
        <p:sp>
          <p:nvSpPr>
            <p:cNvPr id="123" name="Google Shape;123;p2"/>
            <p:cNvSpPr/>
            <p:nvPr/>
          </p:nvSpPr>
          <p:spPr>
            <a:xfrm>
              <a:off x="0" y="0"/>
              <a:ext cx="450444" cy="338591"/>
            </a:xfrm>
            <a:custGeom>
              <a:rect b="b" l="l" r="r" t="t"/>
              <a:pathLst>
                <a:path extrusionOk="0" h="338591" w="450444">
                  <a:moveTo>
                    <a:pt x="30798" y="0"/>
                  </a:moveTo>
                  <a:lnTo>
                    <a:pt x="419646" y="0"/>
                  </a:lnTo>
                  <a:cubicBezTo>
                    <a:pt x="436656" y="0"/>
                    <a:pt x="450444" y="13789"/>
                    <a:pt x="450444" y="30798"/>
                  </a:cubicBezTo>
                  <a:lnTo>
                    <a:pt x="450444" y="307793"/>
                  </a:lnTo>
                  <a:cubicBezTo>
                    <a:pt x="450444" y="315961"/>
                    <a:pt x="447199" y="323795"/>
                    <a:pt x="441424" y="329571"/>
                  </a:cubicBezTo>
                  <a:cubicBezTo>
                    <a:pt x="435648" y="335346"/>
                    <a:pt x="427815" y="338591"/>
                    <a:pt x="419646" y="338591"/>
                  </a:cubicBezTo>
                  <a:lnTo>
                    <a:pt x="30798" y="338591"/>
                  </a:lnTo>
                  <a:cubicBezTo>
                    <a:pt x="13789" y="338591"/>
                    <a:pt x="0" y="324803"/>
                    <a:pt x="0" y="307793"/>
                  </a:cubicBezTo>
                  <a:lnTo>
                    <a:pt x="0" y="30798"/>
                  </a:lnTo>
                  <a:cubicBezTo>
                    <a:pt x="0" y="13789"/>
                    <a:pt x="13789" y="0"/>
                    <a:pt x="30798" y="0"/>
                  </a:cubicBezTo>
                  <a:close/>
                </a:path>
              </a:pathLst>
            </a:custGeom>
            <a:solidFill>
              <a:srgbClr val="03237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4" name="Google Shape;124;p2"/>
            <p:cNvSpPr txBox="1"/>
            <p:nvPr/>
          </p:nvSpPr>
          <p:spPr>
            <a:xfrm>
              <a:off x="4" y="-3"/>
              <a:ext cx="450300" cy="338700"/>
            </a:xfrm>
            <a:prstGeom prst="rect">
              <a:avLst/>
            </a:prstGeom>
            <a:noFill/>
            <a:ln>
              <a:noFill/>
            </a:ln>
          </p:spPr>
          <p:txBody>
            <a:bodyPr anchorCtr="0" anchor="ctr" bIns="50800" lIns="50800" spcFirstLastPara="1" rIns="50800" wrap="square" tIns="50800">
              <a:noAutofit/>
            </a:bodyPr>
            <a:lstStyle/>
            <a:p>
              <a:pPr indent="0" lvl="0" marL="0" marR="0" rtl="1" algn="ctr">
                <a:lnSpc>
                  <a:spcPct val="91000"/>
                </a:lnSpc>
                <a:spcBef>
                  <a:spcPts val="0"/>
                </a:spcBef>
                <a:spcAft>
                  <a:spcPts val="0"/>
                </a:spcAft>
                <a:buClr>
                  <a:srgbClr val="000000"/>
                </a:buClr>
                <a:buSzPts val="1800"/>
                <a:buFont typeface="Arial"/>
                <a:buNone/>
              </a:pPr>
              <a:r>
                <a:rPr b="0" i="0" lang="en-US" sz="1800" u="none" cap="none" strike="noStrike">
                  <a:solidFill>
                    <a:srgbClr val="FFFFFF"/>
                  </a:solidFill>
                  <a:latin typeface="Suez One"/>
                  <a:ea typeface="Suez One"/>
                  <a:cs typeface="Suez One"/>
                  <a:sym typeface="Suez One"/>
                </a:rPr>
                <a:t>הישגי צה״ל במספרים:</a:t>
              </a:r>
              <a:endParaRPr b="0" i="0" sz="1800" u="none" cap="none" strike="noStrike">
                <a:solidFill>
                  <a:srgbClr val="000000"/>
                </a:solidFill>
                <a:latin typeface="Suez One"/>
                <a:ea typeface="Suez One"/>
                <a:cs typeface="Suez One"/>
                <a:sym typeface="Suez One"/>
              </a:endParaRPr>
            </a:p>
          </p:txBody>
        </p:sp>
      </p:grpSp>
      <p:grpSp>
        <p:nvGrpSpPr>
          <p:cNvPr id="125" name="Google Shape;125;p2"/>
          <p:cNvGrpSpPr/>
          <p:nvPr/>
        </p:nvGrpSpPr>
        <p:grpSpPr>
          <a:xfrm>
            <a:off x="305090" y="5188458"/>
            <a:ext cx="1256919" cy="1260114"/>
            <a:chOff x="0" y="0"/>
            <a:chExt cx="450444" cy="451589"/>
          </a:xfrm>
        </p:grpSpPr>
        <p:sp>
          <p:nvSpPr>
            <p:cNvPr id="126" name="Google Shape;126;p2"/>
            <p:cNvSpPr/>
            <p:nvPr/>
          </p:nvSpPr>
          <p:spPr>
            <a:xfrm>
              <a:off x="0" y="0"/>
              <a:ext cx="450444" cy="451589"/>
            </a:xfrm>
            <a:custGeom>
              <a:rect b="b" l="l" r="r" t="t"/>
              <a:pathLst>
                <a:path extrusionOk="0" h="451589" w="450444">
                  <a:moveTo>
                    <a:pt x="30798" y="0"/>
                  </a:moveTo>
                  <a:lnTo>
                    <a:pt x="419646" y="0"/>
                  </a:lnTo>
                  <a:cubicBezTo>
                    <a:pt x="436656" y="0"/>
                    <a:pt x="450444" y="13789"/>
                    <a:pt x="450444" y="30798"/>
                  </a:cubicBezTo>
                  <a:lnTo>
                    <a:pt x="450444" y="420791"/>
                  </a:lnTo>
                  <a:cubicBezTo>
                    <a:pt x="450444" y="437801"/>
                    <a:pt x="436656" y="451589"/>
                    <a:pt x="419646" y="451589"/>
                  </a:cubicBezTo>
                  <a:lnTo>
                    <a:pt x="30798" y="451589"/>
                  </a:lnTo>
                  <a:cubicBezTo>
                    <a:pt x="13789" y="451589"/>
                    <a:pt x="0" y="437801"/>
                    <a:pt x="0" y="420791"/>
                  </a:cubicBezTo>
                  <a:lnTo>
                    <a:pt x="0" y="30798"/>
                  </a:lnTo>
                  <a:cubicBezTo>
                    <a:pt x="0" y="13789"/>
                    <a:pt x="13789" y="0"/>
                    <a:pt x="30798" y="0"/>
                  </a:cubicBezTo>
                  <a:close/>
                </a:path>
              </a:pathLst>
            </a:custGeom>
            <a:solidFill>
              <a:srgbClr val="03237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7" name="Google Shape;127;p2"/>
            <p:cNvSpPr txBox="1"/>
            <p:nvPr/>
          </p:nvSpPr>
          <p:spPr>
            <a:xfrm>
              <a:off x="4" y="2"/>
              <a:ext cx="450300" cy="451500"/>
            </a:xfrm>
            <a:prstGeom prst="rect">
              <a:avLst/>
            </a:prstGeom>
            <a:noFill/>
            <a:ln>
              <a:noFill/>
            </a:ln>
          </p:spPr>
          <p:txBody>
            <a:bodyPr anchorCtr="0" anchor="ctr" bIns="50800" lIns="50800" spcFirstLastPara="1" rIns="50800" wrap="square" tIns="50800">
              <a:noAutofit/>
            </a:bodyPr>
            <a:lstStyle/>
            <a:p>
              <a:pPr indent="0" lvl="0" marL="0" marR="0" rtl="1" algn="ctr">
                <a:lnSpc>
                  <a:spcPct val="91000"/>
                </a:lnSpc>
                <a:spcBef>
                  <a:spcPts val="0"/>
                </a:spcBef>
                <a:spcAft>
                  <a:spcPts val="0"/>
                </a:spcAft>
                <a:buClr>
                  <a:srgbClr val="000000"/>
                </a:buClr>
                <a:buSzPts val="1100"/>
                <a:buFont typeface="Arial"/>
                <a:buNone/>
              </a:pPr>
              <a:r>
                <a:rPr b="0" i="0" lang="en-US" sz="1100" u="none" cap="none" strike="noStrike">
                  <a:solidFill>
                    <a:srgbClr val="FFFFFF"/>
                  </a:solidFill>
                  <a:latin typeface="Suez One"/>
                  <a:ea typeface="Suez One"/>
                  <a:cs typeface="Suez One"/>
                  <a:sym typeface="Suez One"/>
                </a:rPr>
                <a:t>מעל</a:t>
              </a:r>
              <a:r>
                <a:rPr b="0" i="0" lang="en-US" sz="900" u="none" cap="none" strike="noStrike">
                  <a:solidFill>
                    <a:srgbClr val="FFFFFF"/>
                  </a:solidFill>
                  <a:latin typeface="Suez One"/>
                  <a:ea typeface="Suez One"/>
                  <a:cs typeface="Suez One"/>
                  <a:sym typeface="Suez One"/>
                </a:rPr>
                <a:t> </a:t>
              </a:r>
              <a:endParaRPr b="0" i="0" sz="800" u="none" cap="none" strike="noStrike">
                <a:solidFill>
                  <a:srgbClr val="000000"/>
                </a:solidFill>
                <a:latin typeface="Suez One"/>
                <a:ea typeface="Suez One"/>
                <a:cs typeface="Suez One"/>
                <a:sym typeface="Suez One"/>
              </a:endParaRPr>
            </a:p>
            <a:p>
              <a:pPr indent="0" lvl="0" marL="0" marR="0" rtl="1" algn="ctr">
                <a:lnSpc>
                  <a:spcPct val="91000"/>
                </a:lnSpc>
                <a:spcBef>
                  <a:spcPts val="0"/>
                </a:spcBef>
                <a:spcAft>
                  <a:spcPts val="0"/>
                </a:spcAft>
                <a:buClr>
                  <a:srgbClr val="000000"/>
                </a:buClr>
                <a:buSzPts val="2700"/>
                <a:buFont typeface="Arial"/>
                <a:buNone/>
              </a:pPr>
              <a:r>
                <a:rPr lang="en-US" sz="2700">
                  <a:solidFill>
                    <a:srgbClr val="FFFFFF"/>
                  </a:solidFill>
                  <a:latin typeface="Suez One"/>
                  <a:ea typeface="Suez One"/>
                  <a:cs typeface="Suez One"/>
                  <a:sym typeface="Suez One"/>
                </a:rPr>
                <a:t>30</a:t>
              </a:r>
              <a:r>
                <a:rPr b="0" i="0" lang="en-US" sz="2700" u="none" cap="none" strike="noStrike">
                  <a:solidFill>
                    <a:srgbClr val="FFFFFF"/>
                  </a:solidFill>
                  <a:latin typeface="Suez One"/>
                  <a:ea typeface="Suez One"/>
                  <a:cs typeface="Suez One"/>
                  <a:sym typeface="Suez One"/>
                </a:rPr>
                <a:t>,000</a:t>
              </a:r>
              <a:endParaRPr b="0" i="0" sz="800" u="none" cap="none" strike="noStrike">
                <a:solidFill>
                  <a:srgbClr val="000000"/>
                </a:solidFill>
                <a:latin typeface="Suez One"/>
                <a:ea typeface="Suez One"/>
                <a:cs typeface="Suez One"/>
                <a:sym typeface="Suez One"/>
              </a:endParaRPr>
            </a:p>
            <a:p>
              <a:pPr indent="0" lvl="0" marL="0" marR="0" rtl="1" algn="ctr">
                <a:lnSpc>
                  <a:spcPct val="90994"/>
                </a:lnSpc>
                <a:spcBef>
                  <a:spcPts val="0"/>
                </a:spcBef>
                <a:spcAft>
                  <a:spcPts val="0"/>
                </a:spcAft>
                <a:buClr>
                  <a:srgbClr val="000000"/>
                </a:buClr>
                <a:buSzPts val="1199"/>
                <a:buFont typeface="Arial"/>
                <a:buNone/>
              </a:pPr>
              <a:r>
                <a:rPr b="0" i="0" lang="en-US" sz="1199" u="none" cap="none" strike="noStrike">
                  <a:solidFill>
                    <a:srgbClr val="FFFFFF"/>
                  </a:solidFill>
                  <a:latin typeface="Suez One"/>
                  <a:ea typeface="Suez One"/>
                  <a:cs typeface="Suez One"/>
                  <a:sym typeface="Suez One"/>
                </a:rPr>
                <a:t>מטרות אסטרטגיות הותקפו בעזה</a:t>
              </a:r>
              <a:endParaRPr b="0" i="0" sz="1000" u="none" cap="none" strike="noStrike">
                <a:solidFill>
                  <a:srgbClr val="000000"/>
                </a:solidFill>
                <a:latin typeface="Suez One"/>
                <a:ea typeface="Suez One"/>
                <a:cs typeface="Suez One"/>
                <a:sym typeface="Suez One"/>
              </a:endParaRPr>
            </a:p>
          </p:txBody>
        </p:sp>
      </p:grpSp>
      <p:grpSp>
        <p:nvGrpSpPr>
          <p:cNvPr id="128" name="Google Shape;128;p2"/>
          <p:cNvGrpSpPr/>
          <p:nvPr/>
        </p:nvGrpSpPr>
        <p:grpSpPr>
          <a:xfrm>
            <a:off x="305090" y="6588476"/>
            <a:ext cx="1256919" cy="1074873"/>
            <a:chOff x="0" y="0"/>
            <a:chExt cx="450444" cy="385204"/>
          </a:xfrm>
        </p:grpSpPr>
        <p:sp>
          <p:nvSpPr>
            <p:cNvPr id="129" name="Google Shape;129;p2"/>
            <p:cNvSpPr/>
            <p:nvPr/>
          </p:nvSpPr>
          <p:spPr>
            <a:xfrm>
              <a:off x="0" y="0"/>
              <a:ext cx="450444" cy="385147"/>
            </a:xfrm>
            <a:custGeom>
              <a:rect b="b" l="l" r="r" t="t"/>
              <a:pathLst>
                <a:path extrusionOk="0" h="385147" w="450444">
                  <a:moveTo>
                    <a:pt x="30798" y="0"/>
                  </a:moveTo>
                  <a:lnTo>
                    <a:pt x="419646" y="0"/>
                  </a:lnTo>
                  <a:cubicBezTo>
                    <a:pt x="436656" y="0"/>
                    <a:pt x="450444" y="13789"/>
                    <a:pt x="450444" y="30798"/>
                  </a:cubicBezTo>
                  <a:lnTo>
                    <a:pt x="450444" y="354350"/>
                  </a:lnTo>
                  <a:cubicBezTo>
                    <a:pt x="450444" y="362518"/>
                    <a:pt x="447199" y="370351"/>
                    <a:pt x="441424" y="376127"/>
                  </a:cubicBezTo>
                  <a:cubicBezTo>
                    <a:pt x="435648" y="381903"/>
                    <a:pt x="427815" y="385147"/>
                    <a:pt x="419646" y="385147"/>
                  </a:cubicBezTo>
                  <a:lnTo>
                    <a:pt x="30798" y="385147"/>
                  </a:lnTo>
                  <a:cubicBezTo>
                    <a:pt x="13789" y="385147"/>
                    <a:pt x="0" y="371359"/>
                    <a:pt x="0" y="354350"/>
                  </a:cubicBezTo>
                  <a:lnTo>
                    <a:pt x="0" y="30798"/>
                  </a:lnTo>
                  <a:cubicBezTo>
                    <a:pt x="0" y="13789"/>
                    <a:pt x="13789" y="0"/>
                    <a:pt x="30798" y="0"/>
                  </a:cubicBezTo>
                  <a:close/>
                </a:path>
              </a:pathLst>
            </a:custGeom>
            <a:solidFill>
              <a:srgbClr val="03237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30" name="Google Shape;130;p2"/>
            <p:cNvSpPr txBox="1"/>
            <p:nvPr/>
          </p:nvSpPr>
          <p:spPr>
            <a:xfrm>
              <a:off x="4" y="4"/>
              <a:ext cx="450300" cy="385200"/>
            </a:xfrm>
            <a:prstGeom prst="rect">
              <a:avLst/>
            </a:prstGeom>
            <a:noFill/>
            <a:ln>
              <a:noFill/>
            </a:ln>
          </p:spPr>
          <p:txBody>
            <a:bodyPr anchorCtr="0" anchor="ctr" bIns="50800" lIns="50800" spcFirstLastPara="1" rIns="50800" wrap="square" tIns="50800">
              <a:noAutofit/>
            </a:bodyPr>
            <a:lstStyle/>
            <a:p>
              <a:pPr indent="0" lvl="0" marL="0" rtl="1" algn="ctr">
                <a:lnSpc>
                  <a:spcPct val="91000"/>
                </a:lnSpc>
                <a:spcBef>
                  <a:spcPts val="0"/>
                </a:spcBef>
                <a:spcAft>
                  <a:spcPts val="0"/>
                </a:spcAft>
                <a:buClr>
                  <a:schemeClr val="dk1"/>
                </a:buClr>
                <a:buSzPts val="1100"/>
                <a:buFont typeface="Arial"/>
                <a:buNone/>
              </a:pPr>
              <a:r>
                <a:rPr lang="en-US" sz="1100">
                  <a:solidFill>
                    <a:schemeClr val="lt1"/>
                  </a:solidFill>
                  <a:latin typeface="Suez One"/>
                  <a:ea typeface="Suez One"/>
                  <a:cs typeface="Suez One"/>
                  <a:sym typeface="Suez One"/>
                </a:rPr>
                <a:t>מעל</a:t>
              </a:r>
              <a:r>
                <a:rPr lang="en-US" sz="900">
                  <a:solidFill>
                    <a:schemeClr val="lt1"/>
                  </a:solidFill>
                  <a:latin typeface="Suez One"/>
                  <a:ea typeface="Suez One"/>
                  <a:cs typeface="Suez One"/>
                  <a:sym typeface="Suez One"/>
                </a:rPr>
                <a:t> </a:t>
              </a:r>
              <a:endParaRPr sz="800">
                <a:solidFill>
                  <a:schemeClr val="dk1"/>
                </a:solidFill>
                <a:latin typeface="Suez One"/>
                <a:ea typeface="Suez One"/>
                <a:cs typeface="Suez One"/>
                <a:sym typeface="Suez One"/>
              </a:endParaRPr>
            </a:p>
            <a:p>
              <a:pPr indent="0" lvl="0" marL="0" rtl="1" algn="ctr">
                <a:lnSpc>
                  <a:spcPct val="91000"/>
                </a:lnSpc>
                <a:spcBef>
                  <a:spcPts val="0"/>
                </a:spcBef>
                <a:spcAft>
                  <a:spcPts val="0"/>
                </a:spcAft>
                <a:buClr>
                  <a:schemeClr val="dk1"/>
                </a:buClr>
                <a:buSzPts val="2700"/>
                <a:buFont typeface="Arial"/>
                <a:buNone/>
              </a:pPr>
              <a:r>
                <a:rPr lang="en-US" sz="2700">
                  <a:solidFill>
                    <a:schemeClr val="lt1"/>
                  </a:solidFill>
                  <a:latin typeface="Suez One"/>
                  <a:ea typeface="Suez One"/>
                  <a:cs typeface="Suez One"/>
                  <a:sym typeface="Suez One"/>
                </a:rPr>
                <a:t>9,300</a:t>
              </a:r>
              <a:endParaRPr sz="800">
                <a:solidFill>
                  <a:schemeClr val="dk1"/>
                </a:solidFill>
                <a:latin typeface="Suez One"/>
                <a:ea typeface="Suez One"/>
                <a:cs typeface="Suez One"/>
                <a:sym typeface="Suez One"/>
              </a:endParaRPr>
            </a:p>
            <a:p>
              <a:pPr indent="0" lvl="0" marL="0" rtl="1" algn="ctr">
                <a:lnSpc>
                  <a:spcPct val="90994"/>
                </a:lnSpc>
                <a:spcBef>
                  <a:spcPts val="0"/>
                </a:spcBef>
                <a:spcAft>
                  <a:spcPts val="0"/>
                </a:spcAft>
                <a:buClr>
                  <a:schemeClr val="dk1"/>
                </a:buClr>
                <a:buSzPts val="1199"/>
                <a:buFont typeface="Arial"/>
                <a:buNone/>
              </a:pPr>
              <a:r>
                <a:rPr lang="en-US" sz="1199">
                  <a:solidFill>
                    <a:schemeClr val="lt1"/>
                  </a:solidFill>
                  <a:latin typeface="Suez One"/>
                  <a:ea typeface="Suez One"/>
                  <a:cs typeface="Suez One"/>
                  <a:sym typeface="Suez One"/>
                </a:rPr>
                <a:t>מחבלים חוסלו</a:t>
              </a:r>
              <a:endParaRPr sz="3000">
                <a:solidFill>
                  <a:srgbClr val="FFFFFF"/>
                </a:solidFill>
                <a:latin typeface="Suez One"/>
                <a:ea typeface="Suez One"/>
                <a:cs typeface="Suez One"/>
                <a:sym typeface="Suez One"/>
              </a:endParaRPr>
            </a:p>
          </p:txBody>
        </p:sp>
      </p:grpSp>
      <p:grpSp>
        <p:nvGrpSpPr>
          <p:cNvPr id="131" name="Google Shape;131;p2"/>
          <p:cNvGrpSpPr/>
          <p:nvPr/>
        </p:nvGrpSpPr>
        <p:grpSpPr>
          <a:xfrm>
            <a:off x="305090" y="7795061"/>
            <a:ext cx="1256919" cy="1177507"/>
            <a:chOff x="0" y="0"/>
            <a:chExt cx="450444" cy="421985"/>
          </a:xfrm>
        </p:grpSpPr>
        <p:sp>
          <p:nvSpPr>
            <p:cNvPr id="132" name="Google Shape;132;p2"/>
            <p:cNvSpPr/>
            <p:nvPr/>
          </p:nvSpPr>
          <p:spPr>
            <a:xfrm>
              <a:off x="0" y="0"/>
              <a:ext cx="450444" cy="421875"/>
            </a:xfrm>
            <a:custGeom>
              <a:rect b="b" l="l" r="r" t="t"/>
              <a:pathLst>
                <a:path extrusionOk="0" h="421875" w="450444">
                  <a:moveTo>
                    <a:pt x="30798" y="0"/>
                  </a:moveTo>
                  <a:lnTo>
                    <a:pt x="419646" y="0"/>
                  </a:lnTo>
                  <a:cubicBezTo>
                    <a:pt x="436656" y="0"/>
                    <a:pt x="450444" y="13789"/>
                    <a:pt x="450444" y="30798"/>
                  </a:cubicBezTo>
                  <a:lnTo>
                    <a:pt x="450444" y="391077"/>
                  </a:lnTo>
                  <a:cubicBezTo>
                    <a:pt x="450444" y="408086"/>
                    <a:pt x="436656" y="421875"/>
                    <a:pt x="419646" y="421875"/>
                  </a:cubicBezTo>
                  <a:lnTo>
                    <a:pt x="30798" y="421875"/>
                  </a:lnTo>
                  <a:cubicBezTo>
                    <a:pt x="13789" y="421875"/>
                    <a:pt x="0" y="408086"/>
                    <a:pt x="0" y="391077"/>
                  </a:cubicBezTo>
                  <a:lnTo>
                    <a:pt x="0" y="30798"/>
                  </a:lnTo>
                  <a:cubicBezTo>
                    <a:pt x="0" y="13789"/>
                    <a:pt x="13789" y="0"/>
                    <a:pt x="30798" y="0"/>
                  </a:cubicBezTo>
                  <a:close/>
                </a:path>
              </a:pathLst>
            </a:custGeom>
            <a:solidFill>
              <a:srgbClr val="03237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33" name="Google Shape;133;p2"/>
            <p:cNvSpPr txBox="1"/>
            <p:nvPr/>
          </p:nvSpPr>
          <p:spPr>
            <a:xfrm>
              <a:off x="4" y="13685"/>
              <a:ext cx="450300" cy="408300"/>
            </a:xfrm>
            <a:prstGeom prst="rect">
              <a:avLst/>
            </a:prstGeom>
            <a:noFill/>
            <a:ln>
              <a:noFill/>
            </a:ln>
          </p:spPr>
          <p:txBody>
            <a:bodyPr anchorCtr="0" anchor="ctr" bIns="50800" lIns="50800" spcFirstLastPara="1" rIns="50800" wrap="square" tIns="50800">
              <a:noAutofit/>
            </a:bodyPr>
            <a:lstStyle/>
            <a:p>
              <a:pPr indent="0" lvl="0" marL="0" marR="0" rtl="1" algn="ctr">
                <a:lnSpc>
                  <a:spcPct val="91000"/>
                </a:lnSpc>
                <a:spcBef>
                  <a:spcPts val="0"/>
                </a:spcBef>
                <a:spcAft>
                  <a:spcPts val="0"/>
                </a:spcAft>
                <a:buClr>
                  <a:schemeClr val="dk1"/>
                </a:buClr>
                <a:buSzPts val="1100"/>
                <a:buFont typeface="Arial"/>
                <a:buNone/>
              </a:pPr>
              <a:r>
                <a:rPr b="0" i="0" lang="en-US" sz="1100" u="none" cap="none" strike="noStrike">
                  <a:solidFill>
                    <a:schemeClr val="lt1"/>
                  </a:solidFill>
                  <a:latin typeface="Suez One"/>
                  <a:ea typeface="Suez One"/>
                  <a:cs typeface="Suez One"/>
                  <a:sym typeface="Suez One"/>
                </a:rPr>
                <a:t>מעל</a:t>
              </a:r>
              <a:br>
                <a:rPr b="0" i="0" lang="en-US" sz="1100" u="none" cap="none" strike="noStrike">
                  <a:solidFill>
                    <a:schemeClr val="lt1"/>
                  </a:solidFill>
                  <a:latin typeface="Suez One"/>
                  <a:ea typeface="Suez One"/>
                  <a:cs typeface="Suez One"/>
                  <a:sym typeface="Suez One"/>
                </a:rPr>
              </a:br>
              <a:r>
                <a:rPr lang="en-US" sz="3000">
                  <a:solidFill>
                    <a:schemeClr val="lt1"/>
                  </a:solidFill>
                  <a:latin typeface="Suez One"/>
                  <a:ea typeface="Suez One"/>
                  <a:cs typeface="Suez One"/>
                  <a:sym typeface="Suez One"/>
                </a:rPr>
                <a:t>750</a:t>
              </a:r>
              <a:br>
                <a:rPr b="0" i="0" lang="en-US" sz="3000" u="none" cap="none" strike="noStrike">
                  <a:solidFill>
                    <a:schemeClr val="lt1"/>
                  </a:solidFill>
                  <a:latin typeface="Suez One"/>
                  <a:ea typeface="Suez One"/>
                  <a:cs typeface="Suez One"/>
                  <a:sym typeface="Suez One"/>
                </a:rPr>
              </a:br>
              <a:r>
                <a:rPr lang="en-US" sz="1199">
                  <a:solidFill>
                    <a:schemeClr val="lt1"/>
                  </a:solidFill>
                  <a:latin typeface="Suez One"/>
                  <a:ea typeface="Suez One"/>
                  <a:cs typeface="Suez One"/>
                  <a:sym typeface="Suez One"/>
                </a:rPr>
                <a:t>מטרות מטכ"ליות הותקפו בצפון</a:t>
              </a:r>
              <a:endParaRPr b="0" i="0" sz="1100" u="none" cap="none" strike="noStrike">
                <a:solidFill>
                  <a:srgbClr val="000000"/>
                </a:solidFill>
                <a:latin typeface="Suez One"/>
                <a:ea typeface="Suez One"/>
                <a:cs typeface="Suez One"/>
                <a:sym typeface="Suez One"/>
              </a:endParaRPr>
            </a:p>
          </p:txBody>
        </p:sp>
      </p:grpSp>
      <p:grpSp>
        <p:nvGrpSpPr>
          <p:cNvPr id="134" name="Google Shape;134;p2"/>
          <p:cNvGrpSpPr/>
          <p:nvPr/>
        </p:nvGrpSpPr>
        <p:grpSpPr>
          <a:xfrm>
            <a:off x="305090" y="9104266"/>
            <a:ext cx="1256919" cy="996220"/>
            <a:chOff x="0" y="0"/>
            <a:chExt cx="450444" cy="357017"/>
          </a:xfrm>
        </p:grpSpPr>
        <p:sp>
          <p:nvSpPr>
            <p:cNvPr id="135" name="Google Shape;135;p2"/>
            <p:cNvSpPr/>
            <p:nvPr/>
          </p:nvSpPr>
          <p:spPr>
            <a:xfrm>
              <a:off x="0" y="0"/>
              <a:ext cx="450444" cy="357017"/>
            </a:xfrm>
            <a:custGeom>
              <a:rect b="b" l="l" r="r" t="t"/>
              <a:pathLst>
                <a:path extrusionOk="0" h="357017" w="450444">
                  <a:moveTo>
                    <a:pt x="30798" y="0"/>
                  </a:moveTo>
                  <a:lnTo>
                    <a:pt x="419646" y="0"/>
                  </a:lnTo>
                  <a:cubicBezTo>
                    <a:pt x="436656" y="0"/>
                    <a:pt x="450444" y="13789"/>
                    <a:pt x="450444" y="30798"/>
                  </a:cubicBezTo>
                  <a:lnTo>
                    <a:pt x="450444" y="326220"/>
                  </a:lnTo>
                  <a:cubicBezTo>
                    <a:pt x="450444" y="343229"/>
                    <a:pt x="436656" y="357017"/>
                    <a:pt x="419646" y="357017"/>
                  </a:cubicBezTo>
                  <a:lnTo>
                    <a:pt x="30798" y="357017"/>
                  </a:lnTo>
                  <a:cubicBezTo>
                    <a:pt x="13789" y="357017"/>
                    <a:pt x="0" y="343229"/>
                    <a:pt x="0" y="326220"/>
                  </a:cubicBezTo>
                  <a:lnTo>
                    <a:pt x="0" y="30798"/>
                  </a:lnTo>
                  <a:cubicBezTo>
                    <a:pt x="0" y="13789"/>
                    <a:pt x="13789" y="0"/>
                    <a:pt x="30798" y="0"/>
                  </a:cubicBezTo>
                  <a:close/>
                </a:path>
              </a:pathLst>
            </a:custGeom>
            <a:solidFill>
              <a:srgbClr val="03237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36" name="Google Shape;136;p2"/>
            <p:cNvSpPr txBox="1"/>
            <p:nvPr/>
          </p:nvSpPr>
          <p:spPr>
            <a:xfrm>
              <a:off x="4" y="2"/>
              <a:ext cx="450300" cy="357000"/>
            </a:xfrm>
            <a:prstGeom prst="rect">
              <a:avLst/>
            </a:prstGeom>
            <a:noFill/>
            <a:ln>
              <a:noFill/>
            </a:ln>
          </p:spPr>
          <p:txBody>
            <a:bodyPr anchorCtr="0" anchor="ctr" bIns="50800" lIns="50800" spcFirstLastPara="1" rIns="50800" wrap="square" tIns="50800">
              <a:noAutofit/>
            </a:bodyPr>
            <a:lstStyle/>
            <a:p>
              <a:pPr indent="0" lvl="0" marL="0" rtl="1" algn="ctr">
                <a:lnSpc>
                  <a:spcPct val="91000"/>
                </a:lnSpc>
                <a:spcBef>
                  <a:spcPts val="0"/>
                </a:spcBef>
                <a:spcAft>
                  <a:spcPts val="0"/>
                </a:spcAft>
                <a:buClr>
                  <a:schemeClr val="dk1"/>
                </a:buClr>
                <a:buSzPts val="1100"/>
                <a:buFont typeface="Arial"/>
                <a:buNone/>
              </a:pPr>
              <a:r>
                <a:rPr lang="en-US" sz="1100">
                  <a:solidFill>
                    <a:schemeClr val="lt1"/>
                  </a:solidFill>
                  <a:latin typeface="Suez One"/>
                  <a:ea typeface="Suez One"/>
                  <a:cs typeface="Suez One"/>
                  <a:sym typeface="Suez One"/>
                </a:rPr>
                <a:t>מעל</a:t>
              </a:r>
              <a:br>
                <a:rPr lang="en-US" sz="1100">
                  <a:solidFill>
                    <a:schemeClr val="lt1"/>
                  </a:solidFill>
                  <a:latin typeface="Suez One"/>
                  <a:ea typeface="Suez One"/>
                  <a:cs typeface="Suez One"/>
                  <a:sym typeface="Suez One"/>
                </a:rPr>
              </a:br>
              <a:r>
                <a:rPr lang="en-US" sz="3000">
                  <a:solidFill>
                    <a:schemeClr val="lt1"/>
                  </a:solidFill>
                  <a:latin typeface="Suez One"/>
                  <a:ea typeface="Suez One"/>
                  <a:cs typeface="Suez One"/>
                  <a:sym typeface="Suez One"/>
                </a:rPr>
                <a:t>3,150</a:t>
              </a:r>
              <a:br>
                <a:rPr lang="en-US" sz="3000">
                  <a:solidFill>
                    <a:schemeClr val="lt1"/>
                  </a:solidFill>
                  <a:latin typeface="Suez One"/>
                  <a:ea typeface="Suez One"/>
                  <a:cs typeface="Suez One"/>
                  <a:sym typeface="Suez One"/>
                </a:rPr>
              </a:br>
              <a:r>
                <a:rPr lang="en-US" sz="1199">
                  <a:solidFill>
                    <a:schemeClr val="lt1"/>
                  </a:solidFill>
                  <a:latin typeface="Suez One"/>
                  <a:ea typeface="Suez One"/>
                  <a:cs typeface="Suez One"/>
                  <a:sym typeface="Suez One"/>
                </a:rPr>
                <a:t>מבוקשים נעצרו באיו"ש</a:t>
              </a:r>
              <a:endParaRPr b="0" i="0" sz="1100" u="none" cap="none" strike="noStrike">
                <a:solidFill>
                  <a:srgbClr val="000000"/>
                </a:solidFill>
                <a:latin typeface="Suez One"/>
                <a:ea typeface="Suez One"/>
                <a:cs typeface="Suez One"/>
                <a:sym typeface="Suez One"/>
              </a:endParaRPr>
            </a:p>
          </p:txBody>
        </p:sp>
      </p:grpSp>
      <p:pic>
        <p:nvPicPr>
          <p:cNvPr id="137" name="Google Shape;137;p2"/>
          <p:cNvPicPr preferRelativeResize="0"/>
          <p:nvPr/>
        </p:nvPicPr>
        <p:blipFill>
          <a:blip r:embed="rId9">
            <a:alphaModFix/>
          </a:blip>
          <a:stretch>
            <a:fillRect/>
          </a:stretch>
        </p:blipFill>
        <p:spPr>
          <a:xfrm>
            <a:off x="1653237" y="3783850"/>
            <a:ext cx="460129" cy="6435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