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7-->
<p:presentation xmlns:r="http://schemas.openxmlformats.org/officeDocument/2006/relationships" xmlns:a="http://schemas.openxmlformats.org/drawingml/2006/main" xmlns:p="http://schemas.openxmlformats.org/presentationml/2006/main" rtl="1">
  <p:sldMasterIdLst>
    <p:sldMasterId id="2147483648" r:id="rId1"/>
  </p:sldMasterIdLst>
  <p:notesMasterIdLst>
    <p:notesMasterId r:id="rId2"/>
  </p:notesMasterIdLst>
  <p:sldIdLst>
    <p:sldId id="256" r:id="rId3"/>
    <p:sldId id="257" r:id="rId4"/>
    <p:sldId id="258" r:id="rId5"/>
    <p:sldId id="259" r:id="rId6"/>
    <p:sldId id="262" r:id="rId7"/>
    <p:sldId id="293" r:id="rId8"/>
    <p:sldId id="260" r:id="rId9"/>
    <p:sldId id="261" r:id="rId10"/>
    <p:sldId id="289" r:id="rId11"/>
    <p:sldId id="290" r:id="rId12"/>
    <p:sldId id="287" r:id="rId13"/>
    <p:sldId id="283" r:id="rId14"/>
    <p:sldId id="288" r:id="rId15"/>
    <p:sldId id="279" r:id="rId16"/>
    <p:sldId id="291" r:id="rId17"/>
    <p:sldId id="281" r:id="rId18"/>
    <p:sldId id="272" r:id="rId19"/>
    <p:sldId id="276" r:id="rId20"/>
    <p:sldId id="277" r:id="rId21"/>
  </p:sldIdLst>
  <p:sldSz cx="12192000" cy="6858000"/>
  <p:notesSz cx="6858000" cy="9144000"/>
  <p:custDataLst>
    <p:tags r:id="rId22"/>
  </p:custDataLst>
  <p:defaultTextStyle>
    <a:defPPr>
      <a:defRPr lang="he-IL"/>
    </a:defPPr>
    <a:lvl1pPr marL="0" indent="0" algn="r" defTabSz="914400" rtl="1" eaLnBrk="1" hangingPunct="1">
      <a:buNone/>
      <a:defRPr sz="1800">
        <a:solidFill>
          <a:schemeClr val="tx1"/>
        </a:solidFill>
        <a:latin typeface="Calibri Light"/>
        <a:ea typeface="Calibri Light"/>
      </a:defRPr>
    </a:lvl1pPr>
    <a:lvl2pPr marL="457200" indent="0" algn="r" defTabSz="914400" rtl="1" eaLnBrk="1" hangingPunct="1">
      <a:buNone/>
      <a:defRPr sz="1800">
        <a:solidFill>
          <a:schemeClr val="tx1"/>
        </a:solidFill>
        <a:latin typeface="Calibri Light"/>
        <a:ea typeface="Calibri Light"/>
      </a:defRPr>
    </a:lvl2pPr>
    <a:lvl3pPr marL="914400" indent="0" algn="r" defTabSz="914400" rtl="1" eaLnBrk="1" hangingPunct="1">
      <a:buNone/>
      <a:defRPr sz="1800">
        <a:solidFill>
          <a:schemeClr val="tx1"/>
        </a:solidFill>
        <a:latin typeface="Calibri Light"/>
        <a:ea typeface="Calibri Light"/>
      </a:defRPr>
    </a:lvl3pPr>
    <a:lvl4pPr marL="1371600" indent="0" algn="r" defTabSz="914400" rtl="1" eaLnBrk="1" hangingPunct="1">
      <a:buNone/>
      <a:defRPr sz="1800">
        <a:solidFill>
          <a:schemeClr val="tx1"/>
        </a:solidFill>
        <a:latin typeface="Calibri Light"/>
        <a:ea typeface="Calibri Light"/>
      </a:defRPr>
    </a:lvl4pPr>
    <a:lvl5pPr marL="1828800" indent="0" algn="r" defTabSz="914400" rtl="1" eaLnBrk="1" hangingPunct="1">
      <a:buNone/>
      <a:defRPr sz="1800">
        <a:solidFill>
          <a:schemeClr val="tx1"/>
        </a:solidFill>
        <a:latin typeface="Calibri Light"/>
        <a:ea typeface="Calibri Light"/>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63" autoAdjust="0"/>
    <p:restoredTop sz="94660"/>
  </p:normalViewPr>
  <p:slideViewPr>
    <p:cSldViewPr>
      <p:cViewPr varScale="1">
        <p:scale>
          <a:sx n="55" d="100"/>
          <a:sy n="55"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31746" name="מציין מיקום של כותרת עליונה 1"/>
          <p:cNvSpPr>
            <a:spLocks noGrp="1"/>
          </p:cNvSpPr>
          <p:nvPr>
            <p:ph type="hdr" sz="quarter"/>
          </p:nvPr>
        </p:nvSpPr>
        <p:spPr>
          <a:xfrm>
            <a:off x="3886200"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a:ea typeface="Arial"/>
              </a:defRPr>
            </a:lvl1pPr>
            <a:lvl2pPr marL="457200" indent="0" algn="r" defTabSz="914400" rtl="1" eaLnBrk="1" hangingPunct="1">
              <a:buNone/>
              <a:defRPr lang="he-IL" altLang="en-US" sz="1800">
                <a:solidFill>
                  <a:schemeClr val="tx1"/>
                </a:solidFill>
                <a:latin typeface="Calibri"/>
                <a:ea typeface="Arial"/>
              </a:defRPr>
            </a:lvl2pPr>
            <a:lvl3pPr marL="914400" indent="0" algn="r" defTabSz="914400" rtl="1" eaLnBrk="1" hangingPunct="1">
              <a:buNone/>
              <a:defRPr lang="he-IL" altLang="en-US" sz="1800">
                <a:solidFill>
                  <a:schemeClr val="tx1"/>
                </a:solidFill>
                <a:latin typeface="Calibri"/>
                <a:ea typeface="Arial"/>
              </a:defRPr>
            </a:lvl3pPr>
            <a:lvl4pPr marL="1371600" indent="0" algn="r" defTabSz="914400" rtl="1" eaLnBrk="1" hangingPunct="1">
              <a:buNone/>
              <a:defRPr lang="he-IL" altLang="en-US" sz="1800">
                <a:solidFill>
                  <a:schemeClr val="tx1"/>
                </a:solidFill>
                <a:latin typeface="Calibri"/>
                <a:ea typeface="Arial"/>
              </a:defRPr>
            </a:lvl4pPr>
            <a:lvl5pPr marL="1828800" indent="0" algn="r" defTabSz="914400" rtl="1" eaLnBrk="1" hangingPunct="1">
              <a:buNone/>
              <a:defRPr lang="he-IL" altLang="en-US" sz="1800">
                <a:solidFill>
                  <a:schemeClr val="tx1"/>
                </a:solidFill>
                <a:latin typeface="Calibri"/>
                <a:ea typeface="Arial"/>
              </a:defRPr>
            </a:lvl5pPr>
          </a:lstStyle>
          <a:p>
            <a:pPr lvl="0"/>
            <a:endParaRPr lang="he-IL" sz="1200"/>
          </a:p>
        </p:txBody>
      </p:sp>
      <p:sp>
        <p:nvSpPr>
          <p:cNvPr id="31747" name="מציין מיקום של תאריך 2"/>
          <p:cNvSpPr>
            <a:spLocks noGrp="1"/>
          </p:cNvSpPr>
          <p:nvPr>
            <p:ph type="dt" idx="2"/>
          </p:nvPr>
        </p:nvSpPr>
        <p:spPr>
          <a:xfrm>
            <a:off x="1588"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53B4CA41-FFF2-4514-B48E-3ED551DD7748}" type="datetime1">
              <a:rPr lang="he-IL" sz="1200"/>
              <a:t>*</a:t>
            </a:fld>
            <a:endParaRPr lang="he-IL" sz="1200"/>
          </a:p>
        </p:txBody>
      </p:sp>
      <p:sp>
        <p:nvSpPr>
          <p:cNvPr id="31748" name="מציין מיקום של תמונת שקופית 3"/>
          <p:cNvSpPr>
            <a:spLocks noGrp="1" noRot="1" noChangeAspect="1"/>
          </p:cNvSpPr>
          <p:nvPr>
            <p:ph type="sldImg" idx="5"/>
          </p:nvPr>
        </p:nvSpPr>
        <p:spPr>
          <a:xfrm>
            <a:off x="685800" y="1143000"/>
            <a:ext cx="5486400" cy="3086100"/>
          </a:xfrm>
          <a:prstGeom prst="rect">
            <a:avLst/>
          </a:prstGeom>
          <a:noFill/>
          <a:ln w="12700">
            <a:solidFill>
              <a:srgbClr val="000000"/>
            </a:solidFill>
            <a:miter lim="800000"/>
          </a:ln>
        </p:spPr>
      </p:sp>
      <p:sp>
        <p:nvSpPr>
          <p:cNvPr id="31749" name="מציין מיקום של הערות 4"/>
          <p:cNvSpPr>
            <a:spLocks noGrp="1"/>
          </p:cNvSpPr>
          <p:nvPr>
            <p:ph type="body" sz="quarter" idx="1"/>
          </p:nvPr>
        </p:nvSpPr>
        <p:spPr>
          <a:xfrm>
            <a:off x="685800" y="4400550"/>
            <a:ext cx="5486400" cy="360045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5pPr>
          </a:lstStyle>
          <a:p>
            <a:pPr lvl="0"/>
            <a:r>
              <a:t>ערוך סגנונות טקסט של תבנית בסיס</a:t>
            </a:r>
          </a:p>
          <a:p>
            <a:pPr lvl="1"/>
            <a:r>
              <a:t>רמה שניה</a:t>
            </a:r>
          </a:p>
          <a:p>
            <a:pPr lvl="2"/>
            <a:r>
              <a:t>רמה שלישית</a:t>
            </a:r>
          </a:p>
          <a:p>
            <a:pPr lvl="3"/>
            <a:r>
              <a:t>רמה רביעית</a:t>
            </a:r>
          </a:p>
          <a:p>
            <a:pPr lvl="4"/>
            <a:r>
              <a:t>רמה חמישית</a:t>
            </a:r>
          </a:p>
        </p:txBody>
      </p:sp>
      <p:sp>
        <p:nvSpPr>
          <p:cNvPr id="31750" name="מציין מיקום של כותרת תחתונה 5"/>
          <p:cNvSpPr>
            <a:spLocks noGrp="1"/>
          </p:cNvSpPr>
          <p:nvPr>
            <p:ph type="ftr" sz="quarter" idx="3"/>
          </p:nvPr>
        </p:nvSpPr>
        <p:spPr>
          <a:xfrm>
            <a:off x="3886200" y="8685212"/>
            <a:ext cx="2971800" cy="458788"/>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endParaRPr lang="he-IL" sz="1200"/>
          </a:p>
        </p:txBody>
      </p:sp>
      <p:sp>
        <p:nvSpPr>
          <p:cNvPr id="31751" name="מציין מיקום של מספר שקופית 6"/>
          <p:cNvSpPr>
            <a:spLocks noGrp="1"/>
          </p:cNvSpPr>
          <p:nvPr>
            <p:ph type="sldNum" sz="quarter" idx="4"/>
          </p:nvPr>
        </p:nvSpPr>
        <p:spPr>
          <a:xfrm>
            <a:off x="1588" y="8685212"/>
            <a:ext cx="2971800" cy="458788"/>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856A4546-5126-48E7-ADF2-822971AE9333}" type="slidenum">
              <a:rPr lang="he-IL" sz="1200"/>
              <a:t>*</a:t>
            </a:fld>
            <a:endParaRPr lang="he-IL"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p:sp>
        <p:nvSpPr>
          <p:cNvPr id="32770" name="מציין מיקום של תמונת שקופית 1"/>
          <p:cNvSpPr>
            <a:spLocks noGrp="1" noRot="1" noChangeAspect="1"/>
          </p:cNvSpPr>
          <p:nvPr>
            <p:ph type="sldImg" idx="5"/>
          </p:nvPr>
        </p:nvSpPr>
        <p:spPr>
          <a:xfrm>
            <a:off x="685800" y="1143000"/>
            <a:ext cx="5486400" cy="3086100"/>
          </a:xfrm>
          <a:prstGeom prst="rect">
            <a:avLst/>
          </a:prstGeom>
          <a:noFill/>
          <a:ln w="12700" cap="flat">
            <a:solidFill>
              <a:srgbClr val="000000"/>
            </a:solidFill>
            <a:prstDash val="solid"/>
            <a:round/>
            <a:headEnd type="none" w="med" len="med"/>
            <a:tailEnd type="none" w="med" len="med"/>
          </a:ln>
        </p:spPr>
      </p:sp>
      <p:sp>
        <p:nvSpPr>
          <p:cNvPr id="32771" name="מציין מיקום של הערות 2"/>
          <p:cNvSpPr>
            <a:spLocks noGrp="1"/>
          </p:cNvSpPr>
          <p:nvPr>
            <p:ph type="body" idx="1"/>
          </p:nvPr>
        </p:nvSpPr>
        <p:spPr>
          <a:xfrm>
            <a:off x="685800" y="4400550"/>
            <a:ext cx="5486400" cy="3600450"/>
          </a:xfrm>
          <a:prstGeom prst="rect">
            <a:avLst/>
          </a:prstGeom>
          <a:noFill/>
          <a:ln cap="flat">
            <a:noFill/>
            <a:prstDash val="solid"/>
            <a:round/>
            <a:headEnd type="none" w="med" len="med"/>
            <a:tailEnd type="none" w="med" len="med"/>
          </a:ln>
        </p:spPr>
        <p:txBody>
          <a:bodyPr/>
          <a:lstStyle>
            <a:lvl1pPr marL="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1pPr>
            <a:lvl2pPr marL="4572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2pPr>
            <a:lvl3pPr marL="9144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3pPr>
            <a:lvl4pPr marL="13716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4pPr>
            <a:lvl5pPr marL="1828800" indent="0" algn="l" defTabSz="457200" rtl="0" eaLnBrk="0" fontAlgn="base" hangingPunct="0">
              <a:lnSpc>
                <a:spcPct val="100000"/>
              </a:lnSpc>
              <a:spcBef>
                <a:spcPct val="30000"/>
              </a:spcBef>
              <a:spcAft>
                <a:spcPct val="0"/>
              </a:spcAft>
              <a:buClrTx/>
              <a:buSzTx/>
              <a:buFontTx/>
              <a:buNone/>
              <a:defRPr kumimoji="0" lang="he-IL" altLang="en-US" sz="1200" b="0" i="0" u="none" baseline="0">
                <a:solidFill>
                  <a:schemeClr val="tx1"/>
                </a:solidFill>
                <a:effectLst/>
                <a:latin typeface="Calibri Light"/>
              </a:defRPr>
            </a:lvl5pPr>
          </a:lstStyle>
          <a:p/>
        </p:txBody>
      </p:sp>
      <p:sp>
        <p:nvSpPr>
          <p:cNvPr id="32772" name="מציין מיקום של מספר שקופית 3"/>
          <p:cNvSpPr>
            <a:spLocks noGrp="1"/>
          </p:cNvSpPr>
          <p:nvPr>
            <p:ph type="sldNum"/>
          </p:nvPr>
        </p:nvSpPr>
        <p:spPr>
          <a:xfrm>
            <a:off x="1588" y="8685212"/>
            <a:ext cx="2971800" cy="458788"/>
          </a:xfrm>
          <a:prstGeom prst="rect">
            <a:avLst/>
          </a:prstGeom>
          <a:noFill/>
          <a:ln cap="flat">
            <a:noFill/>
            <a:prstDash val="solid"/>
            <a:round/>
            <a:headEnd type="none" w="med" len="med"/>
            <a:tailEnd type="none" w="med" len="med"/>
          </a:ln>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0AF357AF-EF80-4281-AD65-B5A701E310D6}" type="slidenum">
              <a:rPr lang="he-IL" sz="1200"/>
              <a:t>12</a:t>
            </a:fld>
            <a:endParaRPr lang="he-IL"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שקופית כותרת">
    <p:spTree>
      <p:nvGrpSpPr>
        <p:cNvPr id="1" name=""/>
        <p:cNvGrpSpPr/>
        <p:nvPr/>
      </p:nvGrpSpPr>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2050" name="מציין מיקום של מספר שקופית 5"/>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3A820562-3121-4C2F-96AB-BBFBDEFC9ADA}" type="slidenum">
              <a:rPr lang="he-IL" sz="1200"/>
              <a:t>*</a:t>
            </a:fld>
            <a:endParaRPr lang="he-IL" sz="1200"/>
          </a:p>
        </p:txBody>
      </p:sp>
      <p:sp>
        <p:nvSpPr>
          <p:cNvPr id="2053" name="מציין מיקום של תאריך 3"/>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F551274D-A825-4D90-B41B-F0662639CFE0}" type="datetime1">
              <a:rPr lang="he-IL" sz="1200"/>
              <a:t>*</a:t>
            </a:fld>
            <a:endParaRPr lang="he-IL" sz="1200"/>
          </a:p>
        </p:txBody>
      </p:sp>
      <p:sp>
        <p:nvSpPr>
          <p:cNvPr id="2054" name="מציין מיקום של כותרת תחתונה 4"/>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cSld name="כותרת וטקסט אנכי">
    <p:spTree>
      <p:nvGrpSpPr>
        <p:cNvPr id="1" name=""/>
        <p:cNvGrpSpPr/>
        <p:nvPr/>
      </p:nvGrpSpPr>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10242" name="מציין מיקום של מספר שקופית 5"/>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7069E904-380A-45F2-B0C9-5A512527B3F4}" type="slidenum">
              <a:rPr lang="he-IL" sz="1200"/>
              <a:t>*</a:t>
            </a:fld>
            <a:endParaRPr lang="he-IL" sz="1200"/>
          </a:p>
        </p:txBody>
      </p:sp>
      <p:sp>
        <p:nvSpPr>
          <p:cNvPr id="10245" name="מציין מיקום של תאריך 3"/>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8F2EF886-1289-4FDA-BE98-35C95EC109EB}" type="datetime1">
              <a:rPr lang="he-IL" sz="1200"/>
              <a:t>*</a:t>
            </a:fld>
            <a:endParaRPr lang="he-IL" sz="1200"/>
          </a:p>
        </p:txBody>
      </p:sp>
      <p:sp>
        <p:nvSpPr>
          <p:cNvPr id="10246" name="מציין מיקום של כותרת תחתונה 4"/>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cSld name="כותרת אנכית וטקסט">
    <p:spTree>
      <p:nvGrpSpPr>
        <p:cNvPr id="1" name=""/>
        <p:cNvGrpSpPr/>
        <p:nvPr/>
      </p:nvGrpSpPr>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11266" name="מציין מיקום של מספר שקופית 5"/>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46A4E3E0-32D9-4394-96B3-75A06A0EA029}" type="slidenum">
              <a:rPr lang="he-IL" sz="1200"/>
              <a:t>*</a:t>
            </a:fld>
            <a:endParaRPr lang="he-IL" sz="1200"/>
          </a:p>
        </p:txBody>
      </p:sp>
      <p:sp>
        <p:nvSpPr>
          <p:cNvPr id="11269" name="מציין מיקום של תאריך 3"/>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E9E16593-A936-4B06-8685-18FF2171158B}" type="datetime1">
              <a:rPr lang="he-IL" sz="1200"/>
              <a:t>*</a:t>
            </a:fld>
            <a:endParaRPr lang="he-IL" sz="1200"/>
          </a:p>
        </p:txBody>
      </p:sp>
      <p:sp>
        <p:nvSpPr>
          <p:cNvPr id="11270" name="מציין מיקום של כותרת תחתונה 4"/>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כותרת ותוכן">
    <p:spTree>
      <p:nvGrpSpPr>
        <p:cNvPr id="1" name=""/>
        <p:cNvGrpSpPr/>
        <p:nvPr/>
      </p:nvGrpSpPr>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3074" name="מציין מיקום של מספר שקופית 5"/>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4CD76A24-2D58-4895-B152-05143B913739}" type="slidenum">
              <a:rPr lang="he-IL" sz="1200"/>
              <a:t>*</a:t>
            </a:fld>
            <a:endParaRPr lang="he-IL" sz="1200"/>
          </a:p>
        </p:txBody>
      </p:sp>
      <p:sp>
        <p:nvSpPr>
          <p:cNvPr id="3077" name="מציין מיקום של תאריך 3"/>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2EC1DD7B-6750-4296-A29A-35DA2B27EF10}" type="datetime1">
              <a:rPr lang="he-IL" sz="1200"/>
              <a:t>*</a:t>
            </a:fld>
            <a:endParaRPr lang="he-IL" sz="1200"/>
          </a:p>
        </p:txBody>
      </p:sp>
      <p:sp>
        <p:nvSpPr>
          <p:cNvPr id="3078" name="מציין מיקום של כותרת תחתונה 4"/>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cSld name="כותרת מקטע עליונה">
    <p:spTree>
      <p:nvGrpSpPr>
        <p:cNvPr id="1" name=""/>
        <p:cNvGrpSpPr/>
        <p:nvPr/>
      </p:nvGrpSpPr>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098" name="מציין מיקום של מספר שקופית 5"/>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19BF9BDB-22C4-4599-9533-39A48132D602}" type="slidenum">
              <a:rPr lang="he-IL" sz="1200"/>
              <a:t>*</a:t>
            </a:fld>
            <a:endParaRPr lang="he-IL" sz="1200"/>
          </a:p>
        </p:txBody>
      </p:sp>
      <p:sp>
        <p:nvSpPr>
          <p:cNvPr id="4101" name="מציין מיקום של תאריך 3"/>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B136E7BE-C861-4F06-9970-687ECE4BC874}" type="datetime1">
              <a:rPr lang="he-IL" sz="1200"/>
              <a:t>*</a:t>
            </a:fld>
            <a:endParaRPr lang="he-IL" sz="1200"/>
          </a:p>
        </p:txBody>
      </p:sp>
      <p:sp>
        <p:nvSpPr>
          <p:cNvPr id="4102" name="מציין מיקום של כותרת תחתונה 4"/>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cSld name="שני תכנים">
    <p:spTree>
      <p:nvGrpSpPr>
        <p:cNvPr id="1" name=""/>
        <p:cNvGrpSpPr/>
        <p:nvPr/>
      </p:nvGrpSpPr>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122" name="מציין מיקום של מספר שקופית 6"/>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35B4841E-5438-4D3D-8F57-227DE35435D6}" type="slidenum">
              <a:rPr lang="he-IL" sz="1200"/>
              <a:t>*</a:t>
            </a:fld>
            <a:endParaRPr lang="he-IL" sz="1200"/>
          </a:p>
        </p:txBody>
      </p:sp>
      <p:sp>
        <p:nvSpPr>
          <p:cNvPr id="5125" name="מציין מיקום של תאריך 4"/>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E2729AC5-063B-40D5-AFB6-E5DAA918F6F3}" type="datetime1">
              <a:rPr lang="he-IL" sz="1200"/>
              <a:t>*</a:t>
            </a:fld>
            <a:endParaRPr lang="he-IL" sz="1200"/>
          </a:p>
        </p:txBody>
      </p:sp>
      <p:sp>
        <p:nvSpPr>
          <p:cNvPr id="5126" name="מציין מיקום של כותרת תחתונה 5"/>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השוואה">
    <p:spTree>
      <p:nvGrpSpPr>
        <p:cNvPr id="1" name=""/>
        <p:cNvGrpSpPr/>
        <p:nvPr/>
      </p:nvGrpSpPr>
      <p:grpSpPr>
        <a:xfrm>
          <a:off x="0" y="0"/>
          <a: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0" name="מציין מיקום של תאריך 3"/>
          <p:cNvSpPr>
            <a:spLocks noGrp="1"/>
          </p:cNvSpPr>
          <p:nvPr>
            <p:ph type="dt" sz="half" idx="10"/>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5F9A07-51D0-4089-A934-AF4ACC51B18A}" type="datetime1">
              <a:rPr lang="he-IL" sz="1200"/>
              <a:t>*</a:t>
            </a:fld>
            <a:endParaRPr lang="he-IL" sz="1200"/>
          </a:p>
        </p:txBody>
      </p:sp>
      <p:sp>
        <p:nvSpPr>
          <p:cNvPr id="0" name="מציין מיקום של כותרת תחתונה 4"/>
          <p:cNvSpPr>
            <a:spLocks noGrp="1"/>
          </p:cNvSpPr>
          <p:nvPr>
            <p:ph type="ftr" sz="quarter" idx="11"/>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0" name="מציין מיקום של מספר שקופית 5"/>
          <p:cNvSpPr>
            <a:spLocks noGrp="1"/>
          </p:cNvSpPr>
          <p:nvPr>
            <p:ph type="sldNum" sz="quarter" idx="12"/>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390B9B3-CC76-4730-BB09-531646517779}" type="slidenum">
              <a:rPr lang="he-IL" sz="1200"/>
              <a:t>*</a:t>
            </a:fld>
            <a:endParaRPr lang="he-IL" sz="1200"/>
          </a:p>
        </p:txBody>
      </p:sp>
    </p:spTree>
    <p:extLst>
      <p:ext uri="{BB962C8B-B14F-4D97-AF65-F5344CB8AC3E}">
        <p14:creationId xmlns:p14="http://schemas.microsoft.com/office/powerpoint/2010/main" val="175977429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cSld name="כותרת בלבד">
    <p:spTree>
      <p:nvGrpSpPr>
        <p:cNvPr id="1" name=""/>
        <p:cNvGrpSpPr/>
        <p:nvPr/>
      </p:nvGrpSpPr>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6146" name="מציין מיקום של מספר שקופית 4"/>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D35F8B38-87B9-4A2B-A2C7-2E6E11D0DC0E}" type="slidenum">
              <a:rPr lang="he-IL" sz="1200"/>
              <a:t>*</a:t>
            </a:fld>
            <a:endParaRPr lang="he-IL" sz="1200"/>
          </a:p>
        </p:txBody>
      </p:sp>
      <p:sp>
        <p:nvSpPr>
          <p:cNvPr id="6149" name="מציין מיקום של תאריך 2"/>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1D8F2737-DDA4-4FDD-A0F4-781C4B6B378D}" type="datetime1">
              <a:rPr lang="he-IL" sz="1200"/>
              <a:t>*</a:t>
            </a:fld>
            <a:endParaRPr lang="he-IL" sz="1200"/>
          </a:p>
        </p:txBody>
      </p:sp>
      <p:sp>
        <p:nvSpPr>
          <p:cNvPr id="6150" name="מציין מיקום של כותרת תחתונה 3"/>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cSld name="ריק">
    <p:spTree>
      <p:nvGrpSpPr>
        <p:cNvPr id="1" name=""/>
        <p:cNvGrpSpPr/>
        <p:nvPr/>
      </p:nvGrpSpPr>
      <p:grpSpPr/>
      <p:sp>
        <p:nvSpPr>
          <p:cNvPr id="7170" name="מציין מיקום של מספר שקופית 3"/>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02EDB332-9C2B-4B42-999E-DB02697C5EA9}" type="slidenum">
              <a:rPr lang="he-IL" sz="1200"/>
              <a:t>*</a:t>
            </a:fld>
            <a:endParaRPr lang="he-IL" sz="1200"/>
          </a:p>
        </p:txBody>
      </p:sp>
      <p:sp>
        <p:nvSpPr>
          <p:cNvPr id="7173" name="מציין מיקום של תאריך 1"/>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9E3B3ACF-2461-40EE-B033-C855871FB6BF}" type="datetime1">
              <a:rPr lang="he-IL" sz="1200"/>
              <a:t>*</a:t>
            </a:fld>
            <a:endParaRPr lang="he-IL" sz="1200"/>
          </a:p>
        </p:txBody>
      </p:sp>
      <p:sp>
        <p:nvSpPr>
          <p:cNvPr id="7174" name="מציין מיקום של כותרת תחתונה 2"/>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cSld name="תוכן עם כיתוב">
    <p:spTree>
      <p:nvGrpSpPr>
        <p:cNvPr id="1" name=""/>
        <p:cNvGrpSpPr/>
        <p:nvPr/>
      </p:nvGrpSpPr>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8194" name="מציין מיקום של מספר שקופית 6"/>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87742A4D-96C5-4A1A-ADF2-84CB8F3C4A02}" type="slidenum">
              <a:rPr lang="he-IL" sz="1200"/>
              <a:t>*</a:t>
            </a:fld>
            <a:endParaRPr lang="he-IL" sz="1200"/>
          </a:p>
        </p:txBody>
      </p:sp>
      <p:sp>
        <p:nvSpPr>
          <p:cNvPr id="8197" name="מציין מיקום של תאריך 4"/>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6A3AB7FE-1E54-4E31-A7EC-69F0557F8AA2}" type="datetime1">
              <a:rPr lang="he-IL" sz="1200"/>
              <a:t>*</a:t>
            </a:fld>
            <a:endParaRPr lang="he-IL" sz="1200"/>
          </a:p>
        </p:txBody>
      </p:sp>
      <p:sp>
        <p:nvSpPr>
          <p:cNvPr id="8198" name="מציין מיקום של כותרת תחתונה 5"/>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cSld name="תמונה עם כיתוב">
    <p:spTree>
      <p:nvGrpSpPr>
        <p:cNvPr id="1" name=""/>
        <p:cNvGrpSpPr/>
        <p:nvPr/>
      </p:nvGrpSpPr>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9218" name="מציין מיקום של מספר שקופית 6"/>
          <p:cNvSpPr>
            <a:spLocks noGrp="1"/>
          </p:cNvSpPr>
          <p:nvPr>
            <p:ph type="sldNum" sz="quarter" idx="10"/>
          </p:nvPr>
        </p:nvSpPr>
        <p:spPr>
          <a:xfrm>
            <a:off x="8382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DD78553C-3DC6-4E79-8692-DC9503C5D48F}" type="slidenum">
              <a:rPr lang="he-IL" sz="1200"/>
              <a:t>*</a:t>
            </a:fld>
            <a:endParaRPr lang="he-IL" sz="1200"/>
          </a:p>
        </p:txBody>
      </p:sp>
      <p:sp>
        <p:nvSpPr>
          <p:cNvPr id="9221" name="מציין מיקום של תאריך 4"/>
          <p:cNvSpPr>
            <a:spLocks noGrp="1"/>
          </p:cNvSpPr>
          <p:nvPr>
            <p:ph type="dt" sz="half" idx="11"/>
          </p:nvPr>
        </p:nvSpPr>
        <p:spPr>
          <a:xfrm>
            <a:off x="8610600" y="6356350"/>
            <a:ext cx="27432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0EAC997C-8194-4B66-BB6E-10D36E562BD3}" type="datetime1">
              <a:rPr lang="he-IL" sz="1200"/>
              <a:t>*</a:t>
            </a:fld>
            <a:endParaRPr lang="he-IL" sz="1200"/>
          </a:p>
        </p:txBody>
      </p:sp>
      <p:sp>
        <p:nvSpPr>
          <p:cNvPr id="9222" name="מציין מיקום של כותרת תחתונה 5"/>
          <p:cNvSpPr>
            <a:spLocks noGrp="1"/>
          </p:cNvSpPr>
          <p:nvPr>
            <p:ph type="ftr" sz="quarter" idx="12"/>
          </p:nvPr>
        </p:nvSpPr>
        <p:spPr>
          <a:xfrm>
            <a:off x="4038600" y="6356350"/>
            <a:ext cx="4114800" cy="365125"/>
          </a:xfrm>
          <a:prstGeom prst="rect">
            <a:avLst/>
          </a:prstGeom>
          <a:noFill/>
          <a:ln cap="flat">
            <a:noFill/>
            <a:prstDash val="solid"/>
            <a:round/>
            <a:headEnd type="none" w="med" len="med"/>
            <a:tailEnd type="none" w="med" len="med"/>
          </a:ln>
        </p:spPr>
        <p:txBody>
          <a:bodyPr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מציין מיקום של כותרת 1"/>
          <p:cNvSpPr>
            <a:spLocks noGrp="1"/>
          </p:cNvSpPr>
          <p:nvPr>
            <p:ph type="title"/>
          </p:nvPr>
        </p:nvSpPr>
        <p:spPr>
          <a:xfrm>
            <a:off x="838200" y="365125"/>
            <a:ext cx="10515600" cy="1325562"/>
          </a:xfrm>
          <a:prstGeom prst="rect">
            <a:avLst/>
          </a:prstGeom>
          <a:noFill/>
          <a:ln cap="flat">
            <a:noFill/>
            <a:prstDash val="solid"/>
            <a:round/>
            <a:headEnd type="none" w="med" len="med"/>
            <a:tailEnd type="none" w="med" len="med"/>
          </a:ln>
        </p:spPr>
        <p:txBody>
          <a:bodyPr vert="horz" lIns="91440" tIns="45720" rIns="91440" bIns="45720"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r>
              <a:t>לחץ כדי לערוך סגנון כותרת של תבנית בסיס</a:t>
            </a:r>
          </a:p>
        </p:txBody>
      </p:sp>
      <p:sp>
        <p:nvSpPr>
          <p:cNvPr id="1027" name="מציין מיקום טקסט 2"/>
          <p:cNvSpPr>
            <a:spLocks noGrp="1"/>
          </p:cNvSpPr>
          <p:nvPr>
            <p:ph type="body" idx="1"/>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lvl="0"/>
            <a:r>
              <a:t>ערוך סגנונות טקסט של תבנית בסיס</a:t>
            </a:r>
          </a:p>
          <a:p>
            <a:pPr lvl="1"/>
            <a:r>
              <a:t>רמה שניה</a:t>
            </a:r>
          </a:p>
          <a:p>
            <a:pPr lvl="2"/>
            <a:r>
              <a:t>רמה שלישית</a:t>
            </a:r>
          </a:p>
          <a:p>
            <a:pPr lvl="3"/>
            <a:r>
              <a:t>רמה רביעית</a:t>
            </a:r>
          </a:p>
          <a:p>
            <a:pPr lvl="4"/>
            <a:r>
              <a:t>רמה חמישית</a:t>
            </a:r>
          </a:p>
        </p:txBody>
      </p:sp>
      <p:sp>
        <p:nvSpPr>
          <p:cNvPr id="1028" name="מציין מיקום של תאריך 3"/>
          <p:cNvSpPr>
            <a:spLocks noGrp="1"/>
          </p:cNvSpPr>
          <p:nvPr>
            <p:ph type="dt" sz="half" idx="2"/>
          </p:nvPr>
        </p:nvSpPr>
        <p:spPr>
          <a:xfrm>
            <a:off x="86106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fld id="{545F9A07-51D0-4089-A934-AF4ACC51B18A}" type="datetime1">
              <a:rPr lang="he-IL" sz="1200"/>
              <a:t>*</a:t>
            </a:fld>
            <a:endParaRPr lang="he-IL" sz="1200"/>
          </a:p>
        </p:txBody>
      </p:sp>
      <p:sp>
        <p:nvSpPr>
          <p:cNvPr id="1029" name="מציין מיקום של כותרת תחתונה 4"/>
          <p:cNvSpPr>
            <a:spLocks noGrp="1"/>
          </p:cNvSpPr>
          <p:nvPr>
            <p:ph type="ftr" sz="quarter" idx="3"/>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endParaRPr lang="he-IL" sz="1200"/>
          </a:p>
        </p:txBody>
      </p:sp>
      <p:sp>
        <p:nvSpPr>
          <p:cNvPr id="1030" name="מציין מיקום של מספר שקופית 5"/>
          <p:cNvSpPr>
            <a:spLocks noGrp="1"/>
          </p:cNvSpPr>
          <p:nvPr>
            <p:ph type="sldNum" sz="quarter" idx="4"/>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l"/>
            <a:fld id="{F390B9B3-CC76-4730-BB09-531646517779}" type="slidenum">
              <a:rPr lang="he-IL" sz="1200"/>
              <a:t>*</a:t>
            </a:fld>
            <a:endParaRPr lang="he-IL" sz="120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7" r:id="rId4"/>
    <p:sldLayoutId id="2147483668" r:id="rId5"/>
    <p:sldLayoutId id="2147483670" r:id="rId6"/>
    <p:sldLayoutId id="2147483672" r:id="rId7"/>
    <p:sldLayoutId id="2147483674" r:id="rId8"/>
    <p:sldLayoutId id="2147483676" r:id="rId9"/>
    <p:sldLayoutId id="2147483678" r:id="rId10"/>
    <p:sldLayoutId id="2147483680" r:id="rId11"/>
  </p:sldLayoutIdLst>
  <p:transition/>
  <p:timing/>
  <p:txStyles>
    <p:titleStyle>
      <a:lvl1pPr algn="r" defTabSz="914400" rtl="1" eaLnBrk="1" hangingPunct="1">
        <a:lnSpc>
          <a:spcPct val="90000"/>
        </a:lnSpc>
        <a:spcBef>
          <a:spcPct val="0"/>
        </a:spcBef>
        <a:buNone/>
        <a:defRPr sz="4400">
          <a:solidFill>
            <a:schemeClr val="tx1"/>
          </a:solidFill>
          <a:latin typeface="Calibri Light"/>
          <a:ea typeface="Arial"/>
        </a:defRPr>
      </a:lvl1pPr>
    </p:titleStyle>
    <p:bodyStyle>
      <a:lvl1pPr marL="228600" indent="-228600" algn="r" defTabSz="914400" rtl="1" eaLnBrk="1" hangingPunct="1">
        <a:lnSpc>
          <a:spcPct val="90000"/>
        </a:lnSpc>
        <a:spcBef>
          <a:spcPts val="1000"/>
        </a:spcBef>
        <a:buFont typeface="Arial"/>
        <a:buChar char="•"/>
        <a:defRPr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sz="1800">
          <a:solidFill>
            <a:schemeClr val="tx1"/>
          </a:solidFill>
          <a:latin typeface="Calibri"/>
          <a:ea typeface="Arial"/>
        </a:defRPr>
      </a:lvl5pPr>
    </p:bodyStyle>
    <p:otherStyle>
      <a:lvl1pPr marL="0" indent="0" algn="r" defTabSz="914400" rtl="1" eaLnBrk="1" hangingPunct="1">
        <a:buNone/>
        <a:defRPr sz="1800">
          <a:solidFill>
            <a:schemeClr val="tx1"/>
          </a:solidFill>
          <a:latin typeface="Calibri"/>
          <a:ea typeface="Arial"/>
        </a:defRPr>
      </a:lvl1pPr>
      <a:lvl2pPr marL="457200" indent="0" algn="r" defTabSz="914400" rtl="1" eaLnBrk="1" hangingPunct="1">
        <a:buNone/>
        <a:defRPr sz="1800">
          <a:solidFill>
            <a:schemeClr val="tx1"/>
          </a:solidFill>
          <a:latin typeface="Calibri"/>
          <a:ea typeface="Arial"/>
        </a:defRPr>
      </a:lvl2pPr>
      <a:lvl3pPr marL="914400" indent="0" algn="r" defTabSz="914400" rtl="1" eaLnBrk="1" hangingPunct="1">
        <a:buNone/>
        <a:defRPr sz="1800">
          <a:solidFill>
            <a:schemeClr val="tx1"/>
          </a:solidFill>
          <a:latin typeface="Calibri"/>
          <a:ea typeface="Arial"/>
        </a:defRPr>
      </a:lvl3pPr>
      <a:lvl4pPr marL="1371600" indent="0" algn="r" defTabSz="914400" rtl="1" eaLnBrk="1" hangingPunct="1">
        <a:buNone/>
        <a:defRPr sz="1800">
          <a:solidFill>
            <a:schemeClr val="tx1"/>
          </a:solidFill>
          <a:latin typeface="Calibri"/>
          <a:ea typeface="Arial"/>
        </a:defRPr>
      </a:lvl4pPr>
      <a:lvl5pPr marL="1828800" indent="0" algn="r" defTabSz="914400" rtl="1" eaLnBrk="1" hangingPunct="1">
        <a:buNone/>
        <a:defRPr sz="1800">
          <a:solidFill>
            <a:schemeClr val="tx1"/>
          </a:solidFill>
          <a:latin typeface="Calibri"/>
          <a:ea typeface="Arial"/>
        </a:defRPr>
      </a:lvl5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11.png" /><Relationship Id="rId5" Type="http://schemas.openxmlformats.org/officeDocument/2006/relationships/image" Target="../media/image1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1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14.png" /><Relationship Id="rId4" Type="http://schemas.openxmlformats.org/officeDocument/2006/relationships/image" Target="../media/image1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1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 Id="rId3"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2290" name="תמונה 3"/>
          <p:cNvPicPr>
            <a:picLocks noChangeAspect="1"/>
          </p:cNvPicPr>
          <p:nvPr/>
        </p:nvPicPr>
        <p:blipFill>
          <a:blip r:embed="rId2"/>
          <a:stretch>
            <a:fillRect/>
          </a:stretch>
        </p:blipFill>
        <p:spPr>
          <a:xfrm>
            <a:off x="0" y="0"/>
            <a:ext cx="12192000" cy="68834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1506" name="תמונה 1"/>
          <p:cNvPicPr>
            <a:picLocks noChangeAspect="1"/>
          </p:cNvPicPr>
          <p:nvPr/>
        </p:nvPicPr>
        <p:blipFill>
          <a:blip r:embed="rId2"/>
          <a:stretch>
            <a:fillRect/>
          </a:stretch>
        </p:blipFill>
        <p:spPr>
          <a:xfrm>
            <a:off x="1471612" y="0"/>
            <a:ext cx="9144000" cy="6858000"/>
          </a:xfrm>
          <a:prstGeom prst="rect">
            <a:avLst/>
          </a:prstGeom>
          <a:noFill/>
          <a:ln cap="flat">
            <a:noFill/>
            <a:prstDash val="solid"/>
            <a:round/>
            <a:headEnd type="none" w="med" len="med"/>
            <a:tailEnd type="none" w="med" len="med"/>
          </a:ln>
        </p:spPr>
      </p:pic>
      <p:sp>
        <p:nvSpPr>
          <p:cNvPr id="21507" name="מציין מיקום תוכן 2"/>
          <p:cNvSpPr>
            <a:spLocks noGrp="1"/>
          </p:cNvSpPr>
          <p:nvPr>
            <p:ph idx="1"/>
          </p:nvPr>
        </p:nvSpPr>
        <p:spPr>
          <a:xfrm>
            <a:off x="3333750" y="2825750"/>
            <a:ext cx="5683250" cy="790575"/>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lvl="0">
              <a:buFont typeface="Wingdings" pitchFamily="2" charset="2"/>
              <a:buChar char="Ø"/>
            </a:pPr>
            <a:r>
              <a:rPr lang="he-IL">
                <a:solidFill>
                  <a:srgbClr val="000099"/>
                </a:solidFill>
                <a:latin typeface="Guttman Vilna" panose="02010401010101010101" pitchFamily="2" charset="-79"/>
                <a:cs typeface="Guttman Vilna" panose="02010401010101010101" pitchFamily="2" charset="-79"/>
              </a:rPr>
              <a:t>מה מדגיש יהודה המכבי ללוחמים?</a:t>
            </a:r>
            <a:endParaRPr lang="he-IL">
              <a:solidFill>
                <a:srgbClr val="000099"/>
              </a:solidFill>
              <a:latin typeface="Guttman Vilna" panose="02010401010101010101" pitchFamily="2" charset="-79"/>
              <a:cs typeface="Guttman Vilna" panose="02010401010101010101" pitchFamily="2" charset="-79"/>
            </a:endParaRPr>
          </a:p>
        </p:txBody>
      </p:sp>
      <p:sp>
        <p:nvSpPr>
          <p:cNvPr id="21508" name="מציין מיקום תוכן 2"/>
          <p:cNvSpPr/>
          <p:nvPr/>
        </p:nvSpPr>
        <p:spPr>
          <a:xfrm>
            <a:off x="3332162" y="3729038"/>
            <a:ext cx="5683250" cy="790575"/>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228600" lvl="0" indent="-228600">
              <a:lnSpc>
                <a:spcPct val="90000"/>
              </a:lnSpc>
              <a:spcBef>
                <a:spcPts val="1000"/>
              </a:spcBef>
              <a:buFont typeface="Wingdings" pitchFamily="2" charset="2"/>
              <a:buChar char="Ø"/>
            </a:pPr>
            <a:r>
              <a:rPr lang="he-IL" sz="2800">
                <a:solidFill>
                  <a:srgbClr val="000099"/>
                </a:solidFill>
                <a:latin typeface="Guttman Vilna" panose="02010401010101010101" pitchFamily="2" charset="-79"/>
                <a:cs typeface="Guttman Vilna" panose="02010401010101010101" pitchFamily="2" charset="-79"/>
              </a:rPr>
              <a:t>מה רצו המכבים להשיג בקרבות?</a:t>
            </a:r>
            <a:endParaRPr lang="he-IL" sz="2800">
              <a:solidFill>
                <a:srgbClr val="000099"/>
              </a:solidFill>
              <a:latin typeface="Guttman Vilna" panose="02010401010101010101" pitchFamily="2" charset="-79"/>
              <a:cs typeface="Guttman Vilna" panose="02010401010101010101" pitchFamily="2" charset="-79"/>
            </a:endParaRPr>
          </a:p>
        </p:txBody>
      </p:sp>
      <p:sp>
        <p:nvSpPr>
          <p:cNvPr id="21509" name="מציין מיקום תוכן 2"/>
          <p:cNvSpPr/>
          <p:nvPr/>
        </p:nvSpPr>
        <p:spPr>
          <a:xfrm>
            <a:off x="1574800" y="4519612"/>
            <a:ext cx="7512050" cy="790575"/>
          </a:xfrm>
          <a:prstGeom prst="rect">
            <a:avLst/>
          </a:prstGeom>
          <a:noFill/>
          <a:ln cap="flat">
            <a:noFill/>
            <a:prstDash val="solid"/>
            <a:round/>
            <a:headEnd type="none" w="med" len="med"/>
            <a:tailEnd type="none" w="med" len="med"/>
          </a:ln>
        </p:spPr>
        <p:txBody>
          <a:bodyPr vert="horz" lIns="91440" tIns="45720" rIns="91440" bIns="4572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228600" lvl="0" indent="-228600">
              <a:lnSpc>
                <a:spcPct val="90000"/>
              </a:lnSpc>
              <a:spcBef>
                <a:spcPts val="1000"/>
              </a:spcBef>
              <a:buFont typeface="Wingdings" pitchFamily="2" charset="2"/>
              <a:buChar char="Ø"/>
            </a:pPr>
            <a:r>
              <a:rPr lang="he-IL" sz="2800">
                <a:solidFill>
                  <a:srgbClr val="000099"/>
                </a:solidFill>
                <a:latin typeface="Guttman Vilna" panose="02010401010101010101" pitchFamily="2" charset="-79"/>
                <a:cs typeface="Guttman Vilna" panose="02010401010101010101" pitchFamily="2" charset="-79"/>
              </a:rPr>
              <a:t>כחיילים ומפקדים בצה"ל מה ניתן ללמוד מדבריו של יהודה המכבי? האם דבריו רלוונטיים לימינו?</a:t>
            </a:r>
            <a:endParaRPr lang="he-IL" sz="2800">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nimBg="1"/>
      <p:bldP spid="21508" grpId="0" animBg="1"/>
      <p:bldP spid="21509" grpId="0" animBg="1"/>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2530"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2531" name="TextBox 4"/>
          <p:cNvSpPr/>
          <p:nvPr/>
        </p:nvSpPr>
        <p:spPr>
          <a:xfrm>
            <a:off x="3052762" y="1763712"/>
            <a:ext cx="6748462" cy="8302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r>
              <a:rPr lang="he-IL" sz="4800">
                <a:solidFill>
                  <a:srgbClr val="000099"/>
                </a:solidFill>
                <a:latin typeface="Guttman Vilna" panose="02010401010101010101" pitchFamily="2" charset="-79"/>
                <a:cs typeface="Guttman Vilna" panose="02010401010101010101" pitchFamily="2" charset="-79"/>
              </a:rPr>
              <a:t>האם המטבע מוכר לכם?</a:t>
            </a:r>
            <a:endParaRPr lang="he-IL" sz="4800">
              <a:solidFill>
                <a:srgbClr val="000099"/>
              </a:solidFill>
              <a:latin typeface="Guttman Vilna" panose="02010401010101010101" pitchFamily="2" charset="-79"/>
              <a:cs typeface="Guttman Vilna" panose="02010401010101010101" pitchFamily="2" charset="-79"/>
            </a:endParaRPr>
          </a:p>
        </p:txBody>
      </p:sp>
      <p:pic>
        <p:nvPicPr>
          <p:cNvPr id="22532" name="תמונה 6"/>
          <p:cNvPicPr>
            <a:picLocks noChangeAspect="1"/>
          </p:cNvPicPr>
          <p:nvPr/>
        </p:nvPicPr>
        <p:blipFill>
          <a:blip r:embed="rId3"/>
          <a:srcRect l="49389" r="0"/>
          <a:stretch>
            <a:fillRect/>
          </a:stretch>
        </p:blipFill>
        <p:spPr>
          <a:xfrm>
            <a:off x="4456112" y="2640012"/>
            <a:ext cx="3673475" cy="360045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3554" name="תמונה 3"/>
          <p:cNvPicPr>
            <a:picLocks noChangeAspect="1"/>
          </p:cNvPicPr>
          <p:nvPr/>
        </p:nvPicPr>
        <p:blipFill>
          <a:blip r:embed="rId3"/>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3555" name="מציין מיקום תוכן 2"/>
          <p:cNvSpPr>
            <a:spLocks noGrp="1"/>
          </p:cNvSpPr>
          <p:nvPr>
            <p:ph idx="1"/>
          </p:nvPr>
        </p:nvSpPr>
        <p:spPr>
          <a:xfrm>
            <a:off x="0" y="1762125"/>
            <a:ext cx="12192000" cy="2314575"/>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ctr">
              <a:buNone/>
            </a:pPr>
            <a:r>
              <a:rPr lang="he-IL" sz="3500" b="1">
                <a:solidFill>
                  <a:srgbClr val="000099"/>
                </a:solidFill>
                <a:latin typeface="Guttman Vilna" panose="02010401010101010101" pitchFamily="2" charset="-79"/>
                <a:cs typeface="Guttman Vilna" panose="02010401010101010101" pitchFamily="2" charset="-79"/>
              </a:rPr>
              <a:t>מטבע שני השקלים "השנקל" הינו מטבע ישראלי בדמותו</a:t>
            </a:r>
            <a:endParaRPr lang="he-IL" sz="3500" b="1">
              <a:solidFill>
                <a:srgbClr val="000099"/>
              </a:solidFill>
              <a:latin typeface="Guttman Vilna" panose="02010401010101010101" pitchFamily="2" charset="-79"/>
              <a:cs typeface="Guttman Vilna" panose="02010401010101010101" pitchFamily="2" charset="-79"/>
            </a:endParaRPr>
          </a:p>
          <a:p>
            <a:pPr marL="0" lvl="0" indent="0" algn="ctr">
              <a:buNone/>
            </a:pPr>
            <a:r>
              <a:rPr lang="he-IL" sz="3500" b="1">
                <a:solidFill>
                  <a:srgbClr val="000099"/>
                </a:solidFill>
                <a:latin typeface="Guttman Vilna" panose="02010401010101010101" pitchFamily="2" charset="-79"/>
                <a:cs typeface="Guttman Vilna" panose="02010401010101010101" pitchFamily="2" charset="-79"/>
              </a:rPr>
              <a:t> של מטבע מימי החשמונאים (המכבים)</a:t>
            </a:r>
            <a:endParaRPr lang="he-IL" sz="3500" b="1">
              <a:solidFill>
                <a:srgbClr val="000099"/>
              </a:solidFill>
              <a:latin typeface="Guttman Vilna" panose="02010401010101010101" pitchFamily="2" charset="-79"/>
              <a:cs typeface="Guttman Vilna" panose="02010401010101010101" pitchFamily="2" charset="-79"/>
            </a:endParaRPr>
          </a:p>
          <a:p>
            <a:pPr marL="0" lvl="0" indent="0">
              <a:buNone/>
            </a:pPr>
            <a:r>
              <a:rPr lang="he-IL">
                <a:solidFill>
                  <a:srgbClr val="000099"/>
                </a:solidFill>
                <a:latin typeface="Guttman Vilna" panose="02010401010101010101" pitchFamily="2" charset="-79"/>
                <a:cs typeface="Guttman Vilna" panose="02010401010101010101" pitchFamily="2" charset="-79"/>
              </a:rPr>
              <a:t>תקופה: </a:t>
            </a:r>
            <a:r>
              <a:rPr lang="he-IL">
                <a:latin typeface="Guttman Vilna" panose="02010401010101010101" pitchFamily="2" charset="-79"/>
                <a:cs typeface="Guttman Vilna" panose="02010401010101010101" pitchFamily="2" charset="-79"/>
              </a:rPr>
              <a:t>164 לפנה"ס- 104 לפנה"ס בתקופת שלטונו של יוחנן הורקנוס הראשון.</a:t>
            </a:r>
            <a:endParaRPr lang="he-IL">
              <a:latin typeface="Guttman Vilna" panose="02010401010101010101" pitchFamily="2" charset="-79"/>
              <a:cs typeface="Guttman Vilna" panose="02010401010101010101" pitchFamily="2" charset="-79"/>
            </a:endParaRPr>
          </a:p>
          <a:p>
            <a:pPr marL="0" lvl="0" indent="0">
              <a:buNone/>
            </a:pPr>
            <a:r>
              <a:rPr lang="he-IL">
                <a:solidFill>
                  <a:srgbClr val="000099"/>
                </a:solidFill>
                <a:latin typeface="Guttman Vilna" panose="02010401010101010101" pitchFamily="2" charset="-79"/>
                <a:cs typeface="Guttman Vilna" panose="02010401010101010101" pitchFamily="2" charset="-79"/>
              </a:rPr>
              <a:t>סמלים: </a:t>
            </a:r>
            <a:r>
              <a:rPr lang="he-IL">
                <a:latin typeface="Guttman Vilna" panose="02010401010101010101" pitchFamily="2" charset="-79"/>
                <a:cs typeface="Guttman Vilna" panose="02010401010101010101" pitchFamily="2" charset="-79"/>
              </a:rPr>
              <a:t>צמד קרני שפע וביניהם רימון. </a:t>
            </a:r>
            <a:endParaRPr lang="he-IL"/>
          </a:p>
          <a:p>
            <a:pPr marL="0" lvl="0" indent="0"/>
            <a:endParaRPr lang="he-IL"/>
          </a:p>
          <a:p>
            <a:pPr marL="0" lvl="0" indent="0">
              <a:buNone/>
            </a:pPr>
            <a:endParaRPr lang="he-IL"/>
          </a:p>
          <a:p>
            <a:pPr marL="0" lvl="0" indent="0"/>
            <a:endParaRPr lang="he-IL"/>
          </a:p>
          <a:p>
            <a:pPr marL="0" lvl="0" indent="0">
              <a:buNone/>
            </a:pPr>
            <a:endParaRPr lang="he-IL"/>
          </a:p>
        </p:txBody>
      </p:sp>
      <p:pic>
        <p:nvPicPr>
          <p:cNvPr id="23556" name="תמונה 1"/>
          <p:cNvPicPr>
            <a:picLocks noChangeAspect="1"/>
          </p:cNvPicPr>
          <p:nvPr/>
        </p:nvPicPr>
        <p:blipFill>
          <a:blip r:embed="rId4"/>
          <a:stretch>
            <a:fillRect/>
          </a:stretch>
        </p:blipFill>
        <p:spPr>
          <a:xfrm>
            <a:off x="931862" y="4327525"/>
            <a:ext cx="4684712" cy="2339975"/>
          </a:xfrm>
          <a:prstGeom prst="rect">
            <a:avLst/>
          </a:prstGeom>
          <a:noFill/>
          <a:ln>
            <a:noFill/>
            <a:miter lim="800000"/>
          </a:ln>
          <a:effectLst>
            <a:outerShdw blurRad="292100" dist="139700" dir="2700000" algn="tl">
              <a:srgbClr val="333333">
                <a:alpha val="64999"/>
              </a:srgbClr>
            </a:outerShdw>
          </a:effectLst>
        </p:spPr>
      </p:pic>
      <p:pic>
        <p:nvPicPr>
          <p:cNvPr id="23557" name="תמונה 4"/>
          <p:cNvPicPr>
            <a:picLocks noChangeAspect="1"/>
          </p:cNvPicPr>
          <p:nvPr/>
        </p:nvPicPr>
        <p:blipFill>
          <a:blip r:embed="rId5"/>
          <a:stretch>
            <a:fillRect/>
          </a:stretch>
        </p:blipFill>
        <p:spPr>
          <a:xfrm>
            <a:off x="8408988" y="4327525"/>
            <a:ext cx="2387600" cy="2339975"/>
          </a:xfrm>
          <a:prstGeom prst="rect">
            <a:avLst/>
          </a:prstGeom>
          <a:noFill/>
          <a:ln>
            <a:noFill/>
            <a:miter lim="800000"/>
          </a:ln>
          <a:effectLst>
            <a:outerShdw blurRad="292100" dist="139700" dir="2700000" algn="tl">
              <a:srgbClr val="333333">
                <a:alpha val="64999"/>
              </a:srgbClr>
            </a:outerShdw>
          </a:effectLst>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4578"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4579" name="TextBox 4"/>
          <p:cNvSpPr/>
          <p:nvPr/>
        </p:nvSpPr>
        <p:spPr>
          <a:xfrm>
            <a:off x="2360612" y="1903412"/>
            <a:ext cx="7469188" cy="830262"/>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4800">
                <a:solidFill>
                  <a:srgbClr val="000099"/>
                </a:solidFill>
                <a:latin typeface="Guttman Vilna" panose="02010401010101010101" pitchFamily="2" charset="-79"/>
                <a:cs typeface="Guttman Vilna" panose="02010401010101010101" pitchFamily="2" charset="-79"/>
              </a:rPr>
              <a:t>האם המטבע הזה מוכר לכם?</a:t>
            </a:r>
            <a:endParaRPr lang="he-IL" sz="4800">
              <a:solidFill>
                <a:srgbClr val="000099"/>
              </a:solidFill>
              <a:latin typeface="Guttman Vilna" panose="02010401010101010101" pitchFamily="2" charset="-79"/>
              <a:cs typeface="Guttman Vilna" panose="02010401010101010101" pitchFamily="2" charset="-79"/>
            </a:endParaRPr>
          </a:p>
        </p:txBody>
      </p:sp>
      <p:pic>
        <p:nvPicPr>
          <p:cNvPr id="24580" name="תמונה 5"/>
          <p:cNvPicPr>
            <a:picLocks noChangeAspect="1"/>
          </p:cNvPicPr>
          <p:nvPr/>
        </p:nvPicPr>
        <p:blipFill>
          <a:blip r:embed="rId3"/>
          <a:stretch>
            <a:fillRect/>
          </a:stretch>
        </p:blipFill>
        <p:spPr>
          <a:xfrm>
            <a:off x="4135438" y="2703512"/>
            <a:ext cx="3919538" cy="3767138"/>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5602"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5603" name="מציין מיקום תוכן 2"/>
          <p:cNvSpPr>
            <a:spLocks noGrp="1"/>
          </p:cNvSpPr>
          <p:nvPr>
            <p:ph idx="1"/>
          </p:nvPr>
        </p:nvSpPr>
        <p:spPr>
          <a:xfrm>
            <a:off x="463550" y="1806575"/>
            <a:ext cx="11728450" cy="2432050"/>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ctr">
              <a:buNone/>
            </a:pPr>
            <a:r>
              <a:rPr lang="he-IL" sz="4600">
                <a:solidFill>
                  <a:srgbClr val="000099"/>
                </a:solidFill>
                <a:latin typeface="Guttman Vilna" panose="02010401010101010101" pitchFamily="2" charset="-79"/>
                <a:cs typeface="Guttman Vilna" panose="02010401010101010101" pitchFamily="2" charset="-79"/>
              </a:rPr>
              <a:t>מטבע עשר האגורות הינו מטבע ישראלי בדמותו</a:t>
            </a:r>
            <a:endParaRPr lang="he-IL" sz="4600">
              <a:solidFill>
                <a:srgbClr val="000099"/>
              </a:solidFill>
              <a:latin typeface="Guttman Vilna" panose="02010401010101010101" pitchFamily="2" charset="-79"/>
              <a:cs typeface="Guttman Vilna" panose="02010401010101010101" pitchFamily="2" charset="-79"/>
            </a:endParaRPr>
          </a:p>
          <a:p>
            <a:pPr marL="0" lvl="0" indent="0" algn="ctr">
              <a:buNone/>
            </a:pPr>
            <a:r>
              <a:rPr lang="he-IL" sz="4600">
                <a:solidFill>
                  <a:srgbClr val="000099"/>
                </a:solidFill>
                <a:latin typeface="Guttman Vilna" panose="02010401010101010101" pitchFamily="2" charset="-79"/>
                <a:cs typeface="Guttman Vilna" panose="02010401010101010101" pitchFamily="2" charset="-79"/>
              </a:rPr>
              <a:t> של מטבע מימי החשמונאים (המכבים)</a:t>
            </a:r>
            <a:endParaRPr lang="he-IL" sz="4600">
              <a:solidFill>
                <a:srgbClr val="000099"/>
              </a:solidFill>
              <a:latin typeface="Guttman Vilna" panose="02010401010101010101" pitchFamily="2" charset="-79"/>
              <a:cs typeface="Guttman Vilna" panose="02010401010101010101" pitchFamily="2" charset="-79"/>
            </a:endParaRPr>
          </a:p>
          <a:p>
            <a:pPr marL="0" lvl="0" indent="0">
              <a:buNone/>
            </a:pPr>
            <a:r>
              <a:rPr lang="he-IL" sz="3300">
                <a:solidFill>
                  <a:srgbClr val="000099"/>
                </a:solidFill>
                <a:latin typeface="Guttman Vilna" panose="02010401010101010101" pitchFamily="2" charset="-79"/>
                <a:cs typeface="Guttman Vilna" panose="02010401010101010101" pitchFamily="2" charset="-79"/>
              </a:rPr>
              <a:t>תקופה: </a:t>
            </a:r>
            <a:r>
              <a:rPr lang="he-IL" sz="3300">
                <a:latin typeface="Guttman Vilna" panose="02010401010101010101" pitchFamily="2" charset="-79"/>
                <a:cs typeface="Guttman Vilna" panose="02010401010101010101" pitchFamily="2" charset="-79"/>
              </a:rPr>
              <a:t>40 לפנה"ס- 37 לפנה"ס בתקופת שלטונו של מתיתיהו אנטיגונס השני, אחרון ממלכי בית חשמונאי.</a:t>
            </a:r>
            <a:endParaRPr lang="he-IL" sz="3300">
              <a:latin typeface="Guttman Vilna" panose="02010401010101010101" pitchFamily="2" charset="-79"/>
              <a:cs typeface="Guttman Vilna" panose="02010401010101010101" pitchFamily="2" charset="-79"/>
            </a:endParaRPr>
          </a:p>
          <a:p>
            <a:pPr marL="0" lvl="0" indent="0">
              <a:buNone/>
            </a:pPr>
            <a:r>
              <a:rPr lang="he-IL" sz="3300">
                <a:solidFill>
                  <a:srgbClr val="000099"/>
                </a:solidFill>
                <a:latin typeface="Guttman Vilna" panose="02010401010101010101" pitchFamily="2" charset="-79"/>
                <a:cs typeface="Guttman Vilna" panose="02010401010101010101" pitchFamily="2" charset="-79"/>
              </a:rPr>
              <a:t>סמל: </a:t>
            </a:r>
            <a:r>
              <a:rPr lang="he-IL" sz="3300">
                <a:latin typeface="Guttman Vilna" panose="02010401010101010101" pitchFamily="2" charset="-79"/>
                <a:cs typeface="Guttman Vilna" panose="02010401010101010101" pitchFamily="2" charset="-79"/>
              </a:rPr>
              <a:t>המנורה. </a:t>
            </a:r>
            <a:endParaRPr lang="he-IL"/>
          </a:p>
          <a:p>
            <a:pPr marL="0" lvl="0" indent="0"/>
            <a:endParaRPr lang="he-IL"/>
          </a:p>
          <a:p>
            <a:pPr marL="0" lvl="0" indent="0">
              <a:buNone/>
            </a:pPr>
            <a:endParaRPr lang="he-IL"/>
          </a:p>
        </p:txBody>
      </p:sp>
      <p:pic>
        <p:nvPicPr>
          <p:cNvPr id="25604" name="תמונה 1"/>
          <p:cNvPicPr>
            <a:picLocks noChangeAspect="1"/>
          </p:cNvPicPr>
          <p:nvPr/>
        </p:nvPicPr>
        <p:blipFill>
          <a:blip r:embed="rId3"/>
          <a:stretch>
            <a:fillRect/>
          </a:stretch>
        </p:blipFill>
        <p:spPr>
          <a:xfrm>
            <a:off x="923925" y="4237038"/>
            <a:ext cx="4395788" cy="2339975"/>
          </a:xfrm>
          <a:prstGeom prst="rect">
            <a:avLst/>
          </a:prstGeom>
          <a:noFill/>
          <a:ln>
            <a:noFill/>
            <a:miter lim="800000"/>
          </a:ln>
          <a:effectLst>
            <a:outerShdw blurRad="292100" dist="139700" dir="2700000" algn="tl">
              <a:srgbClr val="333333">
                <a:alpha val="64999"/>
              </a:srgbClr>
            </a:outerShdw>
          </a:effectLst>
        </p:spPr>
      </p:pic>
      <p:pic>
        <p:nvPicPr>
          <p:cNvPr id="25605" name="תמונה 4"/>
          <p:cNvPicPr>
            <a:picLocks noChangeAspect="1"/>
          </p:cNvPicPr>
          <p:nvPr/>
        </p:nvPicPr>
        <p:blipFill>
          <a:blip r:embed="rId4"/>
          <a:stretch>
            <a:fillRect/>
          </a:stretch>
        </p:blipFill>
        <p:spPr>
          <a:xfrm>
            <a:off x="8234362" y="4276725"/>
            <a:ext cx="2435225" cy="2339975"/>
          </a:xfrm>
          <a:prstGeom prst="rect">
            <a:avLst/>
          </a:prstGeom>
          <a:noFill/>
          <a:ln>
            <a:noFill/>
            <a:miter lim="800000"/>
          </a:ln>
          <a:effectLst>
            <a:outerShdw blurRad="292100" dist="139700" dir="2700000" algn="tl">
              <a:srgbClr val="333333">
                <a:alpha val="64999"/>
              </a:srgbClr>
            </a:outerShdw>
          </a:effectLst>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6626"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6627" name="כותרת 1"/>
          <p:cNvSpPr>
            <a:spLocks noGrp="1"/>
          </p:cNvSpPr>
          <p:nvPr>
            <p:ph type="title"/>
          </p:nvPr>
        </p:nvSpPr>
        <p:spPr>
          <a:xfrm>
            <a:off x="639762" y="2436812"/>
            <a:ext cx="10515600"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marL="571500" lvl="0" indent="-571500" algn="ctr">
              <a:buFont typeface="Wingdings" pitchFamily="2" charset="2"/>
              <a:buChar char="Ø"/>
            </a:pPr>
            <a:r>
              <a:rPr lang="he-IL" sz="4000">
                <a:solidFill>
                  <a:srgbClr val="000099"/>
                </a:solidFill>
                <a:latin typeface="Guttman Vilna" panose="02010401010101010101" pitchFamily="2" charset="-79"/>
                <a:cs typeface="Guttman Vilna" panose="02010401010101010101" pitchFamily="2" charset="-79"/>
              </a:rPr>
              <a:t>מדוע החליטה מדינת ישראל להטביע מטבע הזהה לימי המכבים? </a:t>
            </a:r>
            <a:endParaRPr lang="he-IL" sz="4000">
              <a:solidFill>
                <a:srgbClr val="000099"/>
              </a:solidFill>
              <a:latin typeface="Guttman Vilna" panose="02010401010101010101" pitchFamily="2" charset="-79"/>
              <a:cs typeface="Guttman Vilna" panose="02010401010101010101" pitchFamily="2" charset="-79"/>
            </a:endParaRPr>
          </a:p>
        </p:txBody>
      </p:sp>
      <p:sp>
        <p:nvSpPr>
          <p:cNvPr id="26628" name="כותרת 1"/>
          <p:cNvSpPr/>
          <p:nvPr/>
        </p:nvSpPr>
        <p:spPr>
          <a:xfrm>
            <a:off x="1147762" y="4103688"/>
            <a:ext cx="10515600" cy="1325562"/>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marL="571500" lvl="0" indent="-571500" algn="ctr">
              <a:lnSpc>
                <a:spcPct val="90000"/>
              </a:lnSpc>
              <a:spcBef>
                <a:spcPct val="0"/>
              </a:spcBef>
              <a:buFont typeface="Wingdings" pitchFamily="2" charset="2"/>
              <a:buChar char="Ø"/>
            </a:pPr>
            <a:r>
              <a:rPr lang="he-IL" sz="4000">
                <a:solidFill>
                  <a:srgbClr val="000099"/>
                </a:solidFill>
                <a:latin typeface="Guttman Vilna" panose="02010401010101010101" pitchFamily="2" charset="-79"/>
                <a:cs typeface="Guttman Vilna" panose="02010401010101010101" pitchFamily="2" charset="-79"/>
              </a:rPr>
              <a:t>מה המסר שביקשה מדינת ישראל להעביר במטבעות אלה?</a:t>
            </a:r>
            <a:endParaRPr lang="he-IL" sz="4000">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500"/>
                                        <p:tgtEl>
                                          <p:spTgt spid="2662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fade">
                                      <p:cBhvr>
                                        <p:cTn id="1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7650"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7651" name="מציין מיקום תוכן 2"/>
          <p:cNvSpPr>
            <a:spLocks noGrp="1"/>
          </p:cNvSpPr>
          <p:nvPr>
            <p:ph idx="1"/>
          </p:nvPr>
        </p:nvSpPr>
        <p:spPr>
          <a:xfrm>
            <a:off x="604838" y="2325688"/>
            <a:ext cx="10515600" cy="3390900"/>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600">
                <a:solidFill>
                  <a:srgbClr val="000099"/>
                </a:solidFill>
                <a:latin typeface="Guttman Vilna" panose="02010401010101010101" pitchFamily="2" charset="-79"/>
                <a:cs typeface="Guttman Vilna" panose="02010401010101010101" pitchFamily="2" charset="-79"/>
              </a:rPr>
              <a:t>במרד ביקשו החשמונאים, או בכינויים ה"מכבים", להשיג חירות ועצמאות רוחנית ומדינית. המטבעות הם אחד מסמלי העצמאות והחירות של שלטון, אז והיום.</a:t>
            </a:r>
            <a:endParaRPr lang="he-IL" sz="3600">
              <a:solidFill>
                <a:srgbClr val="000099"/>
              </a:solidFill>
              <a:latin typeface="Guttman Vilna" panose="02010401010101010101" pitchFamily="2" charset="-79"/>
              <a:cs typeface="Guttman Vilna" panose="02010401010101010101" pitchFamily="2" charset="-79"/>
            </a:endParaRPr>
          </a:p>
          <a:p>
            <a:pPr marL="0" lvl="0" indent="0">
              <a:buNone/>
            </a:pPr>
            <a:r>
              <a:rPr lang="he-IL" sz="3600">
                <a:solidFill>
                  <a:srgbClr val="000099"/>
                </a:solidFill>
                <a:latin typeface="Guttman Vilna" panose="02010401010101010101" pitchFamily="2" charset="-79"/>
                <a:cs typeface="Guttman Vilna" panose="02010401010101010101" pitchFamily="2" charset="-79"/>
              </a:rPr>
              <a:t>המטבעות הישראלים שעליהם מוטבעים סמלים מתקופת ממלכת החשמונאים מדגישים בימינו רעיון החירות והעצמאות בעם היהודי לאורך כל הדורות ואת הגשמת קריאתו של יהודה ללוחמיו. </a:t>
            </a:r>
            <a:endParaRPr lang="he-IL" sz="3600">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8674" name="תמונה 3"/>
          <p:cNvPicPr>
            <a:picLocks noChangeAspect="1"/>
          </p:cNvPicPr>
          <p:nvPr/>
        </p:nvPicPr>
        <p:blipFill>
          <a:blip r:embed="rId2"/>
          <a:stretch>
            <a:fillRect/>
          </a:stretch>
        </p:blipFill>
        <p:spPr>
          <a:xfrm>
            <a:off x="1392238" y="-15875"/>
            <a:ext cx="9144000" cy="6858000"/>
          </a:xfrm>
          <a:prstGeom prst="rect">
            <a:avLst/>
          </a:prstGeom>
          <a:noFill/>
          <a:ln cap="flat">
            <a:noFill/>
            <a:prstDash val="solid"/>
            <a:round/>
            <a:headEnd type="none" w="med" len="med"/>
            <a:tailEnd type="none" w="med" len="med"/>
          </a:ln>
        </p:spPr>
      </p:pic>
      <p:sp>
        <p:nvSpPr>
          <p:cNvPr id="28675" name="מציין מיקום תוכן 2"/>
          <p:cNvSpPr>
            <a:spLocks noGrp="1"/>
          </p:cNvSpPr>
          <p:nvPr>
            <p:ph idx="1"/>
          </p:nvPr>
        </p:nvSpPr>
        <p:spPr>
          <a:xfrm>
            <a:off x="3513138" y="1889125"/>
            <a:ext cx="8189912" cy="4025900"/>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6500">
                <a:solidFill>
                  <a:srgbClr val="000099"/>
                </a:solidFill>
                <a:latin typeface="Guttman Vilna" panose="02010401010101010101" pitchFamily="2" charset="-79"/>
                <a:cs typeface="Guttman Vilna" panose="02010401010101010101" pitchFamily="2" charset="-79"/>
              </a:rPr>
              <a:t>"אשר על כן אני חושב, כי יקום דור חדש ונפלא בקרב בני עמנו, דור המכבים יקום ושב לתחיה.</a:t>
            </a:r>
            <a:endParaRPr lang="he-IL" sz="6500">
              <a:solidFill>
                <a:srgbClr val="000099"/>
              </a:solidFill>
              <a:latin typeface="Guttman Vilna" panose="02010401010101010101" pitchFamily="2" charset="-79"/>
              <a:cs typeface="Guttman Vilna" panose="02010401010101010101" pitchFamily="2" charset="-79"/>
            </a:endParaRPr>
          </a:p>
          <a:p>
            <a:pPr marL="0" lvl="0" indent="0">
              <a:buNone/>
            </a:pPr>
            <a:r>
              <a:rPr lang="he-IL" sz="6500">
                <a:solidFill>
                  <a:srgbClr val="000099"/>
                </a:solidFill>
                <a:latin typeface="Guttman Vilna" panose="02010401010101010101" pitchFamily="2" charset="-79"/>
                <a:cs typeface="Guttman Vilna" panose="02010401010101010101" pitchFamily="2" charset="-79"/>
              </a:rPr>
              <a:t>עוד הפעם אני קורא בדברי הקדמתי: היהודים החפצים יבאו אל המנוחה ואל הנחלה!</a:t>
            </a:r>
            <a:endParaRPr lang="he-IL" sz="6500">
              <a:solidFill>
                <a:srgbClr val="000099"/>
              </a:solidFill>
              <a:latin typeface="Guttman Vilna" panose="02010401010101010101" pitchFamily="2" charset="-79"/>
              <a:cs typeface="Guttman Vilna" panose="02010401010101010101" pitchFamily="2" charset="-79"/>
            </a:endParaRPr>
          </a:p>
          <a:p>
            <a:pPr marL="0" lvl="0" indent="0">
              <a:buNone/>
            </a:pPr>
            <a:r>
              <a:rPr lang="he-IL" sz="6500">
                <a:solidFill>
                  <a:srgbClr val="000099"/>
                </a:solidFill>
                <a:latin typeface="Guttman Vilna" panose="02010401010101010101" pitchFamily="2" charset="-79"/>
                <a:cs typeface="Guttman Vilna" panose="02010401010101010101" pitchFamily="2" charset="-79"/>
              </a:rPr>
              <a:t>באה העת, כי נחיה לבטח על אדמת אחוזתנו ונמות לבטח עליה."</a:t>
            </a:r>
            <a:endParaRPr lang="he-IL" sz="6500">
              <a:solidFill>
                <a:srgbClr val="000099"/>
              </a:solidFill>
              <a:latin typeface="Guttman Vilna" panose="02010401010101010101" pitchFamily="2" charset="-79"/>
              <a:cs typeface="Guttman Vilna" panose="02010401010101010101" pitchFamily="2" charset="-79"/>
            </a:endParaRPr>
          </a:p>
          <a:p>
            <a:pPr marL="0" lvl="0" indent="0">
              <a:buNone/>
            </a:pPr>
            <a:endParaRPr lang="he-IL">
              <a:solidFill>
                <a:srgbClr val="000099"/>
              </a:solidFill>
              <a:latin typeface="Guttman Vilna" panose="02010401010101010101" pitchFamily="2" charset="-79"/>
              <a:cs typeface="Guttman Vilna" panose="02010401010101010101" pitchFamily="2" charset="-79"/>
            </a:endParaRPr>
          </a:p>
          <a:p>
            <a:pPr marL="0" lvl="0" indent="0">
              <a:buNone/>
            </a:pPr>
            <a:r>
              <a:rPr lang="he-IL">
                <a:solidFill>
                  <a:srgbClr val="000099"/>
                </a:solidFill>
                <a:latin typeface="Guttman Vilna" panose="02010401010101010101" pitchFamily="2" charset="-79"/>
                <a:cs typeface="Guttman Vilna" panose="02010401010101010101" pitchFamily="2" charset="-79"/>
              </a:rPr>
              <a:t> (מתוך "מדינת היהודים", בנימין זאב הרצל 1895) </a:t>
            </a:r>
            <a:endParaRPr lang="he-IL">
              <a:solidFill>
                <a:srgbClr val="000099"/>
              </a:solidFill>
              <a:latin typeface="Guttman Vilna" panose="02010401010101010101" pitchFamily="2" charset="-79"/>
              <a:cs typeface="Guttman Vilna" panose="02010401010101010101" pitchFamily="2" charset="-79"/>
            </a:endParaRPr>
          </a:p>
        </p:txBody>
      </p:sp>
      <p:sp>
        <p:nvSpPr>
          <p:cNvPr id="28676" name="TextBox 1"/>
          <p:cNvSpPr/>
          <p:nvPr/>
        </p:nvSpPr>
        <p:spPr>
          <a:xfrm>
            <a:off x="682625" y="5915025"/>
            <a:ext cx="10825162" cy="646112"/>
          </a:xfrm>
          <a:prstGeom prst="rect">
            <a:avLst/>
          </a:prstGeom>
          <a:solidFill>
            <a:srgbClr val="FFFFFF"/>
          </a:solidFill>
          <a:ln w="12700" cap="flat">
            <a:solidFill>
              <a:srgbClr val="000000"/>
            </a:solidFill>
            <a:prstDash val="solid"/>
            <a:miter lim="800000"/>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a:solidFill>
                  <a:srgbClr val="000099"/>
                </a:solidFill>
              </a:rPr>
              <a:t>בנימין זאב הרצל (1860-1904) "חוזה המדינה" הוא מייסדה של ההסתדרות הציונית ואחד מאבות הרעיון של הקמת מדינת ישראל.</a:t>
            </a:r>
            <a:endParaRPr lang="he-IL" sz="2400">
              <a:solidFill>
                <a:srgbClr val="000099"/>
              </a:solidFill>
              <a:latin typeface="Guttman Vilna" panose="02010401010101010101" pitchFamily="2" charset="-79"/>
              <a:cs typeface="Guttman Vilna" panose="02010401010101010101" pitchFamily="2" charset="-79"/>
            </a:endParaRPr>
          </a:p>
        </p:txBody>
      </p:sp>
      <p:pic>
        <p:nvPicPr>
          <p:cNvPr id="28677" name="תמונה 5"/>
          <p:cNvPicPr>
            <a:picLocks noChangeAspect="1"/>
          </p:cNvPicPr>
          <p:nvPr/>
        </p:nvPicPr>
        <p:blipFill>
          <a:blip r:embed="rId3"/>
          <a:stretch>
            <a:fillRect/>
          </a:stretch>
        </p:blipFill>
        <p:spPr>
          <a:xfrm>
            <a:off x="1198562" y="1443038"/>
            <a:ext cx="1966912" cy="3444875"/>
          </a:xfrm>
          <a:prstGeom prst="rect">
            <a:avLst/>
          </a:prstGeom>
          <a:noFill/>
          <a:ln w="38100">
            <a:solidFill>
              <a:srgbClr val="000000"/>
            </a:solidFill>
            <a:prstDash val="solid"/>
            <a:miter lim="800000"/>
          </a:ln>
          <a:effectLst>
            <a:outerShdw blurRad="50800" dist="38100" dir="2700000" algn="tl">
              <a:srgbClr val="000000">
                <a:alpha val="42999"/>
              </a:srgbClr>
            </a:outerShdw>
          </a:effectLst>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9698"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9699" name="מציין מיקום תוכן 2"/>
          <p:cNvSpPr>
            <a:spLocks noGrp="1"/>
          </p:cNvSpPr>
          <p:nvPr>
            <p:ph idx="1"/>
          </p:nvPr>
        </p:nvSpPr>
        <p:spPr>
          <a:xfrm>
            <a:off x="1095375" y="1916112"/>
            <a:ext cx="10258425" cy="445928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lgn="ctr">
              <a:buNone/>
            </a:pPr>
            <a:r>
              <a:rPr lang="he-IL" sz="3600">
                <a:solidFill>
                  <a:srgbClr val="000099"/>
                </a:solidFill>
                <a:latin typeface="Guttman Vilna" panose="02010401010101010101" pitchFamily="2" charset="-79"/>
                <a:cs typeface="Guttman Vilna" panose="02010401010101010101" pitchFamily="2" charset="-79"/>
              </a:rPr>
              <a:t>שאלות לדיון:</a:t>
            </a:r>
            <a:endParaRPr lang="he-IL" sz="3600">
              <a:solidFill>
                <a:srgbClr val="000099"/>
              </a:solidFill>
              <a:latin typeface="Guttman Vilna" panose="02010401010101010101" pitchFamily="2" charset="-79"/>
              <a:cs typeface="Guttman Vilna" panose="02010401010101010101" pitchFamily="2" charset="-79"/>
            </a:endParaRPr>
          </a:p>
          <a:p>
            <a:pPr marL="0" lvl="0" indent="0">
              <a:buFont typeface="Wingdings" pitchFamily="2" charset="2"/>
              <a:buChar char="Ø"/>
            </a:pPr>
            <a:r>
              <a:rPr lang="he-IL" sz="3200">
                <a:solidFill>
                  <a:srgbClr val="000099"/>
                </a:solidFill>
                <a:latin typeface="Guttman Vilna" panose="02010401010101010101" pitchFamily="2" charset="-79"/>
                <a:cs typeface="Guttman Vilna" panose="02010401010101010101" pitchFamily="2" charset="-79"/>
              </a:rPr>
              <a:t>הרצל כתב בספר כי "דור המכבים יקום ושב לתחיה". למה התכוון הרצל? </a:t>
            </a:r>
            <a:endParaRPr lang="he-IL" sz="3200">
              <a:solidFill>
                <a:srgbClr val="000099"/>
              </a:solidFill>
              <a:latin typeface="Guttman Vilna" panose="02010401010101010101" pitchFamily="2" charset="-79"/>
              <a:cs typeface="Guttman Vilna" panose="02010401010101010101" pitchFamily="2" charset="-79"/>
            </a:endParaRPr>
          </a:p>
          <a:p>
            <a:pPr marL="0" lvl="0" indent="0">
              <a:buFont typeface="Wingdings" pitchFamily="2" charset="2"/>
              <a:buChar char="Ø"/>
            </a:pPr>
            <a:r>
              <a:rPr lang="he-IL" sz="3200">
                <a:solidFill>
                  <a:srgbClr val="000099"/>
                </a:solidFill>
                <a:latin typeface="Guttman Vilna" panose="02010401010101010101" pitchFamily="2" charset="-79"/>
                <a:cs typeface="Guttman Vilna" panose="02010401010101010101" pitchFamily="2" charset="-79"/>
              </a:rPr>
              <a:t>האם אתם רואים עצמכם כממשיכיהם של המכבים?</a:t>
            </a:r>
            <a:endParaRPr lang="he-IL" sz="3200">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30722" name="תמונה 1"/>
          <p:cNvPicPr>
            <a:picLocks noChangeAspect="1"/>
          </p:cNvPicPr>
          <p:nvPr/>
        </p:nvPicPr>
        <p:blipFill>
          <a:blip r:embed="rId2"/>
          <a:stretch>
            <a:fillRect/>
          </a:stretch>
        </p:blipFill>
        <p:spPr>
          <a:xfrm>
            <a:off x="1638300" y="0"/>
            <a:ext cx="9144000" cy="6858000"/>
          </a:xfrm>
          <a:prstGeom prst="rect">
            <a:avLst/>
          </a:prstGeom>
          <a:noFill/>
          <a:ln cap="flat">
            <a:noFill/>
            <a:prstDash val="solid"/>
            <a:round/>
            <a:headEnd type="none" w="med" len="med"/>
            <a:tailEnd type="none" w="med" len="med"/>
          </a:ln>
        </p:spPr>
      </p:pic>
      <p:sp>
        <p:nvSpPr>
          <p:cNvPr id="30723" name="מציין מיקום תוכן 2"/>
          <p:cNvSpPr>
            <a:spLocks noGrp="1"/>
          </p:cNvSpPr>
          <p:nvPr>
            <p:ph idx="1"/>
          </p:nvPr>
        </p:nvSpPr>
        <p:spPr>
          <a:xfrm>
            <a:off x="849312" y="1787525"/>
            <a:ext cx="10721975" cy="1998662"/>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200">
                <a:solidFill>
                  <a:srgbClr val="000099"/>
                </a:solidFill>
                <a:latin typeface="Guttman Vilna" panose="02010401010101010101" pitchFamily="2" charset="-79"/>
                <a:cs typeface="Guttman Vilna" panose="02010401010101010101" pitchFamily="2" charset="-79"/>
              </a:rPr>
              <a:t>המאבק לחירות ועצמאות מלווה את תולדות העם היהודי, בימים ההם ובזמן הזה.</a:t>
            </a:r>
            <a:endParaRPr lang="he-IL" sz="3200">
              <a:solidFill>
                <a:srgbClr val="000099"/>
              </a:solidFill>
              <a:latin typeface="Guttman Vilna" panose="02010401010101010101" pitchFamily="2" charset="-79"/>
              <a:cs typeface="Guttman Vilna" panose="02010401010101010101" pitchFamily="2" charset="-79"/>
            </a:endParaRPr>
          </a:p>
          <a:p>
            <a:pPr marL="0" lvl="0" indent="0">
              <a:buNone/>
            </a:pPr>
            <a:r>
              <a:rPr lang="he-IL" sz="3200">
                <a:solidFill>
                  <a:srgbClr val="000099"/>
                </a:solidFill>
                <a:latin typeface="Guttman Vilna" panose="02010401010101010101" pitchFamily="2" charset="-79"/>
                <a:cs typeface="Guttman Vilna" panose="02010401010101010101" pitchFamily="2" charset="-79"/>
              </a:rPr>
              <a:t>במשימתנו הצבאית אנו ממשיכים את דרכם של המכבים בימינו ומגשימים את חלום הדורות לחירות ועצמאות בארצנו.</a:t>
            </a:r>
            <a:endParaRPr lang="he-IL" sz="3200">
              <a:solidFill>
                <a:srgbClr val="000099"/>
              </a:solidFill>
              <a:latin typeface="Guttman Vilna" panose="02010401010101010101" pitchFamily="2" charset="-79"/>
              <a:cs typeface="Guttman Vilna" panose="02010401010101010101" pitchFamily="2" charset="-79"/>
            </a:endParaRPr>
          </a:p>
        </p:txBody>
      </p:sp>
      <p:sp>
        <p:nvSpPr>
          <p:cNvPr id="30724" name="מלבן 3"/>
          <p:cNvSpPr/>
          <p:nvPr/>
        </p:nvSpPr>
        <p:spPr>
          <a:xfrm>
            <a:off x="5476875" y="4044950"/>
            <a:ext cx="6096000" cy="2554288"/>
          </a:xfrm>
          <a:prstGeom prst="rect">
            <a:avLst/>
          </a:prstGeom>
          <a:solidFill>
            <a:srgbClr val="FFF2CC"/>
          </a:solidFill>
          <a:ln>
            <a:solidFill>
              <a:srgbClr val="E6E6E6"/>
            </a:solidFill>
            <a:miter lim="800000"/>
          </a:ln>
          <a:effectLst>
            <a:outerShdw dist="35921" dir="2700000" algn="ctr">
              <a:srgbClr val="808080"/>
            </a:outerShdw>
          </a:effectLst>
        </p:spPr>
        <p:txBody>
          <a:bodyPr/>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b="1"/>
              <a:t>ערך הגנת המדינה אזרחיה ותושביה- </a:t>
            </a:r>
            <a:r>
              <a:rPr lang="he-IL" sz="2000"/>
              <a:t>"מטרת צה"ל היא להגן על קיומה של מדינת ישראל, על עצמאותה ועל ביטחון אזרחיה ותושביה."</a:t>
            </a:r>
            <a:endParaRPr lang="he-IL" sz="2000"/>
          </a:p>
          <a:p>
            <a:pPr lvl="0"/>
            <a:endParaRPr lang="he-IL" sz="2000" b="1"/>
          </a:p>
          <a:p>
            <a:pPr lvl="0"/>
            <a:r>
              <a:rPr lang="he-IL" sz="2000" b="1"/>
              <a:t>ערך השליחות-</a:t>
            </a:r>
            <a:r>
              <a:rPr lang="he-IL" sz="2000"/>
              <a:t>"החייל יראה בשירותו הצבאי שליחות; יהיה נכון לתרום כל שביכולתו להגנת המדינה, אזרחיה ותושביה. זאת בהיותו נציג של צה"ל הפועל מתוקף ובמסגרת הסמכויות שניתנו לו על פי פקודות הצבא."</a:t>
            </a:r>
            <a:endParaRPr lang="he-IL" sz="2000"/>
          </a:p>
        </p:txBody>
      </p:sp>
      <p:pic>
        <p:nvPicPr>
          <p:cNvPr id="30725" name="תמונה 4"/>
          <p:cNvPicPr>
            <a:picLocks noChangeAspect="1"/>
          </p:cNvPicPr>
          <p:nvPr/>
        </p:nvPicPr>
        <p:blipFill>
          <a:blip r:embed="rId3"/>
          <a:stretch>
            <a:fillRect/>
          </a:stretch>
        </p:blipFill>
        <p:spPr>
          <a:xfrm>
            <a:off x="2025650" y="3725862"/>
            <a:ext cx="2381250" cy="3113088"/>
          </a:xfrm>
          <a:prstGeom prst="rect">
            <a:avLst/>
          </a:prstGeom>
          <a:solidFill>
            <a:srgbClr val="FFFFFF"/>
          </a:solidFill>
          <a:ln>
            <a:noFill/>
            <a:miter lim="800000"/>
          </a:ln>
          <a:effectLst>
            <a:outerShdw dist="35921" dir="2700000" algn="ctr">
              <a:srgbClr val="808080"/>
            </a:outerShdw>
          </a:effectLst>
        </p:spPr>
      </p:pic>
      <p:sp>
        <p:nvSpPr>
          <p:cNvPr id="30726" name="כותרת 1"/>
          <p:cNvSpPr>
            <a:spLocks noGrp="1"/>
          </p:cNvSpPr>
          <p:nvPr>
            <p:ph type="title"/>
          </p:nvPr>
        </p:nvSpPr>
        <p:spPr>
          <a:xfrm>
            <a:off x="8916988" y="687388"/>
            <a:ext cx="3995738"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sz="3200" b="1" u="sng">
                <a:solidFill>
                  <a:srgbClr val="000099"/>
                </a:solidFill>
                <a:latin typeface="Guttman Vilna" panose="02010401010101010101" pitchFamily="2" charset="-79"/>
                <a:cs typeface="Guttman Vilna" panose="02010401010101010101" pitchFamily="2" charset="-79"/>
              </a:rPr>
              <a:t>סיכום</a:t>
            </a:r>
            <a:endParaRPr lang="he-IL" sz="3200" b="1" u="sng">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3314"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3315" name="מציין מיקום תוכן 2"/>
          <p:cNvSpPr>
            <a:spLocks noGrp="1"/>
          </p:cNvSpPr>
          <p:nvPr>
            <p:ph idx="1"/>
          </p:nvPr>
        </p:nvSpPr>
        <p:spPr>
          <a:xfrm>
            <a:off x="838200" y="1717675"/>
            <a:ext cx="10515600" cy="2668588"/>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4800">
                <a:solidFill>
                  <a:srgbClr val="000099"/>
                </a:solidFill>
                <a:latin typeface="Guttman Vilna" panose="02010401010101010101" pitchFamily="2" charset="-79"/>
                <a:cs typeface="Guttman Vilna" panose="02010401010101010101" pitchFamily="2" charset="-79"/>
              </a:rPr>
              <a:t>חג החנוכה </a:t>
            </a:r>
            <a:r>
              <a:rPr lang="he-IL">
                <a:latin typeface="Guttman Vilna" panose="02010401010101010101" pitchFamily="2" charset="-79"/>
                <a:cs typeface="Guttman Vilna" panose="02010401010101010101" pitchFamily="2" charset="-79"/>
              </a:rPr>
              <a:t>חל בכ"ה בכסלו עד ג' בטבת.</a:t>
            </a:r>
            <a:endParaRPr lang="he-IL">
              <a:latin typeface="Guttman Vilna" panose="02010401010101010101" pitchFamily="2" charset="-79"/>
              <a:cs typeface="Guttman Vilna" panose="02010401010101010101" pitchFamily="2" charset="-79"/>
            </a:endParaRPr>
          </a:p>
          <a:p>
            <a:pPr marL="0" lvl="0" indent="0">
              <a:buNone/>
            </a:pPr>
            <a:r>
              <a:rPr lang="he-IL">
                <a:latin typeface="Guttman Vilna" panose="02010401010101010101" pitchFamily="2" charset="-79"/>
                <a:cs typeface="Guttman Vilna" panose="02010401010101010101" pitchFamily="2" charset="-79"/>
              </a:rPr>
              <a:t>חג החנוכה המתחיל ב-כ"ה בכסלו ונמשך שמונה ימים משמר את זכרו של מרד יהודי ארץ ישראל ונצחונם בשלטון היווני-סלווקי וניצחונם הצבאי. המרד הונהג ע"י משפחת כהנים מן הכפר מודיעין שכינויה "חשמונאים" (או: מקבים). </a:t>
            </a:r>
            <a:endParaRPr lang="he-IL">
              <a:latin typeface="Guttman Vilna" panose="02010401010101010101" pitchFamily="2" charset="-79"/>
              <a:cs typeface="Guttman Vilna" panose="02010401010101010101" pitchFamily="2" charset="-79"/>
            </a:endParaRPr>
          </a:p>
          <a:p>
            <a:pPr marL="0" lvl="0" indent="0">
              <a:buNone/>
            </a:pPr>
            <a:endParaRPr lang="he-IL">
              <a:latin typeface="Guttman Vilna" panose="02010401010101010101" pitchFamily="2" charset="-79"/>
              <a:cs typeface="Guttman Vilna" panose="02010401010101010101" pitchFamily="2" charset="-79"/>
            </a:endParaRPr>
          </a:p>
          <a:p>
            <a:pPr marL="0" lvl="0" indent="0">
              <a:buNone/>
            </a:pPr>
            <a:r>
              <a:rPr lang="he-IL">
                <a:latin typeface="Guttman Vilna" panose="02010401010101010101" pitchFamily="2" charset="-79"/>
                <a:cs typeface="Guttman Vilna" panose="02010401010101010101" pitchFamily="2" charset="-79"/>
              </a:rPr>
              <a:t>חנוכה נקרא גם "חג האורים", "חג הגבורה", "חג הניסים", "חג המכבים" ו"חג האור".</a:t>
            </a:r>
            <a:endParaRPr lang="he-IL">
              <a:latin typeface="Guttman Vilna" panose="02010401010101010101" pitchFamily="2" charset="-79"/>
              <a:cs typeface="Guttman Vilna" panose="02010401010101010101" pitchFamily="2" charset="-79"/>
            </a:endParaRPr>
          </a:p>
          <a:p>
            <a:pPr marL="0" lvl="0" indent="0">
              <a:buNone/>
            </a:pPr>
            <a:endParaRPr lang="he-IL"/>
          </a:p>
          <a:p>
            <a:pPr marL="0" lvl="0" indent="0"/>
            <a:endParaRPr lang="he-IL"/>
          </a:p>
        </p:txBody>
      </p:sp>
      <p:pic>
        <p:nvPicPr>
          <p:cNvPr id="13316" name="תמונה 6"/>
          <p:cNvPicPr>
            <a:picLocks noChangeAspect="1"/>
          </p:cNvPicPr>
          <p:nvPr/>
        </p:nvPicPr>
        <p:blipFill>
          <a:blip r:embed="rId3"/>
          <a:stretch>
            <a:fillRect/>
          </a:stretch>
        </p:blipFill>
        <p:spPr>
          <a:xfrm>
            <a:off x="4876800" y="5616575"/>
            <a:ext cx="3038475" cy="1379538"/>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4338"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4339" name="כותרת 1"/>
          <p:cNvSpPr>
            <a:spLocks noGrp="1"/>
          </p:cNvSpPr>
          <p:nvPr>
            <p:ph type="title"/>
          </p:nvPr>
        </p:nvSpPr>
        <p:spPr>
          <a:xfrm>
            <a:off x="850900" y="2306638"/>
            <a:ext cx="10515600"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sz="5400">
                <a:solidFill>
                  <a:srgbClr val="000099"/>
                </a:solidFill>
                <a:latin typeface="Guttman Vilna" panose="02010401010101010101" pitchFamily="2" charset="-79"/>
                <a:cs typeface="Guttman Vilna" panose="02010401010101010101" pitchFamily="2" charset="-79"/>
              </a:rPr>
              <a:t>מה מציינים בחג החנוכה?</a:t>
            </a:r>
            <a:endParaRPr lang="he-IL" sz="5400">
              <a:solidFill>
                <a:srgbClr val="000099"/>
              </a:solidFill>
              <a:latin typeface="Guttman Vilna" panose="02010401010101010101" pitchFamily="2" charset="-79"/>
              <a:cs typeface="Guttman Vilna" panose="02010401010101010101" pitchFamily="2" charset="-79"/>
            </a:endParaRPr>
          </a:p>
        </p:txBody>
      </p:sp>
      <p:pic>
        <p:nvPicPr>
          <p:cNvPr id="14340" name="תמונה 2"/>
          <p:cNvPicPr>
            <a:picLocks noChangeAspect="1"/>
          </p:cNvPicPr>
          <p:nvPr/>
        </p:nvPicPr>
        <p:blipFill>
          <a:blip r:embed="rId3"/>
          <a:stretch>
            <a:fillRect/>
          </a:stretch>
        </p:blipFill>
        <p:spPr>
          <a:xfrm>
            <a:off x="3570288" y="4322762"/>
            <a:ext cx="5078412" cy="2309812"/>
          </a:xfrm>
          <a:prstGeom prst="rect">
            <a:avLst/>
          </a:prstGeom>
          <a:noFill/>
          <a:ln cap="flat">
            <a:noFill/>
            <a:prstDash val="solid"/>
            <a:round/>
            <a:headEnd type="none" w="med" len="med"/>
            <a:tailEnd type="none" w="med" len="med"/>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5362"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5363" name="כותרת 1"/>
          <p:cNvSpPr>
            <a:spLocks noGrp="1"/>
          </p:cNvSpPr>
          <p:nvPr>
            <p:ph type="title"/>
          </p:nvPr>
        </p:nvSpPr>
        <p:spPr>
          <a:xfrm>
            <a:off x="8196262" y="-33338"/>
            <a:ext cx="3995738"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sz="2400" b="1">
                <a:solidFill>
                  <a:srgbClr val="000099"/>
                </a:solidFill>
                <a:latin typeface="Guttman Vilna" panose="02010401010101010101" pitchFamily="2" charset="-79"/>
                <a:cs typeface="Guttman Vilna" panose="02010401010101010101" pitchFamily="2" charset="-79"/>
              </a:rPr>
              <a:t>מה מציינים בחג החנוכה?</a:t>
            </a:r>
            <a:endParaRPr lang="he-IL" sz="2400" b="1">
              <a:solidFill>
                <a:srgbClr val="000099"/>
              </a:solidFill>
              <a:latin typeface="Guttman Vilna" panose="02010401010101010101" pitchFamily="2" charset="-79"/>
              <a:cs typeface="Guttman Vilna" panose="02010401010101010101" pitchFamily="2" charset="-79"/>
            </a:endParaRPr>
          </a:p>
        </p:txBody>
      </p:sp>
      <p:sp>
        <p:nvSpPr>
          <p:cNvPr id="15364" name="מציין מיקום תוכן 2"/>
          <p:cNvSpPr>
            <a:spLocks noGrp="1"/>
          </p:cNvSpPr>
          <p:nvPr>
            <p:ph idx="1"/>
          </p:nvPr>
        </p:nvSpPr>
        <p:spPr>
          <a:xfrm>
            <a:off x="1042988" y="2292350"/>
            <a:ext cx="10104438" cy="1782762"/>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514350" lvl="0" indent="-514350">
              <a:buAutoNum type="arabicPeriod"/>
            </a:pPr>
            <a:r>
              <a:rPr lang="he-IL" sz="12800" b="1">
                <a:solidFill>
                  <a:srgbClr val="000099"/>
                </a:solidFill>
                <a:latin typeface="Guttman Vilna" panose="02010401010101010101" pitchFamily="2" charset="-79"/>
                <a:cs typeface="Guttman Vilna" panose="02010401010101010101" pitchFamily="2" charset="-79"/>
              </a:rPr>
              <a:t>מרד החשמונאים "המכבים": </a:t>
            </a:r>
            <a:endParaRPr lang="he-IL" sz="12800" b="1">
              <a:solidFill>
                <a:srgbClr val="000099"/>
              </a:solidFill>
              <a:latin typeface="Guttman Vilna" panose="02010401010101010101" pitchFamily="2" charset="-79"/>
              <a:cs typeface="Guttman Vilna" panose="02010401010101010101" pitchFamily="2" charset="-79"/>
            </a:endParaRPr>
          </a:p>
          <a:p>
            <a:pPr marL="514350" lvl="0" indent="-514350">
              <a:lnSpc>
                <a:spcPct val="120000"/>
              </a:lnSpc>
            </a:pPr>
            <a:r>
              <a:rPr lang="he-IL" sz="9600">
                <a:latin typeface="Guttman Vilna" panose="02010401010101010101" pitchFamily="2" charset="-79"/>
                <a:cs typeface="Guttman Vilna" panose="02010401010101010101" pitchFamily="2" charset="-79"/>
              </a:rPr>
              <a:t>בימי בית המקדש השני שלט בישראל אנטיוכוס הרביעי, שליט זר שמקורו ביוון. בשנת 175 לפנה"ס עלה לשלטון בסוריה אנטיוכוס הרביעי (אפיפאנס) שפעל להשלטת תרבות יוון על ממלכתו ובכך פגע בחופש האמונה של היהודים וגזר עליהם שורה של גזירות דתיות קשות שהקשו עליהם לשמור את מצוות דתם.</a:t>
            </a:r>
            <a:endParaRPr lang="he-IL" sz="9600">
              <a:latin typeface="Guttman Vilna" panose="02010401010101010101" pitchFamily="2" charset="-79"/>
              <a:cs typeface="Guttman Vilna" panose="02010401010101010101" pitchFamily="2" charset="-79"/>
            </a:endParaRPr>
          </a:p>
          <a:p>
            <a:pPr marL="514350" lvl="0" indent="-514350">
              <a:lnSpc>
                <a:spcPct val="120000"/>
              </a:lnSpc>
            </a:pPr>
            <a:r>
              <a:rPr lang="he-IL" sz="9600">
                <a:latin typeface="Guttman Vilna" panose="02010401010101010101" pitchFamily="2" charset="-79"/>
                <a:cs typeface="Guttman Vilna" panose="02010401010101010101" pitchFamily="2" charset="-79"/>
              </a:rPr>
              <a:t>כנגד צעדיו אלה, התעורר מרד עממי שהובל על-יד משפחת החשמונאים, אשר כונו גם "מכבים". מנהיגי המרד הצליחו לגייס לצדם חלק גדול מתושבי האזור. על אף שהמורדים נאלצו להתמודד עם צבא סדיר, מאומן, גדול וחזק, הצליחו המכבים לנצח בשורה של קרבות תוך שימוש ביוזמה, תחבולה ודבקות במשימה. לבסוף הצליחו לייסד מדינה עצמאית בארץ ישראל ששרדה עד לכיבוש הרומי.</a:t>
            </a:r>
            <a:endParaRPr lang="he-IL" sz="9600">
              <a:latin typeface="Guttman Vilna" panose="02010401010101010101" pitchFamily="2" charset="-79"/>
              <a:cs typeface="Guttman Vilna" panose="02010401010101010101" pitchFamily="2" charset="-79"/>
            </a:endParaRPr>
          </a:p>
          <a:p>
            <a:pPr marL="514350" lvl="0" indent="-514350">
              <a:lnSpc>
                <a:spcPct val="120000"/>
              </a:lnSpc>
            </a:pPr>
            <a:endParaRPr lang="he-IL" sz="9600">
              <a:latin typeface="Guttman Vilna" panose="02010401010101010101" pitchFamily="2" charset="-79"/>
              <a:cs typeface="Guttman Vilna" panose="02010401010101010101" pitchFamily="2" charset="-79"/>
            </a:endParaRPr>
          </a:p>
          <a:p>
            <a:pPr marL="514350" lvl="0" indent="-514350">
              <a:lnSpc>
                <a:spcPct val="170000"/>
              </a:lnSpc>
              <a:buNone/>
            </a:pPr>
            <a:endParaRPr lang="he-IL" sz="9600">
              <a:latin typeface="Guttman Vilna" panose="02010401010101010101" pitchFamily="2" charset="-79"/>
              <a:cs typeface="Guttman Vilna" panose="02010401010101010101" pitchFamily="2" charset="-79"/>
            </a:endParaRPr>
          </a:p>
        </p:txBody>
      </p:sp>
      <p:pic>
        <p:nvPicPr>
          <p:cNvPr id="15365" name="תמונה 7"/>
          <p:cNvPicPr>
            <a:picLocks noChangeAspect="1"/>
          </p:cNvPicPr>
          <p:nvPr/>
        </p:nvPicPr>
        <p:blipFill>
          <a:blip r:embed="rId3"/>
          <a:stretch>
            <a:fillRect/>
          </a:stretch>
        </p:blipFill>
        <p:spPr>
          <a:xfrm>
            <a:off x="301625" y="-79375"/>
            <a:ext cx="3421062" cy="2706688"/>
          </a:xfrm>
          <a:prstGeom prst="rect">
            <a:avLst/>
          </a:prstGeom>
          <a:noFill/>
          <a:ln>
            <a:noFill/>
            <a:miter lim="800000"/>
          </a:ln>
          <a:effectLst>
            <a:outerShdw dist="35921" dir="2700000" algn="ctr">
              <a:srgbClr val="808080"/>
            </a:outerShdw>
          </a:effectLst>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6386"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6387" name="מציין מיקום תוכן 2"/>
          <p:cNvSpPr>
            <a:spLocks noGrp="1"/>
          </p:cNvSpPr>
          <p:nvPr>
            <p:ph idx="1"/>
          </p:nvPr>
        </p:nvSpPr>
        <p:spPr>
          <a:xfrm>
            <a:off x="747712" y="2573338"/>
            <a:ext cx="10515600" cy="2501900"/>
          </a:xfrm>
          <a:prstGeom prst="rect">
            <a:avLst/>
          </a:prstGeom>
          <a:noFill/>
          <a:ln cap="flat">
            <a:noFill/>
            <a:prstDash val="solid"/>
            <a:round/>
            <a:headEnd type="none" w="med" len="med"/>
            <a:tailEnd type="none" w="med" len="med"/>
          </a:ln>
        </p:spPr>
        <p:txBody>
          <a:bodyPr/>
          <a:lstStyle>
            <a:lvl1pPr marL="228600" indent="-228600" algn="r" defTabSz="914400" rtl="1" eaLnBrk="1" hangingPunct="1">
              <a:lnSpc>
                <a:spcPct val="90000"/>
              </a:lnSpc>
              <a:spcBef>
                <a:spcPts val="1000"/>
              </a:spcBef>
              <a:buFont typeface="Arial"/>
              <a:buChar char="•"/>
              <a:defRPr lang="he-IL" altLang="en-US" sz="2800">
                <a:solidFill>
                  <a:schemeClr val="tx1"/>
                </a:solidFill>
                <a:latin typeface="Calibri"/>
                <a:ea typeface="Arial"/>
              </a:defRPr>
            </a:lvl1pPr>
            <a:lvl2pPr marL="685800" indent="-228600" algn="r" defTabSz="914400" rtl="1" eaLnBrk="1" hangingPunct="1">
              <a:lnSpc>
                <a:spcPct val="90000"/>
              </a:lnSpc>
              <a:spcBef>
                <a:spcPts val="500"/>
              </a:spcBef>
              <a:buFont typeface="Arial"/>
              <a:buChar char="•"/>
              <a:defRPr lang="he-IL" altLang="en-US" sz="2400">
                <a:solidFill>
                  <a:schemeClr val="tx1"/>
                </a:solidFill>
                <a:latin typeface="Calibri"/>
                <a:ea typeface="Arial"/>
              </a:defRPr>
            </a:lvl2pPr>
            <a:lvl3pPr marL="1143000" indent="-228600" algn="r" defTabSz="914400" rtl="1" eaLnBrk="1" hangingPunct="1">
              <a:lnSpc>
                <a:spcPct val="90000"/>
              </a:lnSpc>
              <a:spcBef>
                <a:spcPts val="500"/>
              </a:spcBef>
              <a:buFont typeface="Arial"/>
              <a:buChar char="•"/>
              <a:defRPr lang="he-IL" altLang="en-US" sz="2000">
                <a:solidFill>
                  <a:schemeClr val="tx1"/>
                </a:solidFill>
                <a:latin typeface="Calibri"/>
                <a:ea typeface="Arial"/>
              </a:defRPr>
            </a:lvl3pPr>
            <a:lvl4pPr marL="16002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4pPr>
            <a:lvl5pPr marL="2057400" indent="-228600" algn="r" defTabSz="914400" rtl="1" eaLnBrk="1" hangingPunct="1">
              <a:lnSpc>
                <a:spcPct val="90000"/>
              </a:lnSpc>
              <a:spcBef>
                <a:spcPts val="500"/>
              </a:spcBef>
              <a:buFont typeface="Arial"/>
              <a:buChar char="•"/>
              <a:defRPr lang="he-IL" altLang="en-US" sz="1800">
                <a:solidFill>
                  <a:schemeClr val="tx1"/>
                </a:solidFill>
                <a:latin typeface="Calibri"/>
                <a:ea typeface="Arial"/>
              </a:defRPr>
            </a:lvl5pPr>
          </a:lstStyle>
          <a:p>
            <a:pPr marL="0" lvl="0" indent="0">
              <a:buNone/>
            </a:pPr>
            <a:r>
              <a:rPr lang="he-IL" sz="3200">
                <a:solidFill>
                  <a:srgbClr val="000099"/>
                </a:solidFill>
                <a:latin typeface="Guttman Vilna" panose="02010401010101010101" pitchFamily="2" charset="-79"/>
                <a:cs typeface="Guttman Vilna" panose="02010401010101010101" pitchFamily="2" charset="-79"/>
              </a:rPr>
              <a:t>2</a:t>
            </a:r>
            <a:r>
              <a:rPr lang="he-IL" sz="3600">
                <a:solidFill>
                  <a:srgbClr val="000099"/>
                </a:solidFill>
                <a:latin typeface="Guttman Vilna" panose="02010401010101010101" pitchFamily="2" charset="-79"/>
                <a:cs typeface="Guttman Vilna" panose="02010401010101010101" pitchFamily="2" charset="-79"/>
              </a:rPr>
              <a:t>. נס פך השמן: </a:t>
            </a:r>
            <a:r>
              <a:rPr lang="he-IL">
                <a:latin typeface="Guttman Vilna" panose="02010401010101010101" pitchFamily="2" charset="-79"/>
                <a:cs typeface="Guttman Vilna" panose="02010401010101010101" pitchFamily="2" charset="-79"/>
              </a:rPr>
              <a:t>במסורת ישראל מציין החג את "נס פך השמן". על פי המסופר בתלמוד, כשבקשו החשמונאים לחדש את הדלקת מנורת הזהב בבית המקדש לא נמצא שמן למנורה (מנורת שבעת הקנים, שכיום היא סמלה של מדינת ישראל) לבסוף נמצא כד אחד ובו מעט מאוד שמן שבדרך נס הספיק לשמונה ימים</a:t>
            </a:r>
            <a:r>
              <a:rPr lang="he-IL" sz="2400">
                <a:latin typeface="Guttman Vilna" panose="02010401010101010101" pitchFamily="2" charset="-79"/>
                <a:cs typeface="Guttman Vilna" panose="02010401010101010101" pitchFamily="2" charset="-79"/>
              </a:rPr>
              <a:t>.</a:t>
            </a:r>
            <a:endParaRPr lang="he-IL" sz="2400">
              <a:latin typeface="Guttman Vilna" panose="02010401010101010101" pitchFamily="2" charset="-79"/>
              <a:cs typeface="Guttman Vilna" panose="02010401010101010101" pitchFamily="2" charset="-79"/>
            </a:endParaRPr>
          </a:p>
          <a:p>
            <a:pPr marL="0" lvl="0" indent="0">
              <a:buNone/>
            </a:pPr>
            <a:endParaRPr lang="he-IL"/>
          </a:p>
        </p:txBody>
      </p:sp>
      <p:pic>
        <p:nvPicPr>
          <p:cNvPr id="16388" name="תמונה 4"/>
          <p:cNvPicPr>
            <a:picLocks noChangeAspect="1"/>
          </p:cNvPicPr>
          <p:nvPr/>
        </p:nvPicPr>
        <p:blipFill>
          <a:blip r:embed="rId3"/>
          <a:stretch>
            <a:fillRect/>
          </a:stretch>
        </p:blipFill>
        <p:spPr>
          <a:xfrm>
            <a:off x="1944688" y="4683125"/>
            <a:ext cx="7820025" cy="2409825"/>
          </a:xfrm>
          <a:prstGeom prst="rect">
            <a:avLst/>
          </a:prstGeom>
          <a:noFill/>
          <a:ln>
            <a:noFill/>
            <a:miter lim="800000"/>
          </a:ln>
          <a:effectLst>
            <a:outerShdw dist="35921" dir="2700000" algn="ctr">
              <a:srgbClr val="808080"/>
            </a:outerShdw>
          </a:effectLst>
        </p:spPr>
      </p:pic>
      <p:sp>
        <p:nvSpPr>
          <p:cNvPr id="16389" name="כותרת 1"/>
          <p:cNvSpPr/>
          <p:nvPr/>
        </p:nvSpPr>
        <p:spPr>
          <a:xfrm>
            <a:off x="8196262" y="-33338"/>
            <a:ext cx="3995738" cy="1325562"/>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lgn="ctr">
              <a:lnSpc>
                <a:spcPct val="90000"/>
              </a:lnSpc>
              <a:spcBef>
                <a:spcPct val="0"/>
              </a:spcBef>
            </a:pPr>
            <a:r>
              <a:rPr lang="he-IL" sz="2400" b="1">
                <a:solidFill>
                  <a:srgbClr val="000099"/>
                </a:solidFill>
                <a:latin typeface="Guttman Vilna" panose="02010401010101010101" pitchFamily="2" charset="-79"/>
                <a:cs typeface="Guttman Vilna" panose="02010401010101010101" pitchFamily="2" charset="-79"/>
              </a:rPr>
              <a:t>מה מציינים בחג החנוכה?</a:t>
            </a:r>
            <a:endParaRPr lang="he-IL" sz="2400" b="1">
              <a:solidFill>
                <a:srgbClr val="000099"/>
              </a:solidFill>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7410"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8434" name="תמונה 3"/>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8435" name="TextBox 4"/>
          <p:cNvSpPr/>
          <p:nvPr/>
        </p:nvSpPr>
        <p:spPr>
          <a:xfrm>
            <a:off x="357188" y="2798762"/>
            <a:ext cx="9053512" cy="10160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solidFill>
                  <a:srgbClr val="000099"/>
                </a:solidFill>
                <a:latin typeface="Guttman Vilna" panose="02010401010101010101" pitchFamily="2" charset="-79"/>
                <a:cs typeface="Guttman Vilna" panose="02010401010101010101" pitchFamily="2" charset="-79"/>
              </a:rPr>
              <a:t>הדלקת נרות- </a:t>
            </a:r>
            <a:r>
              <a:rPr lang="he-IL" sz="2000">
                <a:latin typeface="Guttman Vilna" panose="02010401010101010101" pitchFamily="2" charset="-79"/>
                <a:cs typeface="Guttman Vilna" panose="02010401010101010101" pitchFamily="2" charset="-79"/>
              </a:rPr>
              <a:t>נוהגים להדליק נרות חנוכה כזכר לניצחון המכבים שכבשו מחדש את בית המקדש מידי הסלווקים, חנכו אותו וחידשו את הדלקת הנרות במנורה שבאותה תקופה היו בה שבעה קנים (בה נעשה נס פך השמן) וכסמל לנצחון האור על החושך.</a:t>
            </a:r>
            <a:endParaRPr lang="he-IL" sz="2000">
              <a:latin typeface="Guttman Vilna" panose="02010401010101010101" pitchFamily="2" charset="-79"/>
              <a:cs typeface="Guttman Vilna" panose="02010401010101010101" pitchFamily="2" charset="-79"/>
            </a:endParaRPr>
          </a:p>
        </p:txBody>
      </p:sp>
      <p:sp>
        <p:nvSpPr>
          <p:cNvPr id="18436" name="TextBox 5"/>
          <p:cNvSpPr/>
          <p:nvPr/>
        </p:nvSpPr>
        <p:spPr>
          <a:xfrm>
            <a:off x="1524000" y="5408612"/>
            <a:ext cx="7835900" cy="708025"/>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solidFill>
                  <a:srgbClr val="000099"/>
                </a:solidFill>
                <a:latin typeface="Guttman Vilna" panose="02010401010101010101" pitchFamily="2" charset="-79"/>
                <a:cs typeface="Guttman Vilna" panose="02010401010101010101" pitchFamily="2" charset="-79"/>
              </a:rPr>
              <a:t>אכילת מאכלים המטוגנים בשמן- </a:t>
            </a:r>
            <a:r>
              <a:rPr lang="he-IL" sz="2000">
                <a:latin typeface="Guttman Vilna" panose="02010401010101010101" pitchFamily="2" charset="-79"/>
                <a:cs typeface="Guttman Vilna" panose="02010401010101010101" pitchFamily="2" charset="-79"/>
              </a:rPr>
              <a:t>נוהגים לאכול מאכלים מטוגנים בשמן (כמו: לביבות וסופגניות), זכר לנס פך השמן</a:t>
            </a:r>
            <a:r>
              <a:rPr lang="he-IL"/>
              <a:t>.</a:t>
            </a:r>
            <a:endParaRPr lang="he-IL"/>
          </a:p>
        </p:txBody>
      </p:sp>
      <p:sp>
        <p:nvSpPr>
          <p:cNvPr id="18437" name="TextBox 6"/>
          <p:cNvSpPr/>
          <p:nvPr/>
        </p:nvSpPr>
        <p:spPr>
          <a:xfrm>
            <a:off x="2693988" y="4102100"/>
            <a:ext cx="6665912" cy="101600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000">
                <a:solidFill>
                  <a:srgbClr val="000099"/>
                </a:solidFill>
                <a:latin typeface="Guttman Vilna" panose="02010401010101010101" pitchFamily="2" charset="-79"/>
                <a:cs typeface="Guttman Vilna" panose="02010401010101010101" pitchFamily="2" charset="-79"/>
              </a:rPr>
              <a:t>הסביבון-</a:t>
            </a:r>
            <a:r>
              <a:rPr lang="he-IL" sz="2000">
                <a:latin typeface="Guttman Vilna" panose="02010401010101010101" pitchFamily="2" charset="-79"/>
                <a:cs typeface="Guttman Vilna" panose="02010401010101010101" pitchFamily="2" charset="-79"/>
              </a:rPr>
              <a:t> נוהגים לשחק בסביבון כאשר על כל צד של הסביבון חקוקה אות אחרת, בארץ על הסביבונים חקוקות האותיות נגה"פ (נס גדול היה פה) ובחוץ לארץ נגה"ש (נס גדול היה שם).</a:t>
            </a:r>
            <a:endParaRPr lang="he-IL" sz="20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19458" name="תמונה 2"/>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19459" name="כותרת 1"/>
          <p:cNvSpPr>
            <a:spLocks noGrp="1"/>
          </p:cNvSpPr>
          <p:nvPr>
            <p:ph type="title"/>
          </p:nvPr>
        </p:nvSpPr>
        <p:spPr>
          <a:xfrm>
            <a:off x="1031875" y="3584575"/>
            <a:ext cx="10515600" cy="1325562"/>
          </a:xfrm>
          <a:prstGeom prst="rect">
            <a:avLst/>
          </a:prstGeom>
          <a:noFill/>
          <a:ln cap="flat">
            <a:noFill/>
            <a:prstDash val="solid"/>
            <a:round/>
            <a:headEnd type="none" w="med" len="med"/>
            <a:tailEnd type="none" w="med" len="med"/>
          </a:ln>
        </p:spPr>
        <p:txBody>
          <a:bodyPr anchor="ctr" anchorCtr="0"/>
          <a:lstStyle>
            <a:lvl1pPr algn="r" defTabSz="914400" rtl="1" eaLnBrk="1" hangingPunct="1">
              <a:lnSpc>
                <a:spcPct val="90000"/>
              </a:lnSpc>
              <a:spcBef>
                <a:spcPct val="0"/>
              </a:spcBef>
              <a:buNone/>
              <a:defRPr lang="he-IL" altLang="en-US" sz="4400">
                <a:solidFill>
                  <a:schemeClr val="tx1"/>
                </a:solidFill>
                <a:latin typeface="Calibri Light"/>
                <a:ea typeface="Arial"/>
              </a:defRPr>
            </a:lvl1pPr>
          </a:lstStyle>
          <a:p>
            <a:pPr lvl="0" algn="ctr"/>
            <a:r>
              <a:rPr lang="he-IL">
                <a:solidFill>
                  <a:srgbClr val="000099"/>
                </a:solidFill>
                <a:latin typeface="Guttman Drogolin" pitchFamily="2" charset="-79"/>
                <a:cs typeface="Guttman Drogolin" pitchFamily="2" charset="-79"/>
              </a:rPr>
              <a:t>המאבק לחירות בשרשרת הדורות</a:t>
            </a:r>
            <a:br>
              <a:rPr lang="he-IL"/>
            </a:br>
            <a:r>
              <a:rPr lang="he-IL">
                <a:latin typeface="Guttman Kav" pitchFamily="2" charset="-79"/>
                <a:cs typeface="Guttman Kav" pitchFamily="2" charset="-79"/>
              </a:rPr>
              <a:t>הצעה לדיון ומחשבה</a:t>
            </a:r>
            <a:endParaRPr lang="he-IL">
              <a:latin typeface="Guttman Kav" pitchFamily="2" charset="-79"/>
              <a:cs typeface="Guttman Kav" pitchFamily="2" charset="-79"/>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spTree>
      <p:nvGrpSpPr>
        <p:cNvPr id="1" name=""/>
        <p:cNvGrpSpPr/>
        <p:nvPr/>
      </p:nvGrpSpPr>
      <p:grpSpPr/>
      <p:pic>
        <p:nvPicPr>
          <p:cNvPr id="20482" name="תמונה 1"/>
          <p:cNvPicPr>
            <a:picLocks noChangeAspect="1"/>
          </p:cNvPicPr>
          <p:nvPr/>
        </p:nvPicPr>
        <p:blipFill>
          <a:blip r:embed="rId2"/>
          <a:stretch>
            <a:fillRect/>
          </a:stretch>
        </p:blipFill>
        <p:spPr>
          <a:xfrm>
            <a:off x="1524000" y="0"/>
            <a:ext cx="9144000" cy="6858000"/>
          </a:xfrm>
          <a:prstGeom prst="rect">
            <a:avLst/>
          </a:prstGeom>
          <a:noFill/>
          <a:ln cap="flat">
            <a:noFill/>
            <a:prstDash val="solid"/>
            <a:round/>
            <a:headEnd type="none" w="med" len="med"/>
            <a:tailEnd type="none" w="med" len="med"/>
          </a:ln>
        </p:spPr>
      </p:pic>
      <p:sp>
        <p:nvSpPr>
          <p:cNvPr id="20483" name="מלבן 6"/>
          <p:cNvSpPr/>
          <p:nvPr/>
        </p:nvSpPr>
        <p:spPr>
          <a:xfrm>
            <a:off x="1239838" y="1717675"/>
            <a:ext cx="9398000" cy="4400550"/>
          </a:xfrm>
          <a:prstGeom prst="rect">
            <a:avLst/>
          </a:prstGeom>
          <a:noFill/>
          <a:ln cap="flat">
            <a:noFill/>
            <a:prstDash val="solid"/>
            <a:round/>
            <a:headEnd type="none" w="med" len="med"/>
            <a:tailEnd type="none" w="med" len="med"/>
          </a:ln>
        </p:spPr>
        <p:txBody>
          <a:bodyPr wrap="square"/>
          <a:lstStyle>
            <a:lvl1pPr marL="0" indent="0" algn="r" defTabSz="914400" rtl="1" eaLnBrk="1" hangingPunct="1">
              <a:buNone/>
              <a:defRPr lang="he-IL" altLang="en-US" sz="1800">
                <a:solidFill>
                  <a:schemeClr val="tx1"/>
                </a:solidFill>
                <a:latin typeface="Calibri Light"/>
                <a:ea typeface="Calibri Light"/>
              </a:defRPr>
            </a:lvl1pPr>
            <a:lvl2pPr marL="457200" indent="0" algn="r" defTabSz="914400" rtl="1" eaLnBrk="1" hangingPunct="1">
              <a:buNone/>
              <a:defRPr lang="he-IL" altLang="en-US" sz="1800">
                <a:solidFill>
                  <a:schemeClr val="tx1"/>
                </a:solidFill>
                <a:latin typeface="Calibri Light"/>
                <a:ea typeface="Calibri Light"/>
              </a:defRPr>
            </a:lvl2pPr>
            <a:lvl3pPr marL="914400" indent="0" algn="r" defTabSz="914400" rtl="1" eaLnBrk="1" hangingPunct="1">
              <a:buNone/>
              <a:defRPr lang="he-IL" altLang="en-US" sz="1800">
                <a:solidFill>
                  <a:schemeClr val="tx1"/>
                </a:solidFill>
                <a:latin typeface="Calibri Light"/>
                <a:ea typeface="Calibri Light"/>
              </a:defRPr>
            </a:lvl3pPr>
            <a:lvl4pPr marL="1371600" indent="0" algn="r" defTabSz="914400" rtl="1" eaLnBrk="1" hangingPunct="1">
              <a:buNone/>
              <a:defRPr lang="he-IL" altLang="en-US" sz="1800">
                <a:solidFill>
                  <a:schemeClr val="tx1"/>
                </a:solidFill>
                <a:latin typeface="Calibri Light"/>
                <a:ea typeface="Calibri Light"/>
              </a:defRPr>
            </a:lvl4pPr>
            <a:lvl5pPr marL="1828800" indent="0" algn="r" defTabSz="914400" rtl="1" eaLnBrk="1" hangingPunct="1">
              <a:buNone/>
              <a:defRPr lang="he-IL" altLang="en-US" sz="1800">
                <a:solidFill>
                  <a:schemeClr val="tx1"/>
                </a:solidFill>
                <a:latin typeface="Calibri Light"/>
                <a:ea typeface="Calibri Light"/>
              </a:defRPr>
            </a:lvl5pPr>
          </a:lstStyle>
          <a:p>
            <a:pPr lvl="0"/>
            <a:r>
              <a:rPr lang="he-IL" sz="2800" b="1">
                <a:solidFill>
                  <a:srgbClr val="000099"/>
                </a:solidFill>
                <a:latin typeface="Guttman Vilna" panose="02010401010101010101" pitchFamily="2" charset="-79"/>
                <a:cs typeface="Guttman Vilna" panose="02010401010101010101" pitchFamily="2" charset="-79"/>
              </a:rPr>
              <a:t>וכך אמר יהודה המקבי ללוחמיו לפני יציאתם לכיבוש ירושלים:</a:t>
            </a:r>
            <a:endParaRPr lang="he-IL" sz="2800" b="1">
              <a:solidFill>
                <a:srgbClr val="000099"/>
              </a:solidFill>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"[לעולם], חברי, לא תזדמן לכם שעה אחרת, </a:t>
            </a:r>
            <a:endParaRPr lang="he-IL" sz="2400">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שיש בה הכרח גדול יותר בעוז נפש ובבוז לסכנות משעה זו, </a:t>
            </a:r>
            <a:endParaRPr lang="he-IL" sz="2400">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שכן אם נילחם עכשיו באומץ לב – ניתן לנו </a:t>
            </a:r>
            <a:r>
              <a:rPr lang="he-IL" sz="2400" b="1">
                <a:latin typeface="Guttman Vilna" panose="02010401010101010101" pitchFamily="2" charset="-79"/>
                <a:cs typeface="Guttman Vilna" panose="02010401010101010101" pitchFamily="2" charset="-79"/>
              </a:rPr>
              <a:t>לשוב ולזכות בחירות, </a:t>
            </a:r>
            <a:endParaRPr lang="he-IL" sz="2400" b="1">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שהיא חביבה על כל הבריות (=האנשים) בזכות עצמה ...הילחמו לפי כורח השעה ושימו אל לבכם, שהמוות צפוי גם לבני אדם שאינם נלחמים, </a:t>
            </a:r>
            <a:endParaRPr lang="he-IL" sz="2400">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והאמן תאמינו שבמותכם למען פרסי הניצחון, כגון – חירות, מולדת, חוקים ודת, תזכו לתהילת עולם. </a:t>
            </a:r>
            <a:endParaRPr lang="he-IL" sz="2400">
              <a:latin typeface="Guttman Vilna" panose="02010401010101010101" pitchFamily="2" charset="-79"/>
              <a:cs typeface="Guttman Vilna" panose="02010401010101010101" pitchFamily="2" charset="-79"/>
            </a:endParaRPr>
          </a:p>
          <a:p>
            <a:pPr lvl="0"/>
            <a:r>
              <a:rPr lang="he-IL" sz="2400">
                <a:latin typeface="Guttman Vilna" panose="02010401010101010101" pitchFamily="2" charset="-79"/>
                <a:cs typeface="Guttman Vilna" panose="02010401010101010101" pitchFamily="2" charset="-79"/>
              </a:rPr>
              <a:t>היכונו אפוא ברוחכם, כי מחר עם שחר תתנגשו עם האויב". </a:t>
            </a:r>
            <a:endParaRPr lang="he-IL" sz="2400">
              <a:latin typeface="Guttman Vilna" panose="02010401010101010101" pitchFamily="2" charset="-79"/>
              <a:cs typeface="Guttman Vilna" panose="02010401010101010101" pitchFamily="2" charset="-79"/>
            </a:endParaRPr>
          </a:p>
          <a:p>
            <a:pPr lvl="0"/>
            <a:endParaRPr lang="he-IL" sz="2400">
              <a:latin typeface="Guttman Vilna" panose="02010401010101010101" pitchFamily="2" charset="-79"/>
              <a:cs typeface="Guttman Vilna" panose="02010401010101010101" pitchFamily="2" charset="-79"/>
            </a:endParaRPr>
          </a:p>
          <a:p>
            <a:pPr lvl="0"/>
            <a:r>
              <a:rPr lang="he-IL" sz="1600">
                <a:latin typeface="Guttman Vilna" panose="02010401010101010101" pitchFamily="2" charset="-79"/>
                <a:cs typeface="Guttman Vilna" panose="02010401010101010101" pitchFamily="2" charset="-79"/>
              </a:rPr>
              <a:t>יוסף בן ממתיהו, קדמוניות היהודים, חלק ג ספר שנים עשר. תרגום לעברית: אברהם שליט, מוסד ביאליק, תשכ"ג</a:t>
            </a:r>
            <a:endParaRPr lang="he-IL" sz="1600">
              <a:latin typeface="Guttman Vilna" panose="02010401010101010101" pitchFamily="2" charset="-79"/>
              <a:cs typeface="Guttman Vilna" panose="02010401010101010101" pitchFamily="2" charset="-79"/>
            </a:endParaRPr>
          </a:p>
          <a:p>
            <a:pPr lvl="0"/>
            <a:endParaRPr lang="he-IL" sz="2000">
              <a:latin typeface="Guttman Vilna" panose="02010401010101010101" pitchFamily="2" charset="-79"/>
              <a:cs typeface="Guttman Vilna" panose="02010401010101010101" pitchFamily="2" charset="-79"/>
            </a:endParaRPr>
          </a:p>
        </p:txBody>
      </p:sp>
    </p:spTree>
  </p:cSld>
  <p:clrMapOvr>
    <a:masterClrMapping/>
  </p:clrMapOvr>
  <p:transition/>
  <p:timing/>
</p:sld>
</file>

<file path=ppt/tags/tag1.xml><?xml version="1.0" encoding="utf-8"?>
<p:tagLst xmlns:p="http://schemas.openxmlformats.org/presentationml/2006/main">
  <p:tag name="AS_NET" val="4.0.30319.34209"/>
  <p:tag name="AS_OS" val="Microsoft Windows NT 6.2.9200.0"/>
  <p:tag name="AS_RELEASE_DATE" val="2018.07.12"/>
  <p:tag name="AS_TITLE" val="Aspose.Slides for .NET 2.0"/>
  <p:tag name="AS_VERSION" val="18.7"/>
</p:tagLst>
</file>

<file path=ppt/theme/theme1.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52</Paragraphs>
  <Slides>19</Slides>
  <Notes>1</Notes>
  <TotalTime>0</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ערכת נושא Office</vt:lpstr>
      <vt:lpstr>Slide 1</vt:lpstr>
      <vt:lpstr>Slide 2</vt:lpstr>
      <vt:lpstr>מה מציינים בחג החנוכה?</vt:lpstr>
      <vt:lpstr>מה מציינים בחג החנוכה?</vt:lpstr>
      <vt:lpstr>Slide 5</vt:lpstr>
      <vt:lpstr>Slide 6</vt:lpstr>
      <vt:lpstr>Slide 7</vt:lpstr>
      <vt:lpstr>המאבק לחירות בשרשרת הדורותהצעה לדיון ומחשבה</vt:lpstr>
      <vt:lpstr>Slide 9</vt:lpstr>
      <vt:lpstr>Slide 10</vt:lpstr>
      <vt:lpstr>Slide 11</vt:lpstr>
      <vt:lpstr>Slide 12</vt:lpstr>
      <vt:lpstr>Slide 13</vt:lpstr>
      <vt:lpstr>Slide 14</vt:lpstr>
      <vt:lpstr>מדוע החליטה מדינת ישראל להטביע מטבע הזהה לימי המכבים? </vt:lpstr>
      <vt:lpstr>Slide 16</vt:lpstr>
      <vt:lpstr>Slide 17</vt:lpstr>
      <vt:lpstr>Slide 18</vt:lpstr>
      <vt:lpstr>סיכום</vt:lpstr>
    </vt:vector>
  </TitlesOfParts>
  <LinksUpToDate>0</LinksUpToDate>
  <SharedDoc>0</SharedDoc>
  <HyperlinksChanged>0</HyperlinksChanged>
  <Application>Aspose.Slides for .NET</Application>
  <AppVersion>18.0700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2019-07-04T06:44:11Z</dcterms:created>
  <dcterms:modified xsi:type="dcterms:W3CDTF">2019-12-09T07:40:45Z</dcterms:modified>
</cp:coreProperties>
</file>