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750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ה-42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17</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ד'</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13:00)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28925" y="964975"/>
            <a:ext cx="5467800" cy="91338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rgbClr val="FFFFFF"/>
                </a:solidFill>
                <a:latin typeface="Assistant"/>
                <a:ea typeface="Assistant"/>
                <a:cs typeface="Assistant"/>
                <a:sym typeface="Assistant"/>
              </a:rPr>
              <a:t>השבוע השישי למלחמה</a:t>
            </a:r>
            <a:endParaRPr b="1">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מוסיף לפעול ברצועת עזה. אמש, הרמטכ״ל נפגש עם הכוחות בצפון הרצועה ואמר: ״צה"ל הולך להמשיך את המהלכים ברצועת עזה, וככל שזה תלוי בנו, עוד אזור ועוד אזור… עשיתם את זה עד עכשיו מצוין, קחו את הלמידה שיש מאחוריכם - כמעט שלושה שבועות, ועשו את זה עוד יותר טוב."</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לוחמי צה"ל מצוות הקרב של חטיבת ביסל"ח ויחידת יהל"ם, פשטו על מוצב של מרחב הצפון בארגון הטרור הג'יהאד האסלאמי הפלסטיני ובו משרדים של בכירים בארגון הטרור ומפעל לייצור אמל"ח. הכוחות איתרו רקטות, כטב"מים ואמל״ח נוסף ואז השמידו את המוצב.</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בפעולה משולבת בהובלת צוות הקרב של חטיבה 7 ובהכוונה של אגף המודיעין חילצו כוחות צה"ל גופות של שתי חטופות, אזרחית וחיילת, שנרצחו ברצועת עזה וגופותיהן הוחזקו בסמוך לבית החולים שיפא.</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במשימה במרחב בית חאנון זיהו לוחמים מחיל הגנת הגבולות עמדת תצפית שהקימו מחבלי חמאס. הלוחמים הכווינו אש מדויקת, חיסלו את המחבלים והביאו לסיום מהיר של  האירוע.</a:t>
            </a:r>
            <a:endParaRPr sz="12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ממשיך לשמור על מוכנות גבוהה, להגיב באש על ירי לשטח ישראל ולפגוע בתשתיות הטרור. מטוסי קרב של חיל האוויר תקפו מספר מטרות טרור של ארגון חיזבאללה בשטח לבנון. בין המטרות שהותקפו: מחסן אמצעי לחימה ומבנה צבאי. </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בנוסף, צה"ל תקף חוליית מחבלים שזוהתה בשטח לבנון במרחב ערב אל-עראמשה.</a:t>
            </a:r>
            <a:endParaRPr sz="12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0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ממשיכים במאמץ ההגנה ועצרו הלילה 21 מבוקשים באיו"ש</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הבוקר שני מחבלים הגיעו ברכב לצומת הזית, סמוך לחברון ופתחו בירי לעבר הכוחות שפעלו במקום. הלוחמים, מגדוד מילואים של חטיבת יהודה ירו וחיסלו את המחבלים. </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הלילה מופו לפני הריסה שלושת בתי המחבלים שביצעו את הפיגוע במחסום המנהרות אתמול (חמישי) כוחות הביטחון.</a:t>
            </a:r>
            <a:endParaRPr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a:t>
            </a:r>
            <a:endParaRPr sz="11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ל-17</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13:00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