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7-->
<p:presentation xmlns:r="http://schemas.openxmlformats.org/officeDocument/2006/relationships" xmlns:a="http://schemas.openxmlformats.org/drawingml/2006/main" xmlns:p="http://schemas.openxmlformats.org/presentationml/2006/main" rtl="1">
  <p:sldMasterIdLst>
    <p:sldMasterId id="2147483648" r:id="rId1"/>
  </p:sldMasterIdLst>
  <p:handoutMasterIdLst>
    <p:handoutMasterId r:id="rId2"/>
  </p:handoutMasterIdLst>
  <p:sldIdLst>
    <p:sldId id="267" r:id="rId3"/>
    <p:sldId id="269" r:id="rId4"/>
    <p:sldId id="270" r:id="rId5"/>
    <p:sldId id="271" r:id="rId6"/>
    <p:sldId id="272" r:id="rId7"/>
    <p:sldId id="273" r:id="rId8"/>
    <p:sldId id="274" r:id="rId9"/>
    <p:sldId id="275" r:id="rId10"/>
    <p:sldId id="260" r:id="rId11"/>
    <p:sldId id="261" r:id="rId12"/>
    <p:sldId id="262" r:id="rId13"/>
    <p:sldId id="264" r:id="rId14"/>
    <p:sldId id="256" r:id="rId15"/>
    <p:sldId id="263" r:id="rId16"/>
    <p:sldId id="265" r:id="rId17"/>
    <p:sldId id="266" r:id="rId18"/>
    <p:sldId id="259" r:id="rId19"/>
    <p:sldId id="258" r:id="rId20"/>
    <p:sldId id="257" r:id="rId21"/>
  </p:sldIdLst>
  <p:sldSz cx="9144000" cy="6858000" type="screen4x3"/>
  <p:notesSz cx="6858000" cy="9144000"/>
  <p:custDataLst>
    <p:tags r:id="rId22"/>
  </p:custDataLst>
  <p:defaultTextStyle>
    <a:defPPr>
      <a:defRPr lang="he-IL"/>
    </a:defPPr>
    <a:lvl1pPr algn="r" rtl="1" fontAlgn="base">
      <a:spcBef>
        <a:spcPct val="0"/>
      </a:spcBef>
      <a:spcAft>
        <a:spcPct val="0"/>
      </a:spcAft>
      <a:buNone/>
      <a:defRPr>
        <a:solidFill>
          <a:schemeClr val="tx1"/>
        </a:solidFill>
        <a:latin typeface="Arial" pitchFamily="34" charset="0"/>
        <a:ea typeface="Arial" pitchFamily="34" charset="0"/>
      </a:defRPr>
    </a:lvl1pPr>
    <a:lvl2pPr marL="457200" indent="0" algn="r" rtl="1" fontAlgn="base">
      <a:spcBef>
        <a:spcPct val="0"/>
      </a:spcBef>
      <a:spcAft>
        <a:spcPct val="0"/>
      </a:spcAft>
      <a:buNone/>
      <a:defRPr>
        <a:solidFill>
          <a:schemeClr val="tx1"/>
        </a:solidFill>
        <a:latin typeface="Arial" pitchFamily="34" charset="0"/>
        <a:ea typeface="Arial" pitchFamily="34" charset="0"/>
      </a:defRPr>
    </a:lvl2pPr>
    <a:lvl3pPr marL="914400" indent="0" algn="r" rtl="1" fontAlgn="base">
      <a:spcBef>
        <a:spcPct val="0"/>
      </a:spcBef>
      <a:spcAft>
        <a:spcPct val="0"/>
      </a:spcAft>
      <a:buNone/>
      <a:defRPr>
        <a:solidFill>
          <a:schemeClr val="tx1"/>
        </a:solidFill>
        <a:latin typeface="Arial" pitchFamily="34" charset="0"/>
        <a:ea typeface="Arial" pitchFamily="34" charset="0"/>
      </a:defRPr>
    </a:lvl3pPr>
    <a:lvl4pPr marL="1371600" indent="0" algn="r" rtl="1" fontAlgn="base">
      <a:spcBef>
        <a:spcPct val="0"/>
      </a:spcBef>
      <a:spcAft>
        <a:spcPct val="0"/>
      </a:spcAft>
      <a:buNone/>
      <a:defRPr>
        <a:solidFill>
          <a:schemeClr val="tx1"/>
        </a:solidFill>
        <a:latin typeface="Arial" pitchFamily="34" charset="0"/>
        <a:ea typeface="Arial" pitchFamily="34" charset="0"/>
      </a:defRPr>
    </a:lvl4pPr>
    <a:lvl5pPr marL="1828800" indent="0" algn="r" rtl="1" fontAlgn="base">
      <a:spcBef>
        <a:spcPct val="0"/>
      </a:spcBef>
      <a:spcAft>
        <a:spcPct val="0"/>
      </a:spcAft>
      <a:buNone/>
      <a:defRPr>
        <a:solidFill>
          <a:schemeClr val="tx1"/>
        </a:solidFill>
        <a:latin typeface="Arial" pitchFamily="34" charset="0"/>
        <a:ea typeface="Arial" pitchFamily="34"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436" autoAdjust="0"/>
    <p:restoredTop sz="94700" autoAdjust="0"/>
  </p:normalViewPr>
  <p:slideViewPr>
    <p:cSldViewPr>
      <p:cViewPr varScale="1">
        <p:scale>
          <a:sx n="110" d="100"/>
          <a:sy n="110" d="100"/>
        </p:scale>
        <p:origin x="0" y="0"/>
      </p:cViewPr>
    </p:cSldViewPr>
  </p:slideViewPr>
  <p:notesViewPr>
    <p:cSldViewPr>
      <p:cViewPr>
        <p:scale>
          <a:sx n="10" d="100"/>
          <a:sy n="1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handoutMaster" Target="handoutMasters/handout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p:bgPr>
    </p:bg>
    <p:spTree>
      <p:nvGrpSpPr>
        <p:cNvPr id="1" name=""/>
        <p:cNvGrpSpPr/>
        <p:nvPr/>
      </p:nvGrpSpPr>
      <p:grpSpPr/>
      <p:sp>
        <p:nvSpPr>
          <p:cNvPr id="31746" name="Rectangle 2"/>
          <p:cNvSpPr>
            <a:spLocks noGrp="1"/>
          </p:cNvSpPr>
          <p:nvPr>
            <p:ph type="hdr" sz="quarter"/>
          </p:nvPr>
        </p:nvSpPr>
        <p:spPr bwMode="auto">
          <a:xfrm>
            <a:off x="3886200" y="0"/>
            <a:ext cx="2971800" cy="457200"/>
          </a:xfrm>
          <a:prstGeom prst="rect">
            <a:avLst/>
          </a:prstGeom>
          <a:noFill/>
          <a:ln>
            <a:noFill/>
            <a:miter lim="800000"/>
          </a:ln>
          <a:effectLst/>
        </p:spPr>
        <p:txBody>
          <a:bodyPr vert="horz" wrap="square" lIns="91440" tIns="45720" rIns="91440" bIns="45720" anchor="t" anchorCtr="0"/>
          <a:lstStyle>
            <a:lvl1pPr marL="0" indent="0" algn="r" defTabSz="914400" rtl="1" eaLnBrk="1" hangingPunct="1">
              <a:buNone/>
              <a:defRPr lang="he-IL" altLang="en-US" sz="1800">
                <a:solidFill>
                  <a:schemeClr val="tx1"/>
                </a:solidFill>
                <a:latin typeface="Arial" pitchFamily="34" charset="0"/>
                <a:ea typeface="Arial" pitchFamily="34" charset="0"/>
              </a:defRPr>
            </a:lvl1pPr>
            <a:lvl2pPr marL="457200" indent="0" algn="r" defTabSz="914400" rtl="1" eaLnBrk="1" hangingPunct="1">
              <a:buNone/>
              <a:defRPr lang="he-IL" altLang="en-US" sz="1800">
                <a:solidFill>
                  <a:schemeClr val="tx1"/>
                </a:solidFill>
                <a:latin typeface="Arial" pitchFamily="34" charset="0"/>
                <a:ea typeface="Arial" pitchFamily="34" charset="0"/>
              </a:defRPr>
            </a:lvl2pPr>
            <a:lvl3pPr marL="914400" indent="0" algn="r" defTabSz="914400" rtl="1" eaLnBrk="1" hangingPunct="1">
              <a:buNone/>
              <a:defRPr lang="he-IL" altLang="en-US" sz="1800">
                <a:solidFill>
                  <a:schemeClr val="tx1"/>
                </a:solidFill>
                <a:latin typeface="Arial" pitchFamily="34" charset="0"/>
                <a:ea typeface="Arial" pitchFamily="34" charset="0"/>
              </a:defRPr>
            </a:lvl3pPr>
            <a:lvl4pPr marL="1371600" indent="0" algn="r" defTabSz="914400" rtl="1" eaLnBrk="1" hangingPunct="1">
              <a:buNone/>
              <a:defRPr lang="he-IL" altLang="en-US" sz="1800">
                <a:solidFill>
                  <a:schemeClr val="tx1"/>
                </a:solidFill>
                <a:latin typeface="Arial" pitchFamily="34" charset="0"/>
                <a:ea typeface="Arial" pitchFamily="34" charset="0"/>
              </a:defRPr>
            </a:lvl4pPr>
            <a:lvl5pPr marL="1828800" indent="0" algn="r" defTabSz="914400" rtl="1" eaLnBrk="1" hangingPunct="1">
              <a:buNone/>
              <a:defRPr lang="he-IL" altLang="en-US" sz="1800">
                <a:solidFill>
                  <a:schemeClr val="tx1"/>
                </a:solidFill>
                <a:latin typeface="Arial" pitchFamily="34" charset="0"/>
                <a:ea typeface="Arial" pitchFamily="34" charset="0"/>
              </a:defRPr>
            </a:lvl5pPr>
          </a:lstStyle>
          <a:p>
            <a:pPr lvl="0"/>
            <a:endParaRPr lang="en-US" sz="1200"/>
          </a:p>
        </p:txBody>
      </p:sp>
      <p:sp>
        <p:nvSpPr>
          <p:cNvPr id="31747" name="Rectangle 3"/>
          <p:cNvSpPr>
            <a:spLocks noGrp="1"/>
          </p:cNvSpPr>
          <p:nvPr>
            <p:ph type="dt" sz="quarter" idx="2"/>
          </p:nvPr>
        </p:nvSpPr>
        <p:spPr bwMode="auto">
          <a:xfrm>
            <a:off x="1588" y="0"/>
            <a:ext cx="2971800" cy="457200"/>
          </a:xfrm>
          <a:prstGeom prst="rect">
            <a:avLst/>
          </a:prstGeom>
          <a:noFill/>
          <a:ln>
            <a:noFill/>
            <a:miter lim="800000"/>
          </a:ln>
          <a:effectLst/>
        </p:spPr>
        <p:txBody>
          <a:bodyPr vert="horz" wrap="square"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endParaRPr lang="en-US" sz="1200"/>
          </a:p>
        </p:txBody>
      </p:sp>
      <p:sp>
        <p:nvSpPr>
          <p:cNvPr id="31748" name="Rectangle 4"/>
          <p:cNvSpPr>
            <a:spLocks noGrp="1"/>
          </p:cNvSpPr>
          <p:nvPr>
            <p:ph type="ftr" sz="quarter" idx="3"/>
          </p:nvPr>
        </p:nvSpPr>
        <p:spPr bwMode="auto">
          <a:xfrm>
            <a:off x="3886200" y="8685212"/>
            <a:ext cx="2971800" cy="457200"/>
          </a:xfrm>
          <a:prstGeom prst="rect">
            <a:avLst/>
          </a:prstGeom>
          <a:noFill/>
          <a:ln>
            <a:noFill/>
            <a:miter lim="800000"/>
          </a:ln>
          <a:effectLst/>
        </p:spPr>
        <p:txBody>
          <a:bodyPr vert="horz" wrap="square" lIns="91440" tIns="45720" rIns="91440" bIns="45720" anchor="b"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200"/>
          </a:p>
        </p:txBody>
      </p:sp>
      <p:sp>
        <p:nvSpPr>
          <p:cNvPr id="31749" name="Rectangle 5"/>
          <p:cNvSpPr>
            <a:spLocks noGrp="1"/>
          </p:cNvSpPr>
          <p:nvPr>
            <p:ph type="sldNum" sz="quarter" idx="4"/>
          </p:nvPr>
        </p:nvSpPr>
        <p:spPr bwMode="auto">
          <a:xfrm>
            <a:off x="1588" y="8685212"/>
            <a:ext cx="2971800" cy="457200"/>
          </a:xfrm>
          <a:prstGeom prst="rect">
            <a:avLst/>
          </a:prstGeom>
          <a:noFill/>
          <a:ln>
            <a:noFill/>
            <a:miter lim="800000"/>
          </a:ln>
          <a:effectLst/>
        </p:spPr>
        <p:txBody>
          <a:bodyPr vert="horz" wrap="square" lIns="91440" tIns="45720" rIns="91440" bIns="45720" anchor="b"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5EFBEA88-893E-49BC-832A-3F393F884FCF}" type="slidenum">
              <a:rPr lang="he-IL" sz="1200"/>
              <a:t>*</a:t>
            </a:fld>
            <a:endParaRPr lang="he-IL" sz="1200"/>
          </a:p>
        </p:txBody>
      </p:sp>
    </p:spTree>
  </p:cSld>
  <p:clrMap bg1="lt1" tx1="dk1" bg2="lt2" tx2="dk2" accent1="accent1" accent2="accent2" accent3="accent3" accent4="accent4" accent5="accent5" accent6="accent6" hlink="hlink" folHlink="folHlink"/>
</p:handout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cSld name="שקופית כותרת">
    <p:spTree>
      <p:nvGrpSpPr>
        <p:cNvPr id="1" name=""/>
        <p:cNvGrpSpPr/>
        <p:nvPr/>
      </p:nvGrpSpPr>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2050" name="מציין מיקום של מספר שקופית 5"/>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14436F66-8C67-4A86-8155-E6A78FCB6704}" type="slidenum">
              <a:rPr lang="he-IL" sz="1400"/>
              <a:t>*</a:t>
            </a:fld>
            <a:endParaRPr lang="he-IL" sz="1400"/>
          </a:p>
        </p:txBody>
      </p:sp>
      <p:sp>
        <p:nvSpPr>
          <p:cNvPr id="2053" name="מציין מיקום של תאריך 3"/>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2054" name="מציין מיקום של כותרת תחתונה 4"/>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cSld name="כותרת וטקסט אנכי">
    <p:spTree>
      <p:nvGrpSpPr>
        <p:cNvPr id="1" name=""/>
        <p:cNvGrpSpPr/>
        <p:nvPr/>
      </p:nvGrpSpPr>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10242" name="מציין מיקום של מספר שקופית 5"/>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962BB142-CD95-484C-B9D3-B56F66485904}" type="slidenum">
              <a:rPr lang="he-IL" sz="1400"/>
              <a:t>*</a:t>
            </a:fld>
            <a:endParaRPr lang="he-IL" sz="1400"/>
          </a:p>
        </p:txBody>
      </p:sp>
      <p:sp>
        <p:nvSpPr>
          <p:cNvPr id="10245" name="מציין מיקום של תאריך 3"/>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10246" name="מציין מיקום של כותרת תחתונה 4"/>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cSld name="כותרת אנכית וטקסט">
    <p:spTree>
      <p:nvGrpSpPr>
        <p:cNvPr id="1" name=""/>
        <p:cNvGrpSpPr/>
        <p:nvPr/>
      </p:nvGrpSpPr>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11266" name="מציין מיקום של מספר שקופית 5"/>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4A1A7763-CF5F-4CB6-A166-284E82150ABC}" type="slidenum">
              <a:rPr lang="he-IL" sz="1400"/>
              <a:t>*</a:t>
            </a:fld>
            <a:endParaRPr lang="he-IL" sz="1400"/>
          </a:p>
        </p:txBody>
      </p:sp>
      <p:sp>
        <p:nvSpPr>
          <p:cNvPr id="11269" name="מציין מיקום של תאריך 3"/>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11270" name="מציין מיקום של כותרת תחתונה 4"/>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cSld name="כותרת ותוכן">
    <p:spTree>
      <p:nvGrpSpPr>
        <p:cNvPr id="1" name=""/>
        <p:cNvGrpSpPr/>
        <p:nvPr/>
      </p:nvGrpSpPr>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3074" name="מציין מיקום של מספר שקופית 5"/>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AF81A48C-2ADE-463C-8F0B-4EE2EAED1182}" type="slidenum">
              <a:rPr lang="he-IL" sz="1400"/>
              <a:t>*</a:t>
            </a:fld>
            <a:endParaRPr lang="he-IL" sz="1400"/>
          </a:p>
        </p:txBody>
      </p:sp>
      <p:sp>
        <p:nvSpPr>
          <p:cNvPr id="3077" name="מציין מיקום של תאריך 3"/>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3078" name="מציין מיקום של כותרת תחתונה 4"/>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cSld name="כותרת מקטע עליונה">
    <p:spTree>
      <p:nvGrpSpPr>
        <p:cNvPr id="1" name=""/>
        <p:cNvGrpSpPr/>
        <p:nvPr/>
      </p:nvGrpSpPr>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098" name="מציין מיקום של מספר שקופית 5"/>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73BBE1F5-7199-456D-8C48-537ACFAD3F1E}" type="slidenum">
              <a:rPr lang="he-IL" sz="1400"/>
              <a:t>*</a:t>
            </a:fld>
            <a:endParaRPr lang="he-IL" sz="1400"/>
          </a:p>
        </p:txBody>
      </p:sp>
      <p:sp>
        <p:nvSpPr>
          <p:cNvPr id="4101" name="מציין מיקום של תאריך 3"/>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4102" name="מציין מיקום של כותרת תחתונה 4"/>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cSld name="שני תכנים">
    <p:spTree>
      <p:nvGrpSpPr>
        <p:cNvPr id="1" name=""/>
        <p:cNvGrpSpPr/>
        <p:nvPr/>
      </p:nvGrpSpPr>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122" name="מציין מיקום של מספר שקופית 6"/>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7CCBFADE-467E-4990-B2E3-CB970AE01B6B}" type="slidenum">
              <a:rPr lang="he-IL" sz="1400"/>
              <a:t>*</a:t>
            </a:fld>
            <a:endParaRPr lang="he-IL" sz="1400"/>
          </a:p>
        </p:txBody>
      </p:sp>
      <p:sp>
        <p:nvSpPr>
          <p:cNvPr id="5125" name="מציין מיקום של תאריך 4"/>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5126" name="מציין מיקום של כותרת תחתונה 5"/>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השוואה">
    <p:spTree>
      <p:nvGrpSpPr>
        <p:cNvPr id="1" name=""/>
        <p:cNvGrpSpPr/>
        <p:nvPr/>
      </p:nvGrpSpPr>
      <p:grpSpPr>
        <a:xfrm>
          <a:off x="0" y="0"/>
          <a: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0" name="Rectangle 4"/>
          <p:cNvSpPr>
            <a:spLocks noGrp="1"/>
          </p:cNvSpPr>
          <p:nvPr>
            <p:ph type="dt" sz="half" idx="10"/>
          </p:nvPr>
        </p:nvSpPr>
        <p:spPr bwMode="auto">
          <a:xfrm>
            <a:off x="6553200" y="6245225"/>
            <a:ext cx="2133600" cy="476250"/>
          </a:xfrm>
          <a:prstGeom prst="rect">
            <a:avLst/>
          </a:prstGeom>
          <a:noFill/>
          <a:ln>
            <a:noFill/>
            <a:miter lim="800000"/>
          </a:ln>
          <a:effectLst/>
        </p:spPr>
        <p:txBody>
          <a:bodyPr vert="horz" wrap="square"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0" name="Rectangle 5"/>
          <p:cNvSpPr>
            <a:spLocks noGrp="1"/>
          </p:cNvSpPr>
          <p:nvPr>
            <p:ph type="ftr" sz="quarter" idx="11"/>
          </p:nvPr>
        </p:nvSpPr>
        <p:spPr bwMode="auto">
          <a:xfrm>
            <a:off x="3124200" y="6245225"/>
            <a:ext cx="2895600" cy="476250"/>
          </a:xfrm>
          <a:prstGeom prst="rect">
            <a:avLst/>
          </a:prstGeom>
          <a:noFill/>
          <a:ln>
            <a:noFill/>
            <a:miter lim="800000"/>
          </a:ln>
          <a:effectLst/>
        </p:spPr>
        <p:txBody>
          <a:bodyPr vert="horz" wrap="square"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
        <p:nvSpPr>
          <p:cNvPr id="0" name="Rectangle 6"/>
          <p:cNvSpPr>
            <a:spLocks noGrp="1"/>
          </p:cNvSpPr>
          <p:nvPr>
            <p:ph type="sldNum" sz="quarter" idx="12"/>
          </p:nvPr>
        </p:nvSpPr>
        <p:spPr bwMode="auto">
          <a:xfrm>
            <a:off x="457200" y="6245225"/>
            <a:ext cx="2133600" cy="476250"/>
          </a:xfrm>
          <a:prstGeom prst="rect">
            <a:avLst/>
          </a:prstGeom>
          <a:noFill/>
          <a:ln>
            <a:noFill/>
            <a:miter lim="800000"/>
          </a:ln>
          <a:effectLst/>
        </p:spPr>
        <p:txBody>
          <a:bodyPr vert="horz" wrap="square"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7D75B069-43C2-488A-BD8A-4E397142DE04}" type="slidenum">
              <a:rPr lang="he-IL" sz="1400"/>
              <a:t>*</a:t>
            </a:fld>
            <a:endParaRPr lang="he-IL" sz="1400"/>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cSld name="כותרת בלבד">
    <p:spTree>
      <p:nvGrpSpPr>
        <p:cNvPr id="1" name=""/>
        <p:cNvGrpSpPr/>
        <p:nvPr/>
      </p:nvGrpSpPr>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6146" name="מציין מיקום של מספר שקופית 4"/>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E54908DE-6857-4EA8-A688-35EED3AAE9B9}" type="slidenum">
              <a:rPr lang="he-IL" sz="1400"/>
              <a:t>*</a:t>
            </a:fld>
            <a:endParaRPr lang="he-IL" sz="1400"/>
          </a:p>
        </p:txBody>
      </p:sp>
      <p:sp>
        <p:nvSpPr>
          <p:cNvPr id="6149" name="מציין מיקום של תאריך 2"/>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6150" name="מציין מיקום של כותרת תחתונה 3"/>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cSld name="ריק">
    <p:spTree>
      <p:nvGrpSpPr>
        <p:cNvPr id="1" name=""/>
        <p:cNvGrpSpPr/>
        <p:nvPr/>
      </p:nvGrpSpPr>
      <p:grpSpPr/>
      <p:sp>
        <p:nvSpPr>
          <p:cNvPr id="7170" name="מציין מיקום של מספר שקופית 3"/>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CAF6D187-BEC8-43F3-A2FE-F1F14698DA33}" type="slidenum">
              <a:rPr lang="he-IL" sz="1400"/>
              <a:t>*</a:t>
            </a:fld>
            <a:endParaRPr lang="he-IL" sz="1400"/>
          </a:p>
        </p:txBody>
      </p:sp>
      <p:sp>
        <p:nvSpPr>
          <p:cNvPr id="7173" name="מציין מיקום של תאריך 1"/>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7174" name="מציין מיקום של כותרת תחתונה 2"/>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cSld name="תוכן עם כיתוב">
    <p:spTree>
      <p:nvGrpSpPr>
        <p:cNvPr id="1" name=""/>
        <p:cNvGrpSpPr/>
        <p:nvPr/>
      </p:nvGrpSpPr>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8194" name="מציין מיקום של מספר שקופית 6"/>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8D940275-B2B7-4677-B3C2-F0CD73DEE9DF}" type="slidenum">
              <a:rPr lang="he-IL" sz="1400"/>
              <a:t>*</a:t>
            </a:fld>
            <a:endParaRPr lang="he-IL" sz="1400"/>
          </a:p>
        </p:txBody>
      </p:sp>
      <p:sp>
        <p:nvSpPr>
          <p:cNvPr id="8197" name="מציין מיקום של תאריך 4"/>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8198" name="מציין מיקום של כותרת תחתונה 5"/>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cSld name="תמונה עם כיתוב">
    <p:spTree>
      <p:nvGrpSpPr>
        <p:cNvPr id="1" name=""/>
        <p:cNvGrpSpPr/>
        <p:nvPr/>
      </p:nvGrpSpPr>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9218" name="מציין מיקום של מספר שקופית 6"/>
          <p:cNvSpPr>
            <a:spLocks noGrp="1"/>
          </p:cNvSpPr>
          <p:nvPr>
            <p:ph type="sldNum" sz="quarter" idx="10"/>
          </p:nvPr>
        </p:nvSpPr>
        <p:spPr>
          <a:xfrm>
            <a:off x="457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6305EBB3-4049-4FDA-9F97-1421421CD0BB}" type="slidenum">
              <a:rPr lang="he-IL" sz="1400"/>
              <a:t>*</a:t>
            </a:fld>
            <a:endParaRPr lang="he-IL" sz="1400"/>
          </a:p>
        </p:txBody>
      </p:sp>
      <p:sp>
        <p:nvSpPr>
          <p:cNvPr id="9221" name="מציין מיקום של תאריך 4"/>
          <p:cNvSpPr>
            <a:spLocks noGrp="1"/>
          </p:cNvSpPr>
          <p:nvPr>
            <p:ph type="dt" sz="half" idx="11"/>
          </p:nvPr>
        </p:nvSpPr>
        <p:spPr>
          <a:xfrm>
            <a:off x="6553200" y="6245225"/>
            <a:ext cx="2133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9222" name="מציין מיקום של כותרת תחתונה 5"/>
          <p:cNvSpPr>
            <a:spLocks noGrp="1"/>
          </p:cNvSpPr>
          <p:nvPr>
            <p:ph type="ftr" sz="quarter" idx="12"/>
          </p:nvPr>
        </p:nvSpPr>
        <p:spPr>
          <a:xfrm>
            <a:off x="3124200" y="6245225"/>
            <a:ext cx="2895600" cy="476250"/>
          </a:xfrm>
          <a:prstGeom prst="rect">
            <a:avLst/>
          </a:prstGeom>
          <a:noFill/>
          <a:ln cap="flat">
            <a:noFill/>
            <a:prstDash val="solid"/>
            <a:miter lim="800000"/>
            <a:headEnd type="none" w="med" len="med"/>
            <a:tailEnd type="none" w="med" len="med"/>
          </a:ln>
        </p:spPr>
        <p:txBody>
          <a:bodyPr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Rectangle 2"/>
          <p:cNvSpPr>
            <a:spLocks noGrp="1"/>
          </p:cNvSpPr>
          <p:nvPr>
            <p:ph type="title"/>
          </p:nvPr>
        </p:nvSpPr>
        <p:spPr bwMode="auto">
          <a:xfrm>
            <a:off x="457200" y="274638"/>
            <a:ext cx="8229600" cy="1143000"/>
          </a:xfrm>
          <a:prstGeom prst="rect">
            <a:avLst/>
          </a:prstGeom>
          <a:noFill/>
          <a:ln>
            <a:noFill/>
            <a:miter lim="800000"/>
          </a:ln>
          <a:effectLst/>
        </p:spPr>
        <p:txBody>
          <a:bodyPr vert="horz" wrap="square" lIns="91440" tIns="45720" rIns="91440" bIns="45720" anchor="ctr" anchorCtr="0"/>
          <a:lstStyle>
            <a:lvl1pPr algn="ctr" rtl="1" fontAlgn="base">
              <a:spcBef>
                <a:spcPct val="0"/>
              </a:spcBef>
              <a:spcAft>
                <a:spcPct val="0"/>
              </a:spcAft>
              <a:buNone/>
              <a:defRPr lang="he-IL" altLang="en-US" sz="4400">
                <a:solidFill>
                  <a:schemeClr val="tx2"/>
                </a:solidFill>
                <a:latin typeface="Arial" pitchFamily="34" charset="0"/>
                <a:ea typeface="Arial" pitchFamily="34" charset="0"/>
              </a:defRPr>
            </a:lvl1pPr>
            <a:lvl2pPr algn="ctr" rtl="1" fontAlgn="base">
              <a:spcBef>
                <a:spcPct val="0"/>
              </a:spcBef>
              <a:spcAft>
                <a:spcPct val="0"/>
              </a:spcAft>
              <a:buNone/>
              <a:defRPr lang="he-IL" altLang="en-US" sz="4400">
                <a:solidFill>
                  <a:schemeClr val="tx2"/>
                </a:solidFill>
                <a:latin typeface="Arial" pitchFamily="34" charset="0"/>
                <a:ea typeface="Arial" pitchFamily="34" charset="0"/>
              </a:defRPr>
            </a:lvl2pPr>
            <a:lvl3pPr algn="ctr" rtl="1" fontAlgn="base">
              <a:spcBef>
                <a:spcPct val="0"/>
              </a:spcBef>
              <a:spcAft>
                <a:spcPct val="0"/>
              </a:spcAft>
              <a:buNone/>
              <a:defRPr lang="he-IL" altLang="en-US" sz="4400">
                <a:solidFill>
                  <a:schemeClr val="tx2"/>
                </a:solidFill>
                <a:latin typeface="Arial" pitchFamily="34" charset="0"/>
                <a:ea typeface="Arial" pitchFamily="34" charset="0"/>
              </a:defRPr>
            </a:lvl3pPr>
            <a:lvl4pPr algn="ctr" rtl="1" fontAlgn="base">
              <a:spcBef>
                <a:spcPct val="0"/>
              </a:spcBef>
              <a:spcAft>
                <a:spcPct val="0"/>
              </a:spcAft>
              <a:buNone/>
              <a:defRPr lang="he-IL" altLang="en-US" sz="4400">
                <a:solidFill>
                  <a:schemeClr val="tx2"/>
                </a:solidFill>
                <a:latin typeface="Arial" pitchFamily="34" charset="0"/>
                <a:ea typeface="Arial" pitchFamily="34" charset="0"/>
              </a:defRPr>
            </a:lvl4pPr>
            <a:lvl5pPr algn="ctr" rtl="1" fontAlgn="base">
              <a:spcBef>
                <a:spcPct val="0"/>
              </a:spcBef>
              <a:spcAft>
                <a:spcPct val="0"/>
              </a:spcAft>
              <a:buNone/>
              <a:defRPr lang="he-IL" altLang="en-US" sz="4400">
                <a:solidFill>
                  <a:schemeClr val="tx2"/>
                </a:solidFill>
                <a:latin typeface="Arial" pitchFamily="34" charset="0"/>
                <a:ea typeface="Arial" pitchFamily="34" charset="0"/>
              </a:defRPr>
            </a:lvl5pPr>
          </a:lstStyle>
          <a:p>
            <a:pPr lvl="0"/>
            <a:r>
              <a:t>Click to edit Master title style</a:t>
            </a:r>
          </a:p>
        </p:txBody>
      </p:sp>
      <p:sp>
        <p:nvSpPr>
          <p:cNvPr id="1027" name="Rectangle 3"/>
          <p:cNvSpPr>
            <a:spLocks noGrp="1"/>
          </p:cNvSpPr>
          <p:nvPr>
            <p:ph type="body" idx="1"/>
          </p:nvPr>
        </p:nvSpPr>
        <p:spPr bwMode="auto">
          <a:xfrm>
            <a:off x="457200" y="1600200"/>
            <a:ext cx="8229600" cy="4525962"/>
          </a:xfrm>
          <a:prstGeom prst="rect">
            <a:avLst/>
          </a:prstGeom>
          <a:noFill/>
          <a:ln>
            <a:noFill/>
            <a:miter lim="800000"/>
          </a:ln>
          <a:effectLst/>
        </p:spPr>
        <p:txBody>
          <a:bodyPr vert="horz" wrap="square" lIns="91440" tIns="45720" rIns="91440" bIns="45720" anchor="t" anchorCtr="0"/>
          <a:lstStyle>
            <a:lvl1pPr marL="342900" indent="-342900" algn="r" rtl="1" fontAlgn="base">
              <a:spcBef>
                <a:spcPct val="20000"/>
              </a:spcBef>
              <a:spcAft>
                <a:spcPct val="0"/>
              </a:spcAft>
              <a:buChar char="•"/>
              <a:defRPr lang="he-IL" altLang="en-US" sz="3200">
                <a:solidFill>
                  <a:schemeClr val="tx1"/>
                </a:solidFill>
                <a:latin typeface="Arial" pitchFamily="34" charset="0"/>
                <a:ea typeface="Arial" pitchFamily="34" charset="0"/>
              </a:defRPr>
            </a:lvl1pPr>
            <a:lvl2pPr marL="742950" indent="-285750" algn="r" rtl="1" fontAlgn="base">
              <a:spcBef>
                <a:spcPct val="20000"/>
              </a:spcBef>
              <a:spcAft>
                <a:spcPct val="0"/>
              </a:spcAft>
              <a:buChar char="–"/>
              <a:defRPr lang="he-IL" altLang="en-US" sz="2800">
                <a:solidFill>
                  <a:schemeClr val="tx1"/>
                </a:solidFill>
                <a:latin typeface="Arial" pitchFamily="34" charset="0"/>
                <a:ea typeface="Arial" pitchFamily="34" charset="0"/>
              </a:defRPr>
            </a:lvl2pPr>
            <a:lvl3pPr marL="1143000" indent="-228600" algn="r" rtl="1" fontAlgn="base">
              <a:spcBef>
                <a:spcPct val="20000"/>
              </a:spcBef>
              <a:spcAft>
                <a:spcPct val="0"/>
              </a:spcAft>
              <a:buChar char="•"/>
              <a:defRPr lang="he-IL" altLang="en-US" sz="2400">
                <a:solidFill>
                  <a:schemeClr val="tx1"/>
                </a:solidFill>
                <a:latin typeface="Arial" pitchFamily="34" charset="0"/>
                <a:ea typeface="Arial" pitchFamily="34" charset="0"/>
              </a:defRPr>
            </a:lvl3pPr>
            <a:lvl4pPr marL="1600200" indent="-228600" algn="r" rtl="1" fontAlgn="base">
              <a:spcBef>
                <a:spcPct val="20000"/>
              </a:spcBef>
              <a:spcAft>
                <a:spcPct val="0"/>
              </a:spcAft>
              <a:buChar char="–"/>
              <a:defRPr lang="he-IL" altLang="en-US" sz="2000">
                <a:solidFill>
                  <a:schemeClr val="tx1"/>
                </a:solidFill>
                <a:latin typeface="Arial" pitchFamily="34" charset="0"/>
                <a:ea typeface="Arial" pitchFamily="34" charset="0"/>
              </a:defRPr>
            </a:lvl4pPr>
            <a:lvl5pPr marL="2057400" indent="-228600" algn="r" rtl="1" fontAlgn="base">
              <a:spcBef>
                <a:spcPct val="20000"/>
              </a:spcBef>
              <a:spcAft>
                <a:spcPct val="0"/>
              </a:spcAft>
              <a:buChar char="»"/>
              <a:defRPr lang="he-IL" altLang="en-US" sz="2000">
                <a:solidFill>
                  <a:schemeClr val="tx1"/>
                </a:solidFill>
                <a:latin typeface="Arial" pitchFamily="34" charset="0"/>
                <a:ea typeface="Arial" pitchFamily="34" charset="0"/>
              </a:defRPr>
            </a:lvl5pPr>
          </a:lstStyle>
          <a:p>
            <a:pPr lvl="0"/>
            <a:r>
              <a:t>Click to edit Master text styles</a:t>
            </a:r>
          </a:p>
          <a:p>
            <a:pPr lvl="1"/>
            <a:r>
              <a:t>Second level</a:t>
            </a:r>
          </a:p>
          <a:p>
            <a:pPr lvl="2"/>
            <a:r>
              <a:t>Third level</a:t>
            </a:r>
          </a:p>
          <a:p>
            <a:pPr lvl="3"/>
            <a:r>
              <a:t>Fourth level</a:t>
            </a:r>
          </a:p>
          <a:p>
            <a:pPr lvl="4"/>
            <a:r>
              <a:t>Fifth level</a:t>
            </a:r>
          </a:p>
        </p:txBody>
      </p:sp>
      <p:sp>
        <p:nvSpPr>
          <p:cNvPr id="1028" name="Rectangle 4"/>
          <p:cNvSpPr>
            <a:spLocks noGrp="1"/>
          </p:cNvSpPr>
          <p:nvPr>
            <p:ph type="dt" sz="half" idx="2"/>
          </p:nvPr>
        </p:nvSpPr>
        <p:spPr bwMode="auto">
          <a:xfrm>
            <a:off x="6553200" y="6245225"/>
            <a:ext cx="2133600" cy="476250"/>
          </a:xfrm>
          <a:prstGeom prst="rect">
            <a:avLst/>
          </a:prstGeom>
          <a:noFill/>
          <a:ln>
            <a:noFill/>
            <a:miter lim="800000"/>
          </a:ln>
          <a:effectLst/>
        </p:spPr>
        <p:txBody>
          <a:bodyPr vert="horz" wrap="square"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endParaRPr lang="en-US" sz="1400"/>
          </a:p>
        </p:txBody>
      </p:sp>
      <p:sp>
        <p:nvSpPr>
          <p:cNvPr id="1029" name="Rectangle 5"/>
          <p:cNvSpPr>
            <a:spLocks noGrp="1"/>
          </p:cNvSpPr>
          <p:nvPr>
            <p:ph type="ftr" sz="quarter" idx="3"/>
          </p:nvPr>
        </p:nvSpPr>
        <p:spPr bwMode="auto">
          <a:xfrm>
            <a:off x="3124200" y="6245225"/>
            <a:ext cx="2895600" cy="476250"/>
          </a:xfrm>
          <a:prstGeom prst="rect">
            <a:avLst/>
          </a:prstGeom>
          <a:noFill/>
          <a:ln>
            <a:noFill/>
            <a:miter lim="800000"/>
          </a:ln>
          <a:effectLst/>
        </p:spPr>
        <p:txBody>
          <a:bodyPr vert="horz" wrap="square"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sz="1400"/>
          </a:p>
        </p:txBody>
      </p:sp>
      <p:sp>
        <p:nvSpPr>
          <p:cNvPr id="1030" name="Rectangle 6"/>
          <p:cNvSpPr>
            <a:spLocks noGrp="1"/>
          </p:cNvSpPr>
          <p:nvPr>
            <p:ph type="sldNum" sz="quarter" idx="4"/>
          </p:nvPr>
        </p:nvSpPr>
        <p:spPr bwMode="auto">
          <a:xfrm>
            <a:off x="457200" y="6245225"/>
            <a:ext cx="2133600" cy="476250"/>
          </a:xfrm>
          <a:prstGeom prst="rect">
            <a:avLst/>
          </a:prstGeom>
          <a:noFill/>
          <a:ln>
            <a:noFill/>
            <a:miter lim="800000"/>
          </a:ln>
          <a:effectLst/>
        </p:spPr>
        <p:txBody>
          <a:bodyPr vert="horz" wrap="square" lIns="91440" tIns="45720" rIns="91440" bIns="45720" anchor="t"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l"/>
            <a:fld id="{7D75B069-43C2-488A-BD8A-4E397142DE04}" type="slidenum">
              <a:rPr lang="he-IL" sz="1400"/>
              <a:t>*</a:t>
            </a:fld>
            <a:endParaRPr lang="he-IL" sz="140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7" r:id="rId4"/>
    <p:sldLayoutId id="2147483668" r:id="rId5"/>
    <p:sldLayoutId id="2147483670" r:id="rId6"/>
    <p:sldLayoutId id="2147483672" r:id="rId7"/>
    <p:sldLayoutId id="2147483674" r:id="rId8"/>
    <p:sldLayoutId id="2147483676" r:id="rId9"/>
    <p:sldLayoutId id="2147483678" r:id="rId10"/>
    <p:sldLayoutId id="2147483680" r:id="rId11"/>
  </p:sldLayoutIdLst>
  <p:transition/>
  <p:timing/>
  <p:txStyles>
    <p:titleStyle>
      <a:lvl1pPr algn="ctr" rtl="1" fontAlgn="base">
        <a:spcBef>
          <a:spcPct val="0"/>
        </a:spcBef>
        <a:spcAft>
          <a:spcPct val="0"/>
        </a:spcAft>
        <a:buNone/>
        <a:defRPr sz="4400">
          <a:solidFill>
            <a:schemeClr val="tx2"/>
          </a:solidFill>
          <a:latin typeface="Arial" pitchFamily="34" charset="0"/>
          <a:ea typeface="Arial" pitchFamily="34" charset="0"/>
        </a:defRPr>
      </a:lvl1pPr>
      <a:lvl2pPr algn="ctr" rtl="1" fontAlgn="base">
        <a:spcBef>
          <a:spcPct val="0"/>
        </a:spcBef>
        <a:spcAft>
          <a:spcPct val="0"/>
        </a:spcAft>
        <a:buNone/>
        <a:defRPr sz="4400">
          <a:solidFill>
            <a:schemeClr val="tx2"/>
          </a:solidFill>
          <a:latin typeface="Arial" pitchFamily="34" charset="0"/>
          <a:ea typeface="Arial" pitchFamily="34" charset="0"/>
        </a:defRPr>
      </a:lvl2pPr>
      <a:lvl3pPr algn="ctr" rtl="1" fontAlgn="base">
        <a:spcBef>
          <a:spcPct val="0"/>
        </a:spcBef>
        <a:spcAft>
          <a:spcPct val="0"/>
        </a:spcAft>
        <a:buNone/>
        <a:defRPr sz="4400">
          <a:solidFill>
            <a:schemeClr val="tx2"/>
          </a:solidFill>
          <a:latin typeface="Arial" pitchFamily="34" charset="0"/>
          <a:ea typeface="Arial" pitchFamily="34" charset="0"/>
        </a:defRPr>
      </a:lvl3pPr>
      <a:lvl4pPr algn="ctr" rtl="1" fontAlgn="base">
        <a:spcBef>
          <a:spcPct val="0"/>
        </a:spcBef>
        <a:spcAft>
          <a:spcPct val="0"/>
        </a:spcAft>
        <a:buNone/>
        <a:defRPr sz="4400">
          <a:solidFill>
            <a:schemeClr val="tx2"/>
          </a:solidFill>
          <a:latin typeface="Arial" pitchFamily="34" charset="0"/>
          <a:ea typeface="Arial" pitchFamily="34" charset="0"/>
        </a:defRPr>
      </a:lvl4pPr>
      <a:lvl5pPr algn="ctr" rtl="1" fontAlgn="base">
        <a:spcBef>
          <a:spcPct val="0"/>
        </a:spcBef>
        <a:spcAft>
          <a:spcPct val="0"/>
        </a:spcAft>
        <a:buNone/>
        <a:defRPr sz="4400">
          <a:solidFill>
            <a:schemeClr val="tx2"/>
          </a:solidFill>
          <a:latin typeface="Arial" pitchFamily="34" charset="0"/>
          <a:ea typeface="Arial" pitchFamily="34" charset="0"/>
        </a:defRPr>
      </a:lvl5pPr>
    </p:titleStyle>
    <p:bodyStyle>
      <a:lvl1pPr marL="342900" indent="-342900" algn="r" rtl="1" fontAlgn="base">
        <a:spcBef>
          <a:spcPct val="20000"/>
        </a:spcBef>
        <a:spcAft>
          <a:spcPct val="0"/>
        </a:spcAft>
        <a:buChar char="•"/>
        <a:defRPr sz="3200">
          <a:solidFill>
            <a:schemeClr val="tx1"/>
          </a:solidFill>
          <a:latin typeface="Arial" pitchFamily="34" charset="0"/>
          <a:ea typeface="Arial" pitchFamily="34" charset="0"/>
        </a:defRPr>
      </a:lvl1pPr>
      <a:lvl2pPr marL="742950" indent="-285750" algn="r" rtl="1" fontAlgn="base">
        <a:spcBef>
          <a:spcPct val="20000"/>
        </a:spcBef>
        <a:spcAft>
          <a:spcPct val="0"/>
        </a:spcAft>
        <a:buChar char="–"/>
        <a:defRPr sz="2800">
          <a:solidFill>
            <a:schemeClr val="tx1"/>
          </a:solidFill>
          <a:latin typeface="Arial" pitchFamily="34" charset="0"/>
          <a:ea typeface="Arial" pitchFamily="34" charset="0"/>
        </a:defRPr>
      </a:lvl2pPr>
      <a:lvl3pPr marL="1143000" indent="-228600" algn="r" rtl="1" fontAlgn="base">
        <a:spcBef>
          <a:spcPct val="20000"/>
        </a:spcBef>
        <a:spcAft>
          <a:spcPct val="0"/>
        </a:spcAft>
        <a:buChar char="•"/>
        <a:defRPr sz="2400">
          <a:solidFill>
            <a:schemeClr val="tx1"/>
          </a:solidFill>
          <a:latin typeface="Arial" pitchFamily="34" charset="0"/>
          <a:ea typeface="Arial" pitchFamily="34" charset="0"/>
        </a:defRPr>
      </a:lvl3pPr>
      <a:lvl4pPr marL="1600200" indent="-228600" algn="r" rtl="1" fontAlgn="base">
        <a:spcBef>
          <a:spcPct val="20000"/>
        </a:spcBef>
        <a:spcAft>
          <a:spcPct val="0"/>
        </a:spcAft>
        <a:buChar char="–"/>
        <a:defRPr sz="2000">
          <a:solidFill>
            <a:schemeClr val="tx1"/>
          </a:solidFill>
          <a:latin typeface="Arial" pitchFamily="34" charset="0"/>
          <a:ea typeface="Arial" pitchFamily="34" charset="0"/>
        </a:defRPr>
      </a:lvl4pPr>
      <a:lvl5pPr marL="2057400" indent="-228600" algn="r" rtl="1" fontAlgn="base">
        <a:spcBef>
          <a:spcPct val="20000"/>
        </a:spcBef>
        <a:spcAft>
          <a:spcPct val="0"/>
        </a:spcAft>
        <a:buChar char="»"/>
        <a:defRPr sz="2000">
          <a:solidFill>
            <a:schemeClr val="tx1"/>
          </a:solidFill>
          <a:latin typeface="Arial" pitchFamily="34" charset="0"/>
          <a:ea typeface="Arial" pitchFamily="34" charset="0"/>
        </a:defRPr>
      </a:lvl5pPr>
    </p:bodyStyle>
    <p:otherStyle>
      <a:lvl1pPr marL="0" indent="0" algn="r" defTabSz="914400" rtl="1" eaLnBrk="1" hangingPunct="1">
        <a:buNone/>
        <a:defRPr sz="1800">
          <a:solidFill>
            <a:schemeClr val="tx1"/>
          </a:solidFill>
          <a:latin typeface="Arial" pitchFamily="34" charset="0"/>
          <a:ea typeface="Arial" pitchFamily="34" charset="0"/>
        </a:defRPr>
      </a:lvl1pPr>
      <a:lvl2pPr marL="457200" indent="0" algn="r" defTabSz="914400" rtl="1" eaLnBrk="1" hangingPunct="1">
        <a:buNone/>
        <a:defRPr sz="1800">
          <a:solidFill>
            <a:schemeClr val="tx1"/>
          </a:solidFill>
          <a:latin typeface="Arial" pitchFamily="34" charset="0"/>
          <a:ea typeface="Arial" pitchFamily="34" charset="0"/>
        </a:defRPr>
      </a:lvl2pPr>
      <a:lvl3pPr marL="914400" indent="0" algn="r" defTabSz="914400" rtl="1" eaLnBrk="1" hangingPunct="1">
        <a:buNone/>
        <a:defRPr sz="1800">
          <a:solidFill>
            <a:schemeClr val="tx1"/>
          </a:solidFill>
          <a:latin typeface="Arial" pitchFamily="34" charset="0"/>
          <a:ea typeface="Arial" pitchFamily="34" charset="0"/>
        </a:defRPr>
      </a:lvl3pPr>
      <a:lvl4pPr marL="1371600" indent="0" algn="r" defTabSz="914400" rtl="1" eaLnBrk="1" hangingPunct="1">
        <a:buNone/>
        <a:defRPr sz="1800">
          <a:solidFill>
            <a:schemeClr val="tx1"/>
          </a:solidFill>
          <a:latin typeface="Arial" pitchFamily="34" charset="0"/>
          <a:ea typeface="Arial" pitchFamily="34" charset="0"/>
        </a:defRPr>
      </a:lvl4pPr>
      <a:lvl5pPr marL="1828800" indent="0" algn="r" defTabSz="914400" rtl="1" eaLnBrk="1" hangingPunct="1">
        <a:buNone/>
        <a:defRPr sz="1800">
          <a:solidFill>
            <a:schemeClr val="tx1"/>
          </a:solidFill>
          <a:latin typeface="Arial" pitchFamily="34" charset="0"/>
          <a:ea typeface="Arial" pitchFamily="34" charset="0"/>
        </a:defRPr>
      </a:lvl5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3.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16.xml" TargetMode="Internal" /><Relationship Id="rId3" Type="http://schemas.openxmlformats.org/officeDocument/2006/relationships/slide" Target="slide14.xml" TargetMode="Internal" /><Relationship Id="rId4" Type="http://schemas.openxmlformats.org/officeDocument/2006/relationships/image" Target="../media/image16.png" /><Relationship Id="rId5" Type="http://schemas.openxmlformats.org/officeDocument/2006/relationships/slide" Target="slide18.xml" TargetMode="Internal" /><Relationship Id="rId6" Type="http://schemas.openxmlformats.org/officeDocument/2006/relationships/image" Target="../media/image4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4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4.jpeg" /><Relationship Id="rId3" Type="http://schemas.openxmlformats.org/officeDocument/2006/relationships/image" Target="../media/image16.png" /><Relationship Id="rId4" Type="http://schemas.openxmlformats.org/officeDocument/2006/relationships/slide" Target="slide18.xml" TargetMode="Internal" /><Relationship Id="rId5" Type="http://schemas.openxmlformats.org/officeDocument/2006/relationships/image" Target="../media/image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4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4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4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2.png" /><Relationship Id="rId11" Type="http://schemas.openxmlformats.org/officeDocument/2006/relationships/image" Target="../media/image13.png" /><Relationship Id="rId12" Type="http://schemas.openxmlformats.org/officeDocument/2006/relationships/image" Target="../media/image14.png" /><Relationship Id="rId13" Type="http://schemas.openxmlformats.org/officeDocument/2006/relationships/image" Target="../media/image15.png" /><Relationship Id="rId14" Type="http://schemas.openxmlformats.org/officeDocument/2006/relationships/image" Target="../media/image16.png" /><Relationship Id="rId15" Type="http://schemas.openxmlformats.org/officeDocument/2006/relationships/slide" Target="slide18.xml" TargetMode="Internal" /><Relationship Id="rId16" Type="http://schemas.openxmlformats.org/officeDocument/2006/relationships/image" Target="../media/image3.jpeg"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jpe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jpeg" /><Relationship Id="rId9" Type="http://schemas.openxmlformats.org/officeDocument/2006/relationships/image" Target="../media/image1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7.png" /><Relationship Id="rId3" Type="http://schemas.openxmlformats.org/officeDocument/2006/relationships/image" Target="../media/image18.png" /><Relationship Id="rId4" Type="http://schemas.openxmlformats.org/officeDocument/2006/relationships/image" Target="../media/image19.png" /><Relationship Id="rId5" Type="http://schemas.openxmlformats.org/officeDocument/2006/relationships/image" Target="../media/image20.png" /><Relationship Id="rId6" Type="http://schemas.openxmlformats.org/officeDocument/2006/relationships/image" Target="../media/image16.png" /><Relationship Id="rId7" Type="http://schemas.openxmlformats.org/officeDocument/2006/relationships/slide" Target="slide18.xml" TargetMode="Internal" /><Relationship Id="rId8" Type="http://schemas.openxmlformats.org/officeDocument/2006/relationships/image" Target="../media/image2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png" /><Relationship Id="rId3" Type="http://schemas.openxmlformats.org/officeDocument/2006/relationships/image" Target="../media/image23.png" /><Relationship Id="rId4" Type="http://schemas.openxmlformats.org/officeDocument/2006/relationships/image" Target="../media/image16.png" /><Relationship Id="rId5" Type="http://schemas.openxmlformats.org/officeDocument/2006/relationships/slide" Target="slide18.xml" TargetMode="Internal" /><Relationship Id="rId6" Type="http://schemas.openxmlformats.org/officeDocument/2006/relationships/image" Target="../media/image21.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6.png" /><Relationship Id="rId11" Type="http://schemas.openxmlformats.org/officeDocument/2006/relationships/slide" Target="slide18.xml" TargetMode="Internal" /><Relationship Id="rId12" Type="http://schemas.openxmlformats.org/officeDocument/2006/relationships/image" Target="../media/image21.jpeg" /><Relationship Id="rId2" Type="http://schemas.openxmlformats.org/officeDocument/2006/relationships/image" Target="../media/image24.png" /><Relationship Id="rId3" Type="http://schemas.openxmlformats.org/officeDocument/2006/relationships/image" Target="../media/image25.png" /><Relationship Id="rId4" Type="http://schemas.openxmlformats.org/officeDocument/2006/relationships/image" Target="../media/image26.png" /><Relationship Id="rId5" Type="http://schemas.openxmlformats.org/officeDocument/2006/relationships/image" Target="../media/image27.png" /><Relationship Id="rId6" Type="http://schemas.openxmlformats.org/officeDocument/2006/relationships/image" Target="../media/image28.png" /><Relationship Id="rId7" Type="http://schemas.openxmlformats.org/officeDocument/2006/relationships/image" Target="../media/image29.png" /><Relationship Id="rId8" Type="http://schemas.openxmlformats.org/officeDocument/2006/relationships/image" Target="../media/image30.png" /><Relationship Id="rId9" Type="http://schemas.openxmlformats.org/officeDocument/2006/relationships/image" Target="../media/image3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2.jpeg" /><Relationship Id="rId3" Type="http://schemas.openxmlformats.org/officeDocument/2006/relationships/image" Target="../media/image33.png" /><Relationship Id="rId4" Type="http://schemas.openxmlformats.org/officeDocument/2006/relationships/image" Target="../media/image16.png" /><Relationship Id="rId5" Type="http://schemas.openxmlformats.org/officeDocument/2006/relationships/slide" Target="slide18.xml" TargetMode="Internal" /><Relationship Id="rId6" Type="http://schemas.openxmlformats.org/officeDocument/2006/relationships/image" Target="../media/image3.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4.jpeg" /><Relationship Id="rId3" Type="http://schemas.openxmlformats.org/officeDocument/2006/relationships/image" Target="../media/image35.jpeg" /><Relationship Id="rId4" Type="http://schemas.openxmlformats.org/officeDocument/2006/relationships/image" Target="../media/image36.jpeg" /><Relationship Id="rId5" Type="http://schemas.openxmlformats.org/officeDocument/2006/relationships/image" Target="../media/image16.png" /><Relationship Id="rId6" Type="http://schemas.openxmlformats.org/officeDocument/2006/relationships/slide" Target="slide18.xml" TargetMode="Internal" /><Relationship Id="rId7" Type="http://schemas.openxmlformats.org/officeDocument/2006/relationships/image" Target="../media/image3.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3.png" /><Relationship Id="rId11" Type="http://schemas.openxmlformats.org/officeDocument/2006/relationships/image" Target="../media/image14.png" /><Relationship Id="rId12" Type="http://schemas.openxmlformats.org/officeDocument/2006/relationships/image" Target="../media/image15.png" /><Relationship Id="rId13" Type="http://schemas.openxmlformats.org/officeDocument/2006/relationships/image" Target="../media/image39.jpeg" /><Relationship Id="rId14" Type="http://schemas.openxmlformats.org/officeDocument/2006/relationships/image" Target="../media/image40.jpeg" /><Relationship Id="rId15" Type="http://schemas.openxmlformats.org/officeDocument/2006/relationships/image" Target="../media/image24.png" /><Relationship Id="rId16" Type="http://schemas.openxmlformats.org/officeDocument/2006/relationships/image" Target="../media/image16.png" /><Relationship Id="rId17" Type="http://schemas.openxmlformats.org/officeDocument/2006/relationships/slide" Target="slide18.xml" TargetMode="Internal" /><Relationship Id="rId18" Type="http://schemas.openxmlformats.org/officeDocument/2006/relationships/image" Target="../media/image3.jpeg"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jpeg" /><Relationship Id="rId6" Type="http://schemas.openxmlformats.org/officeDocument/2006/relationships/image" Target="../media/image37.png" /><Relationship Id="rId7" Type="http://schemas.openxmlformats.org/officeDocument/2006/relationships/image" Target="../media/image38.png" /><Relationship Id="rId8" Type="http://schemas.openxmlformats.org/officeDocument/2006/relationships/image" Target="../media/image11.jpeg" /><Relationship Id="rId9"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 Id="rId3" Type="http://schemas.openxmlformats.org/officeDocument/2006/relationships/slide" Target="slide18.xml" TargetMode="Internal" /><Relationship Id="rId4" Type="http://schemas.openxmlformats.org/officeDocument/2006/relationships/image" Target="../media/image41.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sp>
        <p:nvSpPr>
          <p:cNvPr id="12290" name="Oval 4"/>
          <p:cNvSpPr/>
          <p:nvPr/>
        </p:nvSpPr>
        <p:spPr bwMode="auto">
          <a:xfrm>
            <a:off x="6954838" y="858838"/>
            <a:ext cx="1770062" cy="1770062"/>
          </a:xfrm>
          <a:prstGeom prst="ellipse">
            <a:avLst/>
          </a:prstGeom>
          <a:solidFill>
            <a:srgbClr val="FFFFFF">
              <a:alpha val="64000"/>
            </a:srgbClr>
          </a:solidFill>
          <a:ln>
            <a:noFill/>
            <a:round/>
          </a:ln>
          <a:effectLst/>
        </p:spPr>
        <p:txBody>
          <a:bodyPr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12291" name="Text Box 5"/>
          <p:cNvSpPr/>
          <p:nvPr/>
        </p:nvSpPr>
        <p:spPr bwMode="auto">
          <a:xfrm>
            <a:off x="3090862" y="1193800"/>
            <a:ext cx="3365500" cy="412750"/>
          </a:xfrm>
          <a:prstGeom prst="rect">
            <a:avLst/>
          </a:prstGeom>
          <a:noFill/>
          <a:ln>
            <a:noFill/>
            <a:miter lim="800000"/>
          </a:ln>
          <a:effectLst>
            <a:outerShdw dist="35921" dir="2700000" algn="ctr">
              <a:schemeClr val="bg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r>
              <a:rPr lang="he-IL" sz="3200" b="1" i="1" baseline="-25000"/>
              <a:t>מפקדת קצין חינוך ונוער ראשי</a:t>
            </a:r>
            <a:endParaRPr lang="en-US" sz="3200" b="1" i="1" baseline="-25000"/>
          </a:p>
        </p:txBody>
      </p:sp>
      <p:pic>
        <p:nvPicPr>
          <p:cNvPr id="12292" name="Picture 6" descr="HelHinuch"/>
          <p:cNvPicPr>
            <a:picLocks noChangeAspect="1"/>
          </p:cNvPicPr>
          <p:nvPr/>
        </p:nvPicPr>
        <p:blipFill>
          <a:blip r:embed="rId2">
            <a:clrChange>
              <a:clrFrom>
                <a:srgbClr val="FFFFFF"/>
              </a:clrFrom>
              <a:clrTo>
                <a:srgbClr val="FFFFFF">
                  <a:alpha val="0"/>
                </a:srgbClr>
              </a:clrTo>
            </a:clrChange>
          </a:blip>
          <a:stretch>
            <a:fillRect/>
          </a:stretch>
        </p:blipFill>
        <p:spPr bwMode="auto">
          <a:xfrm>
            <a:off x="6877050" y="908050"/>
            <a:ext cx="1976438" cy="1616075"/>
          </a:xfrm>
          <a:prstGeom prst="rect">
            <a:avLst/>
          </a:prstGeom>
          <a:noFill/>
          <a:ln cap="flat">
            <a:noFill/>
            <a:prstDash val="solid"/>
            <a:round/>
            <a:headEnd type="none" w="med" len="med"/>
            <a:tailEnd type="none" w="med" len="med"/>
          </a:ln>
        </p:spPr>
      </p:pic>
      <p:pic>
        <p:nvPicPr>
          <p:cNvPr id="12293" name="Picture 7" descr="smel-hinooch"/>
          <p:cNvPicPr>
            <a:picLocks noChangeAspect="1"/>
          </p:cNvPicPr>
          <p:nvPr/>
        </p:nvPicPr>
        <p:blipFill>
          <a:blip r:embed="rId3"/>
          <a:stretch>
            <a:fillRect/>
          </a:stretch>
        </p:blipFill>
        <p:spPr bwMode="auto">
          <a:xfrm>
            <a:off x="633412" y="779462"/>
            <a:ext cx="1619250" cy="2038350"/>
          </a:xfrm>
          <a:prstGeom prst="rect">
            <a:avLst/>
          </a:prstGeom>
          <a:noFill/>
          <a:ln cap="flat">
            <a:noFill/>
            <a:prstDash val="solid"/>
            <a:round/>
            <a:headEnd type="none" w="med" len="med"/>
            <a:tailEnd type="none" w="med" len="med"/>
          </a:ln>
        </p:spPr>
      </p:pic>
      <p:sp>
        <p:nvSpPr>
          <p:cNvPr id="12294" name="Text Box 8"/>
          <p:cNvSpPr/>
          <p:nvPr/>
        </p:nvSpPr>
        <p:spPr bwMode="auto">
          <a:xfrm>
            <a:off x="361950" y="3197225"/>
            <a:ext cx="8567738" cy="1530350"/>
          </a:xfrm>
          <a:prstGeom prst="rect">
            <a:avLst/>
          </a:prstGeom>
          <a:noFill/>
          <a:ln>
            <a:noFill/>
            <a:miter lim="800000"/>
          </a:ln>
          <a:effectLst>
            <a:outerShdw dist="53882" dir="2700000" algn="ctr">
              <a:schemeClr val="bg1"/>
            </a:outerShdw>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lnSpc>
                <a:spcPct val="85000"/>
              </a:lnSpc>
            </a:pPr>
            <a:r>
              <a:rPr lang="he-IL" sz="5400" b="1" i="1">
                <a:solidFill>
                  <a:schemeClr val="accent2"/>
                </a:solidFill>
              </a:rPr>
              <a:t>הקרב על מתחם סכר הרואפה</a:t>
            </a:r>
            <a:endParaRPr lang="he-IL" sz="5400" b="1" i="1">
              <a:solidFill>
                <a:schemeClr val="accent2"/>
              </a:solidFill>
            </a:endParaRPr>
          </a:p>
          <a:p>
            <a:pPr lvl="0" algn="ctr">
              <a:lnSpc>
                <a:spcPct val="85000"/>
              </a:lnSpc>
            </a:pPr>
            <a:r>
              <a:rPr lang="he-IL" sz="6600" b="1" i="1">
                <a:solidFill>
                  <a:schemeClr val="accent2"/>
                </a:solidFill>
              </a:rPr>
              <a:t>במלחמת סיני</a:t>
            </a:r>
            <a:endParaRPr lang="en-US" sz="6600" b="1" i="1">
              <a:solidFill>
                <a:schemeClr val="accent2"/>
              </a:solidFill>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graphicFrame>
        <p:nvGraphicFramePr>
          <p:cNvPr id="21506" name="Group 153"/>
          <p:cNvGraphicFramePr/>
          <p:nvPr/>
        </p:nvGraphicFramePr>
        <p:xfrm>
          <a:off x="250825" y="836612"/>
          <a:ext cx="8642350" cy="5029201"/>
        </p:xfrm>
        <a:graphic>
          <a:graphicData uri="http://schemas.openxmlformats.org/drawingml/2006/table">
            <a:tbl>
              <a:tblPr/>
              <a:tblGrid>
                <a:gridCol w="1441450"/>
                <a:gridCol w="3960812"/>
                <a:gridCol w="3240088"/>
              </a:tblGrid>
              <a:tr h="360362">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b="1" u="none" baseline="0">
                          <a:solidFill>
                            <a:srgbClr val="000066"/>
                          </a:solidFill>
                          <a:effectLst/>
                        </a:rPr>
                        <a:t>הכח</a:t>
                      </a:r>
                      <a:r>
                        <a:rPr kumimoji="0" lang="en-US" sz="1800" u="none" baseline="0">
                          <a:solidFill>
                            <a:srgbClr val="000066"/>
                          </a:solidFill>
                          <a:effectLst/>
                        </a:rPr>
                        <a:t> </a:t>
                      </a:r>
                      <a:endParaRPr kumimoji="0" lang="en-US" sz="1800" u="none" baseline="0">
                        <a:solidFill>
                          <a:srgbClr val="000066"/>
                        </a:solidFill>
                        <a:effectLst/>
                      </a:endParaRPr>
                    </a:p>
                  </a:txBody>
                  <a:tcPr>
                    <a:lnL w="28575"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28575"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b="1" u="none" baseline="0">
                          <a:solidFill>
                            <a:srgbClr val="000066"/>
                          </a:solidFill>
                          <a:effectLst/>
                        </a:rPr>
                        <a:t>מועד</a:t>
                      </a:r>
                      <a:r>
                        <a:rPr kumimoji="0" lang="en-US" sz="1800" u="none" baseline="0">
                          <a:solidFill>
                            <a:srgbClr val="000066"/>
                          </a:solidFill>
                          <a:effectLst/>
                        </a:rPr>
                        <a:t> </a:t>
                      </a:r>
                      <a:endParaRPr kumimoji="0" lang="en-US" sz="1800" u="none" baseline="0">
                        <a:solidFill>
                          <a:srgbClr val="000066"/>
                        </a:solidFill>
                        <a:effectLst/>
                      </a:endParaRPr>
                    </a:p>
                  </a:txBody>
                  <a:tcPr>
                    <a:lnL w="12700"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28575"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b="1" u="none" baseline="0">
                          <a:solidFill>
                            <a:srgbClr val="000066"/>
                          </a:solidFill>
                          <a:effectLst/>
                        </a:rPr>
                        <a:t>משימה</a:t>
                      </a:r>
                      <a:r>
                        <a:rPr kumimoji="0" lang="en-US" sz="1800" u="none" baseline="0">
                          <a:solidFill>
                            <a:srgbClr val="000066"/>
                          </a:solidFill>
                          <a:effectLst/>
                        </a:rPr>
                        <a:t> </a:t>
                      </a:r>
                      <a:endParaRPr kumimoji="0" lang="en-US" sz="1800" u="none" baseline="0">
                        <a:solidFill>
                          <a:srgbClr val="000066"/>
                        </a:solidFill>
                        <a:effectLst/>
                      </a:endParaRPr>
                    </a:p>
                  </a:txBody>
                  <a:tcPr>
                    <a:lnL w="12700" cap="flat">
                      <a:solidFill>
                        <a:schemeClr val="tx1"/>
                      </a:solidFill>
                      <a:prstDash val="solid"/>
                      <a:round/>
                      <a:headEnd type="none" w="med" len="med"/>
                      <a:tailEnd type="none" w="med" len="med"/>
                    </a:lnL>
                    <a:lnR w="28575" cap="flat">
                      <a:solidFill>
                        <a:schemeClr val="tx1"/>
                      </a:solidFill>
                      <a:prstDash val="solid"/>
                      <a:round/>
                      <a:headEnd type="none" w="med" len="med"/>
                      <a:tailEnd type="none" w="med" len="med"/>
                    </a:lnR>
                    <a:lnT w="28575"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r>
              <a:tr h="1152525">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חטיבת חי"ר </a:t>
                      </a:r>
                      <a:r>
                        <a:rPr kumimoji="0" lang="en-US" sz="1800" u="none" baseline="0">
                          <a:solidFill>
                            <a:srgbClr val="000066"/>
                          </a:solidFill>
                          <a:effectLst/>
                        </a:rPr>
                        <a:t> </a:t>
                      </a:r>
                      <a:r>
                        <a:rPr kumimoji="0" lang="he-IL" sz="1800" u="none" baseline="0">
                          <a:solidFill>
                            <a:srgbClr val="000066"/>
                          </a:solidFill>
                          <a:effectLst/>
                        </a:rPr>
                        <a:t>4</a:t>
                      </a:r>
                      <a:endParaRPr kumimoji="0" lang="en-US" sz="1800" u="none" baseline="0">
                        <a:solidFill>
                          <a:srgbClr val="000066"/>
                        </a:solidFill>
                        <a:effectLst/>
                      </a:endParaRPr>
                    </a:p>
                  </a:txBody>
                  <a:tcPr>
                    <a:lnL w="28575"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הלילה הראשון</a:t>
                      </a:r>
                      <a:endParaRPr kumimoji="0" lang="he-IL" sz="1800" u="none" baseline="0">
                        <a:solidFill>
                          <a:srgbClr val="000066"/>
                        </a:solidFill>
                        <a:effectLst/>
                      </a:endParaRPr>
                    </a:p>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29-30 באוקטובר עד 1 בנובמבר</a:t>
                      </a:r>
                      <a:endParaRPr kumimoji="0" lang="he-IL" sz="1800" u="sng" baseline="0">
                        <a:solidFill>
                          <a:srgbClr val="000066"/>
                        </a:solidFill>
                        <a:effectLst/>
                      </a:endParaRPr>
                    </a:p>
                    <a:p>
                      <a:pPr marL="0" lvl="0" indent="0" algn="r" defTabSz="914400" rtl="1" eaLnBrk="1" fontAlgn="base" hangingPunct="1">
                        <a:lnSpc>
                          <a:spcPct val="100000"/>
                        </a:lnSpc>
                        <a:spcBef>
                          <a:spcPct val="0"/>
                        </a:spcBef>
                        <a:spcAft>
                          <a:spcPct val="0"/>
                        </a:spcAft>
                        <a:buClrTx/>
                        <a:buSzTx/>
                        <a:buFontTx/>
                        <a:buNone/>
                      </a:pPr>
                      <a:r>
                        <a:rPr kumimoji="0" lang="he-IL" sz="1800" u="sng" baseline="0">
                          <a:solidFill>
                            <a:srgbClr val="000066"/>
                          </a:solidFill>
                          <a:effectLst/>
                        </a:rPr>
                        <a:t>יום בשבוע</a:t>
                      </a:r>
                      <a:endParaRPr kumimoji="0" lang="he-IL" sz="1800" u="none" baseline="0">
                        <a:solidFill>
                          <a:srgbClr val="000066"/>
                        </a:solidFill>
                        <a:effectLst/>
                      </a:endParaRPr>
                    </a:p>
                    <a:p>
                      <a:pPr marL="0" lvl="0" indent="0" algn="r" defTabSz="914400" rtl="1" eaLnBrk="1" fontAlgn="base" hangingPunct="1">
                        <a:lnSpc>
                          <a:spcPct val="100000"/>
                        </a:lnSpc>
                        <a:spcBef>
                          <a:spcPct val="0"/>
                        </a:spcBef>
                        <a:spcAft>
                          <a:spcPct val="0"/>
                        </a:spcAft>
                        <a:buClrTx/>
                        <a:buSzTx/>
                        <a:buFontTx/>
                        <a:buNone/>
                      </a:pPr>
                      <a:r>
                        <a:rPr kumimoji="0" lang="he-IL" sz="1600" u="none" baseline="0">
                          <a:solidFill>
                            <a:srgbClr val="000066"/>
                          </a:solidFill>
                          <a:effectLst/>
                        </a:rPr>
                        <a:t>[בין יום שני בלילה עד יום חמישי]</a:t>
                      </a:r>
                      <a:r>
                        <a:rPr kumimoji="0" lang="en-US" sz="1600" u="none" baseline="0">
                          <a:solidFill>
                            <a:srgbClr val="000066"/>
                          </a:solidFill>
                          <a:effectLst/>
                        </a:rPr>
                        <a:t> </a:t>
                      </a:r>
                      <a:endParaRPr kumimoji="0" lang="en-US" sz="1600" u="none" baseline="0">
                        <a:solidFill>
                          <a:srgbClr val="000066"/>
                        </a:solidFill>
                        <a:effectLst/>
                      </a:endParaRPr>
                    </a:p>
                  </a:txBody>
                  <a:tcPr>
                    <a:lnL w="12700"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יכבוש את המוצבים שבין צבחה, קציימה ואום שיחן ותפתח את הציר. תיצור מגע אש עם אום שיחן ותכבוש אותו. </a:t>
                      </a:r>
                      <a:endParaRPr kumimoji="0" lang="en-US" sz="1800" u="none" baseline="0">
                        <a:solidFill>
                          <a:srgbClr val="000066"/>
                        </a:solidFill>
                        <a:effectLst/>
                      </a:endParaRPr>
                    </a:p>
                  </a:txBody>
                  <a:tcPr>
                    <a:lnL w="12700" cap="flat">
                      <a:solidFill>
                        <a:schemeClr val="tx1"/>
                      </a:solidFill>
                      <a:prstDash val="solid"/>
                      <a:round/>
                      <a:headEnd type="none" w="med" len="med"/>
                      <a:tailEnd type="none" w="med" len="med"/>
                    </a:lnL>
                    <a:lnR w="28575"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r>
              <a:tr h="1517650">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חטיבה 10</a:t>
                      </a:r>
                      <a:r>
                        <a:rPr kumimoji="0" lang="en-US" sz="1800" u="none" baseline="0">
                          <a:solidFill>
                            <a:srgbClr val="000066"/>
                          </a:solidFill>
                          <a:effectLst/>
                        </a:rPr>
                        <a:t> </a:t>
                      </a:r>
                      <a:endParaRPr kumimoji="0" lang="en-US" sz="1800" u="none" baseline="0">
                        <a:solidFill>
                          <a:srgbClr val="000066"/>
                        </a:solidFill>
                        <a:effectLst/>
                      </a:endParaRPr>
                    </a:p>
                  </a:txBody>
                  <a:tcPr>
                    <a:lnL w="28575"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הלילה השני</a:t>
                      </a:r>
                      <a:endParaRPr kumimoji="0" lang="he-IL" sz="1800" u="none" baseline="0">
                        <a:solidFill>
                          <a:srgbClr val="000066"/>
                        </a:solidFill>
                        <a:effectLst/>
                      </a:endParaRPr>
                    </a:p>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30 – 31 באוקטובר  עד</a:t>
                      </a:r>
                      <a:endParaRPr kumimoji="0" lang="he-IL" sz="1800" u="none" baseline="0">
                        <a:solidFill>
                          <a:srgbClr val="000066"/>
                        </a:solidFill>
                        <a:effectLst/>
                      </a:endParaRPr>
                    </a:p>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הלילה השלישי</a:t>
                      </a:r>
                      <a:endParaRPr kumimoji="0" lang="he-IL" sz="1800" u="none" baseline="0">
                        <a:solidFill>
                          <a:srgbClr val="000066"/>
                        </a:solidFill>
                        <a:effectLst/>
                      </a:endParaRPr>
                    </a:p>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31 באוקטובר- 1 בנובמבר</a:t>
                      </a:r>
                      <a:endParaRPr kumimoji="0" lang="he-IL" sz="1800" u="none" baseline="0">
                        <a:solidFill>
                          <a:srgbClr val="000066"/>
                        </a:solidFill>
                        <a:effectLst/>
                      </a:endParaRPr>
                    </a:p>
                    <a:p>
                      <a:pPr marL="0" lvl="0" indent="0" algn="r" defTabSz="914400" rtl="1" eaLnBrk="1" fontAlgn="base" hangingPunct="1">
                        <a:lnSpc>
                          <a:spcPct val="100000"/>
                        </a:lnSpc>
                        <a:spcBef>
                          <a:spcPct val="0"/>
                        </a:spcBef>
                        <a:spcAft>
                          <a:spcPct val="0"/>
                        </a:spcAft>
                        <a:buClrTx/>
                        <a:buSzTx/>
                        <a:buFontTx/>
                        <a:buNone/>
                      </a:pPr>
                      <a:r>
                        <a:rPr kumimoji="0" lang="he-IL" sz="1600" u="none" baseline="0">
                          <a:solidFill>
                            <a:srgbClr val="000066"/>
                          </a:solidFill>
                          <a:effectLst/>
                        </a:rPr>
                        <a:t>[בין יום שלישי בלילה עד יום חמישי לפנות בוקר]</a:t>
                      </a:r>
                      <a:endParaRPr kumimoji="0" lang="en-US" sz="1600" u="none" baseline="0">
                        <a:solidFill>
                          <a:srgbClr val="000066"/>
                        </a:solidFill>
                        <a:effectLst/>
                      </a:endParaRPr>
                    </a:p>
                  </a:txBody>
                  <a:tcPr>
                    <a:lnL w="12700"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תכבוש את מוצבי החוץ המצריים על הדרך שבין ניצנה למתחם אום כתף (תרת אום בסיס). תיצור מגע אש עם החלק המערבי של מתחם אום כתף ותכבוש אותו. תנצל את ההצלחה ותכבוש את אבו עגילה. </a:t>
                      </a:r>
                      <a:endParaRPr kumimoji="0" lang="en-US" sz="1800" u="none" baseline="0">
                        <a:solidFill>
                          <a:srgbClr val="000066"/>
                        </a:solidFill>
                        <a:effectLst/>
                      </a:endParaRPr>
                    </a:p>
                  </a:txBody>
                  <a:tcPr>
                    <a:lnL w="12700" cap="flat">
                      <a:solidFill>
                        <a:schemeClr val="tx1"/>
                      </a:solidFill>
                      <a:prstDash val="solid"/>
                      <a:round/>
                      <a:headEnd type="none" w="med" len="med"/>
                      <a:tailEnd type="none" w="med" len="med"/>
                    </a:lnL>
                    <a:lnR w="28575"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12700" cap="flat">
                      <a:solidFill>
                        <a:schemeClr val="tx1"/>
                      </a:solidFill>
                      <a:prstDash val="solid"/>
                      <a:round/>
                      <a:headEnd type="none" w="med" len="med"/>
                      <a:tailEnd type="none" w="med" len="med"/>
                    </a:lnB>
                    <a:noFill/>
                  </a:tcPr>
                </a:tc>
              </a:tr>
              <a:tr h="1358900">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חטיבה 7</a:t>
                      </a:r>
                      <a:r>
                        <a:rPr kumimoji="0" lang="en-US" sz="1800" u="none" baseline="0">
                          <a:solidFill>
                            <a:srgbClr val="000066"/>
                          </a:solidFill>
                          <a:effectLst/>
                        </a:rPr>
                        <a:t> </a:t>
                      </a:r>
                      <a:endParaRPr kumimoji="0" lang="en-US" sz="1800" u="none" baseline="0">
                        <a:solidFill>
                          <a:srgbClr val="000066"/>
                        </a:solidFill>
                        <a:effectLst/>
                      </a:endParaRPr>
                    </a:p>
                  </a:txBody>
                  <a:tcPr>
                    <a:lnL w="28575"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28575"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r" defTabSz="914400" rtl="1" eaLnBrk="1" fontAlgn="base" hangingPunct="1">
                        <a:lnSpc>
                          <a:spcPct val="100000"/>
                        </a:lnSpc>
                        <a:spcBef>
                          <a:spcPct val="20000"/>
                        </a:spcBef>
                        <a:spcAft>
                          <a:spcPct val="0"/>
                        </a:spcAft>
                        <a:buClrTx/>
                        <a:buSzTx/>
                        <a:buFontTx/>
                        <a:buNone/>
                      </a:pPr>
                      <a:r>
                        <a:rPr kumimoji="0" lang="he-IL" sz="1800" u="none" baseline="0">
                          <a:solidFill>
                            <a:srgbClr val="000066"/>
                          </a:solidFill>
                          <a:effectLst/>
                        </a:rPr>
                        <a:t>היום השני </a:t>
                      </a:r>
                      <a:endParaRPr kumimoji="0" lang="he-IL" sz="1800" u="none" baseline="0">
                        <a:solidFill>
                          <a:srgbClr val="000066"/>
                        </a:solidFill>
                        <a:effectLst/>
                      </a:endParaRPr>
                    </a:p>
                    <a:p>
                      <a:pPr marL="0" lvl="0" indent="0" algn="r" defTabSz="914400" rtl="1" eaLnBrk="1" fontAlgn="base" hangingPunct="1">
                        <a:lnSpc>
                          <a:spcPct val="100000"/>
                        </a:lnSpc>
                        <a:spcBef>
                          <a:spcPct val="20000"/>
                        </a:spcBef>
                        <a:spcAft>
                          <a:spcPct val="0"/>
                        </a:spcAft>
                        <a:buClrTx/>
                        <a:buSzTx/>
                        <a:buFontTx/>
                        <a:buNone/>
                      </a:pPr>
                      <a:r>
                        <a:rPr kumimoji="0" lang="he-IL" sz="1800" u="none" baseline="0">
                          <a:solidFill>
                            <a:srgbClr val="000066"/>
                          </a:solidFill>
                          <a:effectLst/>
                        </a:rPr>
                        <a:t>31 באוקטובר  עד</a:t>
                      </a:r>
                      <a:endParaRPr kumimoji="0" lang="he-IL" sz="1800" u="none" baseline="0">
                        <a:solidFill>
                          <a:srgbClr val="000066"/>
                        </a:solidFill>
                        <a:effectLst/>
                      </a:endParaRPr>
                    </a:p>
                    <a:p>
                      <a:pPr marL="0" lvl="0" indent="0" algn="r" defTabSz="914400" rtl="1" eaLnBrk="1" fontAlgn="base" hangingPunct="1">
                        <a:lnSpc>
                          <a:spcPct val="100000"/>
                        </a:lnSpc>
                        <a:spcBef>
                          <a:spcPct val="20000"/>
                        </a:spcBef>
                        <a:spcAft>
                          <a:spcPct val="0"/>
                        </a:spcAft>
                        <a:buClrTx/>
                        <a:buSzTx/>
                        <a:buFontTx/>
                        <a:buNone/>
                      </a:pPr>
                      <a:r>
                        <a:rPr kumimoji="0" lang="he-IL" sz="1800" u="none" baseline="0">
                          <a:solidFill>
                            <a:srgbClr val="000066"/>
                          </a:solidFill>
                          <a:effectLst/>
                        </a:rPr>
                        <a:t>היום השלישי</a:t>
                      </a:r>
                      <a:endParaRPr kumimoji="0" lang="he-IL" sz="1800" u="none" baseline="0">
                        <a:solidFill>
                          <a:srgbClr val="000066"/>
                        </a:solidFill>
                        <a:effectLst/>
                      </a:endParaRPr>
                    </a:p>
                    <a:p>
                      <a:pPr marL="0" lvl="0" indent="0" algn="r" defTabSz="914400" rtl="1" eaLnBrk="1" fontAlgn="base" hangingPunct="1">
                        <a:lnSpc>
                          <a:spcPct val="100000"/>
                        </a:lnSpc>
                        <a:spcBef>
                          <a:spcPct val="20000"/>
                        </a:spcBef>
                        <a:spcAft>
                          <a:spcPct val="0"/>
                        </a:spcAft>
                        <a:buClrTx/>
                        <a:buSzTx/>
                        <a:buFontTx/>
                        <a:buNone/>
                      </a:pPr>
                      <a:r>
                        <a:rPr kumimoji="0" lang="he-IL" sz="1800" u="none" baseline="0">
                          <a:solidFill>
                            <a:srgbClr val="000066"/>
                          </a:solidFill>
                          <a:effectLst/>
                        </a:rPr>
                        <a:t>1 בנובמבר</a:t>
                      </a:r>
                      <a:endParaRPr kumimoji="0" lang="he-IL" sz="1800" u="none" baseline="0">
                        <a:solidFill>
                          <a:srgbClr val="000066"/>
                        </a:solidFill>
                        <a:effectLst/>
                      </a:endParaRPr>
                    </a:p>
                    <a:p>
                      <a:pPr marL="0" lvl="0" indent="0" algn="r" defTabSz="914400" rtl="1" eaLnBrk="1" fontAlgn="base" hangingPunct="1">
                        <a:lnSpc>
                          <a:spcPct val="100000"/>
                        </a:lnSpc>
                        <a:spcBef>
                          <a:spcPct val="20000"/>
                        </a:spcBef>
                        <a:spcAft>
                          <a:spcPct val="0"/>
                        </a:spcAft>
                        <a:buClrTx/>
                        <a:buSzTx/>
                        <a:buFontTx/>
                        <a:buNone/>
                      </a:pPr>
                      <a:r>
                        <a:rPr kumimoji="0" lang="he-IL" sz="1600" u="none" baseline="0">
                          <a:solidFill>
                            <a:srgbClr val="000066"/>
                          </a:solidFill>
                          <a:effectLst/>
                        </a:rPr>
                        <a:t>[יום רביעי אחה"צ עד יום חמישי]</a:t>
                      </a:r>
                      <a:r>
                        <a:rPr kumimoji="0" lang="en-US" sz="1800" u="none" baseline="0">
                          <a:solidFill>
                            <a:srgbClr val="000066"/>
                          </a:solidFill>
                          <a:effectLst/>
                        </a:rPr>
                        <a:t> </a:t>
                      </a:r>
                      <a:endParaRPr kumimoji="0" lang="en-US" sz="1800" u="none" baseline="0">
                        <a:solidFill>
                          <a:srgbClr val="000066"/>
                        </a:solidFill>
                        <a:effectLst/>
                      </a:endParaRPr>
                    </a:p>
                  </a:txBody>
                  <a:tcPr>
                    <a:lnL w="12700" cap="flat">
                      <a:solidFill>
                        <a:schemeClr val="tx1"/>
                      </a:solidFill>
                      <a:prstDash val="solid"/>
                      <a:round/>
                      <a:headEnd type="none" w="med" len="med"/>
                      <a:tailEnd type="none" w="med" len="med"/>
                    </a:lnL>
                    <a:lnR w="12700"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28575" cap="flat">
                      <a:solidFill>
                        <a:schemeClr val="tx1"/>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r" defTabSz="914400" rtl="1" eaLnBrk="1" fontAlgn="base" hangingPunct="1">
                        <a:lnSpc>
                          <a:spcPct val="100000"/>
                        </a:lnSpc>
                        <a:spcBef>
                          <a:spcPct val="0"/>
                        </a:spcBef>
                        <a:spcAft>
                          <a:spcPct val="0"/>
                        </a:spcAft>
                        <a:buClrTx/>
                        <a:buSzTx/>
                        <a:buFontTx/>
                        <a:buNone/>
                      </a:pPr>
                      <a:r>
                        <a:rPr kumimoji="0" lang="he-IL" sz="1800" u="none" baseline="0">
                          <a:solidFill>
                            <a:srgbClr val="000066"/>
                          </a:solidFill>
                          <a:effectLst/>
                        </a:rPr>
                        <a:t>תתקדם לאבו עגילה דרך חטיבה 4 או 10 בהתאם לנסיבות תסייע או תשלים את כיבוש מוצבי אום כתף או צומת אבו עגילה בהתאם לנסיבות. תחדיר את יחידת הסיור החטיבתית לכיוון ג'בל ליבני.</a:t>
                      </a:r>
                      <a:r>
                        <a:rPr kumimoji="0" lang="en-US" sz="1800" u="none" baseline="0">
                          <a:solidFill>
                            <a:srgbClr val="000066"/>
                          </a:solidFill>
                          <a:effectLst/>
                        </a:rPr>
                        <a:t> </a:t>
                      </a:r>
                      <a:endParaRPr kumimoji="0" lang="en-US" sz="1800" u="none" baseline="0">
                        <a:solidFill>
                          <a:srgbClr val="000066"/>
                        </a:solidFill>
                        <a:effectLst/>
                      </a:endParaRPr>
                    </a:p>
                  </a:txBody>
                  <a:tcPr>
                    <a:lnL w="12700" cap="flat">
                      <a:solidFill>
                        <a:schemeClr val="tx1"/>
                      </a:solidFill>
                      <a:prstDash val="solid"/>
                      <a:round/>
                      <a:headEnd type="none" w="med" len="med"/>
                      <a:tailEnd type="none" w="med" len="med"/>
                    </a:lnL>
                    <a:lnR w="28575" cap="flat">
                      <a:solidFill>
                        <a:schemeClr val="tx1"/>
                      </a:solidFill>
                      <a:prstDash val="solid"/>
                      <a:round/>
                      <a:headEnd type="none" w="med" len="med"/>
                      <a:tailEnd type="none" w="med" len="med"/>
                    </a:lnR>
                    <a:lnT w="12700" cap="flat">
                      <a:solidFill>
                        <a:schemeClr val="tx1"/>
                      </a:solidFill>
                      <a:prstDash val="solid"/>
                      <a:round/>
                      <a:headEnd type="none" w="med" len="med"/>
                      <a:tailEnd type="none" w="med" len="med"/>
                    </a:lnT>
                    <a:lnB w="28575" cap="flat">
                      <a:solidFill>
                        <a:schemeClr val="tx1"/>
                      </a:solidFill>
                      <a:prstDash val="solid"/>
                      <a:round/>
                      <a:headEnd type="none" w="med" len="med"/>
                      <a:tailEnd type="none" w="med" len="med"/>
                    </a:lnB>
                    <a:noFill/>
                  </a:tcPr>
                </a:tc>
              </a:tr>
            </a:tbl>
          </a:graphicData>
        </a:graphic>
      </p:graphicFrame>
      <p:sp>
        <p:nvSpPr>
          <p:cNvPr id="21552" name="Text Box 157"/>
          <p:cNvSpPr/>
          <p:nvPr/>
        </p:nvSpPr>
        <p:spPr bwMode="auto">
          <a:xfrm>
            <a:off x="4330700" y="0"/>
            <a:ext cx="4730750"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כוחות ומשימות  אוגדה 38 -  תכנון</a:t>
            </a:r>
            <a:endParaRPr lang="en-US" sz="2600" b="1" i="1">
              <a:solidFill>
                <a:schemeClr val="bg1"/>
              </a:solidFill>
            </a:endParaRPr>
          </a:p>
        </p:txBody>
      </p:sp>
      <p:pic>
        <p:nvPicPr>
          <p:cNvPr id="21553" name="Picture 158"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sp>
        <p:nvSpPr>
          <p:cNvPr id="22530" name="Text Box 4"/>
          <p:cNvSpPr/>
          <p:nvPr/>
        </p:nvSpPr>
        <p:spPr bwMode="auto">
          <a:xfrm>
            <a:off x="0" y="541338"/>
            <a:ext cx="9144000" cy="4759325"/>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r>
              <a:rPr lang="he-IL">
                <a:solidFill>
                  <a:srgbClr val="000066"/>
                </a:solidFill>
              </a:rPr>
              <a:t>  </a:t>
            </a:r>
            <a:endParaRPr lang="he-IL">
              <a:solidFill>
                <a:srgbClr val="000066"/>
              </a:solidFill>
            </a:endParaRPr>
          </a:p>
          <a:p>
            <a:pPr lvl="0" algn="ctr"/>
            <a:endParaRPr lang="he-IL">
              <a:solidFill>
                <a:srgbClr val="000066"/>
              </a:solidFill>
            </a:endParaRPr>
          </a:p>
          <a:p>
            <a:pPr lvl="0" algn="ctr"/>
            <a:endParaRPr lang="he-IL">
              <a:solidFill>
                <a:srgbClr val="000066"/>
              </a:solidFill>
            </a:endParaRPr>
          </a:p>
          <a:p>
            <a:pPr lvl="0" algn="ctr">
              <a:lnSpc>
                <a:spcPct val="140000"/>
              </a:lnSpc>
            </a:pPr>
            <a:r>
              <a:rPr lang="he-IL" sz="2000">
                <a:solidFill>
                  <a:srgbClr val="000066"/>
                </a:solidFill>
              </a:rPr>
              <a:t>גדוד החרמ"ש 52 - פלוגת טנקי שרמן ושתי פלוגות חרמ"ש. </a:t>
            </a:r>
            <a:endParaRPr lang="he-IL" sz="2000">
              <a:solidFill>
                <a:srgbClr val="000066"/>
              </a:solidFill>
            </a:endParaRPr>
          </a:p>
          <a:p>
            <a:pPr lvl="0" algn="ctr">
              <a:lnSpc>
                <a:spcPct val="140000"/>
              </a:lnSpc>
            </a:pPr>
            <a:r>
              <a:rPr lang="he-IL" sz="2000">
                <a:solidFill>
                  <a:srgbClr val="000066"/>
                </a:solidFill>
              </a:rPr>
              <a:t>גדוד 82 – פלוגת טנקי שרמן וכן פלוגת חי"ר ממונע מגדוד 61.</a:t>
            </a:r>
            <a:endParaRPr lang="he-IL" sz="2000">
              <a:solidFill>
                <a:srgbClr val="000066"/>
              </a:solidFill>
            </a:endParaRPr>
          </a:p>
          <a:p>
            <a:pPr lvl="0" algn="ctr">
              <a:lnSpc>
                <a:spcPct val="140000"/>
              </a:lnSpc>
            </a:pPr>
            <a:r>
              <a:rPr lang="he-IL" sz="2000">
                <a:solidFill>
                  <a:srgbClr val="000066"/>
                </a:solidFill>
              </a:rPr>
              <a:t>[פלוגה ד' תגברה את חטיבה  עד 10 עד 31 באוקטובר בצהריים]</a:t>
            </a:r>
            <a:endParaRPr lang="he-IL" sz="2000">
              <a:solidFill>
                <a:srgbClr val="000066"/>
              </a:solidFill>
            </a:endParaRPr>
          </a:p>
          <a:p>
            <a:pPr lvl="0" algn="ctr">
              <a:lnSpc>
                <a:spcPct val="140000"/>
              </a:lnSpc>
            </a:pPr>
            <a:r>
              <a:rPr lang="he-IL" sz="2000">
                <a:solidFill>
                  <a:srgbClr val="000066"/>
                </a:solidFill>
              </a:rPr>
              <a:t>גדוד 9 – שתי פלוגות טנקים קלים </a:t>
            </a:r>
            <a:r>
              <a:rPr lang="en-US" sz="2000">
                <a:solidFill>
                  <a:srgbClr val="000066"/>
                </a:solidFill>
              </a:rPr>
              <a:t>AMX</a:t>
            </a:r>
            <a:r>
              <a:rPr lang="he-IL" sz="2000">
                <a:solidFill>
                  <a:srgbClr val="000066"/>
                </a:solidFill>
              </a:rPr>
              <a:t> ופלוגת חרמ"ש.</a:t>
            </a:r>
            <a:endParaRPr lang="he-IL" sz="2000">
              <a:solidFill>
                <a:srgbClr val="000066"/>
              </a:solidFill>
            </a:endParaRPr>
          </a:p>
          <a:p>
            <a:pPr lvl="0" algn="ctr">
              <a:lnSpc>
                <a:spcPct val="140000"/>
              </a:lnSpc>
            </a:pPr>
            <a:r>
              <a:rPr lang="he-IL" sz="2000">
                <a:solidFill>
                  <a:srgbClr val="000066"/>
                </a:solidFill>
              </a:rPr>
              <a:t>גדוד 61 – חי"ר ממונע פחות פלוגה.</a:t>
            </a:r>
            <a:endParaRPr lang="he-IL" sz="2000">
              <a:solidFill>
                <a:srgbClr val="000066"/>
              </a:solidFill>
            </a:endParaRPr>
          </a:p>
          <a:p>
            <a:pPr lvl="0" algn="ctr">
              <a:lnSpc>
                <a:spcPct val="140000"/>
              </a:lnSpc>
            </a:pPr>
            <a:r>
              <a:rPr lang="he-IL" sz="2000">
                <a:solidFill>
                  <a:srgbClr val="000066"/>
                </a:solidFill>
              </a:rPr>
              <a:t>יחידת סיור חטיבתית 135 שלושה ציוותי סיור על ג'יפים. </a:t>
            </a:r>
            <a:endParaRPr lang="he-IL" sz="2000">
              <a:solidFill>
                <a:srgbClr val="000066"/>
              </a:solidFill>
            </a:endParaRPr>
          </a:p>
          <a:p>
            <a:pPr lvl="0" algn="ctr">
              <a:lnSpc>
                <a:spcPct val="140000"/>
              </a:lnSpc>
            </a:pPr>
            <a:r>
              <a:rPr lang="he-IL" sz="2000">
                <a:solidFill>
                  <a:srgbClr val="000066"/>
                </a:solidFill>
              </a:rPr>
              <a:t>גדוד חת"ם 899 - ארטילרית שדה נגרר. </a:t>
            </a:r>
            <a:endParaRPr lang="he-IL" sz="2000">
              <a:solidFill>
                <a:srgbClr val="000066"/>
              </a:solidFill>
            </a:endParaRPr>
          </a:p>
          <a:p>
            <a:pPr lvl="0" algn="ctr">
              <a:lnSpc>
                <a:spcPct val="140000"/>
              </a:lnSpc>
            </a:pPr>
            <a:r>
              <a:rPr lang="he-IL" sz="2000">
                <a:solidFill>
                  <a:srgbClr val="000066"/>
                </a:solidFill>
              </a:rPr>
              <a:t>סוללת מרגמות כבידות 335.</a:t>
            </a:r>
            <a:endParaRPr lang="he-IL" sz="2000">
              <a:solidFill>
                <a:srgbClr val="000066"/>
              </a:solidFill>
            </a:endParaRPr>
          </a:p>
          <a:p>
            <a:pPr lvl="0" algn="ctr">
              <a:lnSpc>
                <a:spcPct val="140000"/>
              </a:lnSpc>
            </a:pPr>
            <a:r>
              <a:rPr lang="he-IL" sz="2000">
                <a:solidFill>
                  <a:srgbClr val="000066"/>
                </a:solidFill>
              </a:rPr>
              <a:t>פלוגת פלסים מגדוד 601. </a:t>
            </a:r>
            <a:endParaRPr lang="en-US" sz="2000">
              <a:solidFill>
                <a:srgbClr val="000066"/>
              </a:solidFill>
            </a:endParaRPr>
          </a:p>
        </p:txBody>
      </p:sp>
      <p:sp>
        <p:nvSpPr>
          <p:cNvPr id="22531" name="Text Box 8"/>
          <p:cNvSpPr/>
          <p:nvPr/>
        </p:nvSpPr>
        <p:spPr bwMode="auto">
          <a:xfrm>
            <a:off x="5629275" y="0"/>
            <a:ext cx="3432175"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r>
              <a:rPr lang="he-IL" sz="2600" b="1" i="1">
                <a:solidFill>
                  <a:schemeClr val="bg1"/>
                </a:solidFill>
              </a:rPr>
              <a:t>כוחות חטיבה מוגברת  7</a:t>
            </a:r>
            <a:endParaRPr lang="he-IL" sz="2600" b="1" i="1">
              <a:solidFill>
                <a:schemeClr val="bg1"/>
              </a:solidFill>
            </a:endParaRPr>
          </a:p>
        </p:txBody>
      </p:sp>
      <p:pic>
        <p:nvPicPr>
          <p:cNvPr id="22532" name="Picture 9"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graphicFrame>
        <p:nvGraphicFramePr>
          <p:cNvPr id="23554" name="Group 77"/>
          <p:cNvGraphicFramePr/>
          <p:nvPr/>
        </p:nvGraphicFramePr>
        <p:xfrm>
          <a:off x="284162" y="1268412"/>
          <a:ext cx="8580438" cy="4297680"/>
        </p:xfrm>
        <a:graphic>
          <a:graphicData uri="http://schemas.openxmlformats.org/drawingml/2006/table">
            <a:tbl>
              <a:tblPr/>
              <a:tblGrid>
                <a:gridCol w="3035300"/>
                <a:gridCol w="5545138"/>
              </a:tblGrid>
              <a:tr h="514350">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b="1" u="sng" baseline="0">
                          <a:solidFill>
                            <a:srgbClr val="000066"/>
                          </a:solidFill>
                          <a:effectLst/>
                        </a:rPr>
                        <a:t>הכוח</a:t>
                      </a:r>
                      <a:endParaRPr kumimoji="0" lang="he-IL" sz="1800" u="none" baseline="0">
                        <a:solidFill>
                          <a:srgbClr val="000066"/>
                        </a:solidFill>
                        <a:effectLst/>
                      </a:endParaRPr>
                    </a:p>
                    <a:p>
                      <a:pPr marL="0" lvl="0" indent="0" algn="ctr" defTabSz="914400" rtl="1" eaLnBrk="1" fontAlgn="base" hangingPunct="1">
                        <a:lnSpc>
                          <a:spcPct val="100000"/>
                        </a:lnSpc>
                        <a:spcBef>
                          <a:spcPct val="0"/>
                        </a:spcBef>
                        <a:spcAft>
                          <a:spcPct val="0"/>
                        </a:spcAft>
                        <a:buClrTx/>
                        <a:buSzTx/>
                        <a:buFontTx/>
                        <a:buNone/>
                      </a:pPr>
                      <a:endParaRPr kumimoji="0" lang="he-IL" sz="2000" u="none" baseline="0">
                        <a:solidFill>
                          <a:srgbClr val="000066"/>
                        </a:solidFill>
                        <a:effectLst/>
                        <a:latin typeface="Arial Unicode MS" pitchFamily="34" charset="-128"/>
                        <a:cs typeface="Arial Unicode MS" pitchFamily="34" charset="-128"/>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ctr" defTabSz="914400" rtl="1" eaLnBrk="1" fontAlgn="base" hangingPunct="1">
                        <a:lnSpc>
                          <a:spcPct val="100000"/>
                        </a:lnSpc>
                        <a:spcBef>
                          <a:spcPct val="0"/>
                        </a:spcBef>
                        <a:spcAft>
                          <a:spcPct val="0"/>
                        </a:spcAft>
                        <a:buClrTx/>
                        <a:buSzTx/>
                        <a:buFontTx/>
                        <a:buNone/>
                      </a:pPr>
                      <a:r>
                        <a:rPr kumimoji="0" lang="he-IL" sz="1800" b="1" u="sng" baseline="0">
                          <a:solidFill>
                            <a:srgbClr val="000066"/>
                          </a:solidFill>
                          <a:effectLst/>
                        </a:rPr>
                        <a:t>המשימה</a:t>
                      </a:r>
                      <a:r>
                        <a:rPr kumimoji="0" lang="he-IL" sz="1800" u="none" baseline="0">
                          <a:effectLst/>
                        </a:rPr>
                        <a:t> </a:t>
                      </a:r>
                      <a:endParaRPr kumimoji="0" lang="he-IL" sz="1800" u="none" baseline="0">
                        <a:effectLst/>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1230312">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b="1" u="none" baseline="0">
                          <a:solidFill>
                            <a:srgbClr val="000066"/>
                          </a:solidFill>
                          <a:effectLst/>
                        </a:rPr>
                        <a:t>צג"מ 82</a:t>
                      </a:r>
                      <a:r>
                        <a:rPr kumimoji="0" lang="he-IL" sz="2000" b="1" u="none" baseline="0">
                          <a:effectLst/>
                        </a:rPr>
                        <a:t> </a:t>
                      </a:r>
                      <a:endParaRPr kumimoji="0" lang="he-IL" sz="2000" b="1" u="none" baseline="0">
                        <a:effectLst/>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rPr>
                        <a:t>ינוע בראש דרך מיצר הדייקה ויכבוש את הכפר אבו עגילה ומחנה הצבא. צג"ם 82 יקבל פלוגת חרמ"ש מגדוד 52.</a:t>
                      </a:r>
                      <a:endParaRPr kumimoji="0" lang="he-IL" sz="2000" u="none" baseline="0">
                        <a:solidFill>
                          <a:srgbClr val="000066"/>
                        </a:solidFill>
                        <a:effectLst/>
                      </a:endParaRPr>
                    </a:p>
                    <a:p>
                      <a:pPr marL="0" lvl="0" indent="0" algn="just" defTabSz="914400" rtl="1" eaLnBrk="1" fontAlgn="base" hangingPunct="1">
                        <a:lnSpc>
                          <a:spcPct val="100000"/>
                        </a:lnSpc>
                        <a:spcBef>
                          <a:spcPct val="0"/>
                        </a:spcBef>
                        <a:spcAft>
                          <a:spcPct val="0"/>
                        </a:spcAft>
                        <a:buClrTx/>
                        <a:buSzTx/>
                        <a:buFontTx/>
                        <a:buNone/>
                      </a:pPr>
                      <a:endParaRPr kumimoji="0" lang="he-IL" sz="2000" u="none" baseline="0">
                        <a:solidFill>
                          <a:srgbClr val="000066"/>
                        </a:solidFill>
                        <a:effectLst/>
                        <a:latin typeface="Arial Unicode MS" pitchFamily="34" charset="-128"/>
                        <a:cs typeface="Arial Unicode MS" pitchFamily="34" charset="-128"/>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1230312">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b="1" u="none" baseline="0">
                          <a:solidFill>
                            <a:srgbClr val="000066"/>
                          </a:solidFill>
                          <a:effectLst/>
                        </a:rPr>
                        <a:t>גדוד חרמ"ש 52</a:t>
                      </a:r>
                      <a:r>
                        <a:rPr kumimoji="0" lang="he-IL" sz="2000" b="1" u="none" baseline="0">
                          <a:effectLst/>
                        </a:rPr>
                        <a:t> </a:t>
                      </a:r>
                      <a:endParaRPr kumimoji="0" lang="he-IL" sz="2000" b="1" u="none" baseline="0">
                        <a:effectLst/>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rPr>
                        <a:t>יוחלף ע"י גדוד החי"ר הממונע 61 בחסימה. ינוע לאחר גדוד 82 ויכבוש את מתחם סכר הרואפה לאחר שגדוד 82 יכבוש את מתחם צומת אבו עגילה.</a:t>
                      </a:r>
                      <a:endParaRPr kumimoji="0" lang="he-IL" sz="2000" u="none" baseline="0">
                        <a:solidFill>
                          <a:srgbClr val="000066"/>
                        </a:solidFill>
                        <a:effectLst/>
                      </a:endParaRPr>
                    </a:p>
                    <a:p>
                      <a:pPr marL="0" lvl="0" indent="0" algn="just" defTabSz="914400" rtl="1" eaLnBrk="1" fontAlgn="base" hangingPunct="1">
                        <a:lnSpc>
                          <a:spcPct val="100000"/>
                        </a:lnSpc>
                        <a:spcBef>
                          <a:spcPct val="0"/>
                        </a:spcBef>
                        <a:spcAft>
                          <a:spcPct val="0"/>
                        </a:spcAft>
                        <a:buClrTx/>
                        <a:buSzTx/>
                        <a:buFontTx/>
                        <a:buNone/>
                      </a:pPr>
                      <a:endParaRPr kumimoji="0" lang="he-IL" sz="2000" u="none" baseline="0">
                        <a:solidFill>
                          <a:srgbClr val="000066"/>
                        </a:solidFill>
                        <a:effectLst/>
                        <a:latin typeface="Arial Unicode MS" pitchFamily="34" charset="-128"/>
                        <a:cs typeface="Arial Unicode MS" pitchFamily="34" charset="-128"/>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769938">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b="1" u="none" baseline="0">
                          <a:solidFill>
                            <a:srgbClr val="000066"/>
                          </a:solidFill>
                          <a:effectLst/>
                        </a:rPr>
                        <a:t>גדוד 9 (טנקים קלים </a:t>
                      </a:r>
                      <a:r>
                        <a:rPr kumimoji="0" lang="en-US" sz="2000" b="1" u="none" baseline="0">
                          <a:solidFill>
                            <a:srgbClr val="000066"/>
                          </a:solidFill>
                          <a:effectLst/>
                        </a:rPr>
                        <a:t>AMX-(13</a:t>
                      </a:r>
                      <a:endParaRPr kumimoji="0" lang="en-US" sz="2000" b="1" u="none" baseline="0">
                        <a:solidFill>
                          <a:srgbClr val="000066"/>
                        </a:solidFill>
                        <a:effectLst/>
                      </a:endParaRPr>
                    </a:p>
                    <a:p>
                      <a:pPr marL="0" lvl="0" indent="0" algn="just" defTabSz="914400" rtl="1" eaLnBrk="1" fontAlgn="base" hangingPunct="1">
                        <a:lnSpc>
                          <a:spcPct val="100000"/>
                        </a:lnSpc>
                        <a:spcBef>
                          <a:spcPct val="0"/>
                        </a:spcBef>
                        <a:spcAft>
                          <a:spcPct val="0"/>
                        </a:spcAft>
                        <a:buClrTx/>
                        <a:buSzTx/>
                        <a:buFontTx/>
                        <a:buNone/>
                      </a:pPr>
                      <a:endParaRPr kumimoji="0" lang="he-IL" sz="2000" b="1" u="none" baseline="0">
                        <a:solidFill>
                          <a:srgbClr val="000066"/>
                        </a:solidFill>
                        <a:effectLst/>
                        <a:latin typeface="Arial Unicode MS" pitchFamily="34" charset="-128"/>
                        <a:cs typeface="Arial Unicode MS" pitchFamily="34" charset="-128"/>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rPr>
                        <a:t>יכבוש את ביר חסנה.</a:t>
                      </a:r>
                      <a:r>
                        <a:rPr kumimoji="0" lang="he-IL" sz="2000" u="none" baseline="0">
                          <a:effectLst/>
                        </a:rPr>
                        <a:t> </a:t>
                      </a:r>
                      <a:endParaRPr kumimoji="0" lang="en-US" sz="2000" u="none" baseline="0">
                        <a:effectLst/>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bl>
          </a:graphicData>
        </a:graphic>
      </p:graphicFrame>
      <p:sp>
        <p:nvSpPr>
          <p:cNvPr id="23587" name="Rectangle 57"/>
          <p:cNvSpPr/>
          <p:nvPr/>
        </p:nvSpPr>
        <p:spPr bwMode="auto">
          <a:xfrm>
            <a:off x="0" y="4537075"/>
            <a:ext cx="9144000" cy="0"/>
          </a:xfrm>
          <a:prstGeom prst="rect">
            <a:avLst/>
          </a:prstGeom>
          <a:noFill/>
          <a:ln>
            <a:noFill/>
            <a:miter lim="800000"/>
          </a:ln>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23588" name="Text Box 81"/>
          <p:cNvSpPr/>
          <p:nvPr/>
        </p:nvSpPr>
        <p:spPr bwMode="auto">
          <a:xfrm>
            <a:off x="2887662" y="0"/>
            <a:ext cx="61737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i="1">
                <a:solidFill>
                  <a:schemeClr val="bg1"/>
                </a:solidFill>
              </a:rPr>
              <a:t>תכנית הקרב של חטיבה 7 לאחר מעבר הדייקה</a:t>
            </a:r>
            <a:r>
              <a:rPr lang="en-US" sz="2600" i="1">
                <a:solidFill>
                  <a:schemeClr val="bg1"/>
                </a:solidFill>
              </a:rPr>
              <a:t> </a:t>
            </a:r>
            <a:endParaRPr lang="en-US" sz="2600" i="1">
              <a:solidFill>
                <a:schemeClr val="bg1"/>
              </a:solidFill>
            </a:endParaRPr>
          </a:p>
        </p:txBody>
      </p:sp>
      <p:pic>
        <p:nvPicPr>
          <p:cNvPr id="23589" name="Picture 82"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6"/>
          <a:stretch>
            <a:fillRect/>
          </a:stretch>
        </a:blipFill>
      </p:bgPr>
    </p:bg>
    <p:spTree>
      <p:nvGrpSpPr>
        <p:cNvPr id="1" name=""/>
        <p:cNvGrpSpPr/>
        <p:nvPr/>
      </p:nvGrpSpPr>
      <p:grpSpPr/>
      <p:sp useBgFill="1">
        <p:nvSpPr>
          <p:cNvPr id="24578" name="Freeform 16"/>
          <p:cNvSpPr/>
          <p:nvPr/>
        </p:nvSpPr>
        <p:spPr bwMode="auto">
          <a:xfrm>
            <a:off x="3419475" y="5229225"/>
            <a:ext cx="1454150" cy="819150"/>
          </a:xfrm>
          <a:custGeom>
            <a:pathLst>
              <a:path w="916" h="516">
                <a:moveTo>
                  <a:pt x="90" y="224"/>
                </a:moveTo>
                <a:cubicBezTo>
                  <a:pt x="74" y="248"/>
                  <a:pt x="51" y="269"/>
                  <a:pt x="42" y="296"/>
                </a:cubicBezTo>
                <a:cubicBezTo>
                  <a:pt x="37" y="312"/>
                  <a:pt x="26" y="344"/>
                  <a:pt x="26" y="344"/>
                </a:cubicBezTo>
                <a:cubicBezTo>
                  <a:pt x="31" y="414"/>
                  <a:pt x="16" y="479"/>
                  <a:pt x="90" y="504"/>
                </a:cubicBezTo>
                <a:cubicBezTo>
                  <a:pt x="153" y="499"/>
                  <a:pt x="198" y="516"/>
                  <a:pt x="218" y="456"/>
                </a:cubicBezTo>
                <a:cubicBezTo>
                  <a:pt x="221" y="413"/>
                  <a:pt x="211" y="368"/>
                  <a:pt x="226" y="328"/>
                </a:cubicBezTo>
                <a:cubicBezTo>
                  <a:pt x="231" y="316"/>
                  <a:pt x="352" y="299"/>
                  <a:pt x="362" y="296"/>
                </a:cubicBezTo>
                <a:cubicBezTo>
                  <a:pt x="538" y="248"/>
                  <a:pt x="609" y="239"/>
                  <a:pt x="810" y="232"/>
                </a:cubicBezTo>
                <a:cubicBezTo>
                  <a:pt x="830" y="203"/>
                  <a:pt x="853" y="195"/>
                  <a:pt x="882" y="176"/>
                </a:cubicBezTo>
                <a:cubicBezTo>
                  <a:pt x="916" y="125"/>
                  <a:pt x="877" y="117"/>
                  <a:pt x="834" y="88"/>
                </a:cubicBezTo>
                <a:cubicBezTo>
                  <a:pt x="817" y="76"/>
                  <a:pt x="803" y="60"/>
                  <a:pt x="786" y="48"/>
                </a:cubicBezTo>
                <a:cubicBezTo>
                  <a:pt x="745" y="20"/>
                  <a:pt x="689" y="16"/>
                  <a:pt x="642" y="0"/>
                </a:cubicBezTo>
                <a:cubicBezTo>
                  <a:pt x="597" y="3"/>
                  <a:pt x="551" y="2"/>
                  <a:pt x="506" y="8"/>
                </a:cubicBezTo>
                <a:cubicBezTo>
                  <a:pt x="465" y="13"/>
                  <a:pt x="444" y="33"/>
                  <a:pt x="410" y="48"/>
                </a:cubicBezTo>
                <a:cubicBezTo>
                  <a:pt x="369" y="66"/>
                  <a:pt x="324" y="74"/>
                  <a:pt x="282" y="88"/>
                </a:cubicBezTo>
                <a:cubicBezTo>
                  <a:pt x="229" y="85"/>
                  <a:pt x="175" y="86"/>
                  <a:pt x="122" y="80"/>
                </a:cubicBezTo>
                <a:cubicBezTo>
                  <a:pt x="105" y="78"/>
                  <a:pt x="74" y="64"/>
                  <a:pt x="74" y="64"/>
                </a:cubicBezTo>
                <a:cubicBezTo>
                  <a:pt x="2" y="76"/>
                  <a:pt x="36" y="69"/>
                  <a:pt x="2" y="120"/>
                </a:cubicBezTo>
                <a:cubicBezTo>
                  <a:pt x="5" y="139"/>
                  <a:pt x="0" y="160"/>
                  <a:pt x="10" y="176"/>
                </a:cubicBezTo>
                <a:cubicBezTo>
                  <a:pt x="18" y="188"/>
                  <a:pt x="115" y="199"/>
                  <a:pt x="90" y="224"/>
                </a:cubicBezTo>
                <a:close/>
              </a:path>
            </a:pathLst>
          </a:custGeom>
          <a:ln>
            <a:noFill/>
            <a:round/>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useBgFill="1">
        <p:nvSpPr>
          <p:cNvPr id="24579" name="Oval 19">
            <a:hlinkHover action="ppaction://noaction"/>
          </p:cNvPr>
          <p:cNvSpPr/>
          <p:nvPr/>
        </p:nvSpPr>
        <p:spPr bwMode="auto">
          <a:xfrm>
            <a:off x="3524250" y="5665788"/>
            <a:ext cx="215900" cy="215900"/>
          </a:xfrm>
          <a:prstGeom prst="ellipse">
            <a:avLst/>
          </a:prstGeom>
          <a:ln>
            <a:noFill/>
            <a:round/>
          </a:ln>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24580" name="Freeform 5">
            <a:hlinkClick r:id="rId2" action="ppaction://hlinksldjump"/>
          </p:cNvPr>
          <p:cNvSpPr/>
          <p:nvPr/>
        </p:nvSpPr>
        <p:spPr bwMode="auto">
          <a:xfrm>
            <a:off x="2532062" y="2589212"/>
            <a:ext cx="1439862" cy="671512"/>
          </a:xfrm>
          <a:custGeom>
            <a:pathLst>
              <a:path w="906" h="422">
                <a:moveTo>
                  <a:pt x="559" y="393"/>
                </a:moveTo>
                <a:cubicBezTo>
                  <a:pt x="431" y="400"/>
                  <a:pt x="120" y="423"/>
                  <a:pt x="60" y="393"/>
                </a:cubicBezTo>
                <a:cubicBezTo>
                  <a:pt x="0" y="363"/>
                  <a:pt x="136" y="249"/>
                  <a:pt x="196" y="211"/>
                </a:cubicBezTo>
                <a:cubicBezTo>
                  <a:pt x="256" y="173"/>
                  <a:pt x="385" y="196"/>
                  <a:pt x="423" y="166"/>
                </a:cubicBezTo>
                <a:cubicBezTo>
                  <a:pt x="461" y="136"/>
                  <a:pt x="385" y="53"/>
                  <a:pt x="423" y="30"/>
                </a:cubicBezTo>
                <a:cubicBezTo>
                  <a:pt x="461" y="7"/>
                  <a:pt x="612" y="0"/>
                  <a:pt x="650" y="30"/>
                </a:cubicBezTo>
                <a:cubicBezTo>
                  <a:pt x="688" y="60"/>
                  <a:pt x="612" y="181"/>
                  <a:pt x="650" y="211"/>
                </a:cubicBezTo>
                <a:cubicBezTo>
                  <a:pt x="688" y="241"/>
                  <a:pt x="847" y="188"/>
                  <a:pt x="877" y="211"/>
                </a:cubicBezTo>
                <a:cubicBezTo>
                  <a:pt x="907" y="234"/>
                  <a:pt x="891" y="318"/>
                  <a:pt x="831" y="348"/>
                </a:cubicBezTo>
                <a:cubicBezTo>
                  <a:pt x="771" y="378"/>
                  <a:pt x="687" y="386"/>
                  <a:pt x="559" y="393"/>
                </a:cubicBezTo>
                <a:close/>
              </a:path>
            </a:pathLst>
          </a:custGeom>
          <a:noFill/>
          <a:ln>
            <a:noFill/>
            <a:round/>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24581" name="Freeform 18">
            <a:hlinkClick r:id="rId3" action="ppaction://hlinksldjump"/>
          </p:cNvPr>
          <p:cNvSpPr/>
          <p:nvPr/>
        </p:nvSpPr>
        <p:spPr bwMode="auto">
          <a:xfrm>
            <a:off x="1611312" y="2203450"/>
            <a:ext cx="1285875" cy="612775"/>
          </a:xfrm>
          <a:custGeom>
            <a:pathLst>
              <a:path w="810" h="386">
                <a:moveTo>
                  <a:pt x="713" y="386"/>
                </a:moveTo>
                <a:cubicBezTo>
                  <a:pt x="740" y="357"/>
                  <a:pt x="759" y="323"/>
                  <a:pt x="786" y="294"/>
                </a:cubicBezTo>
                <a:cubicBezTo>
                  <a:pt x="810" y="221"/>
                  <a:pt x="807" y="132"/>
                  <a:pt x="786" y="57"/>
                </a:cubicBezTo>
                <a:cubicBezTo>
                  <a:pt x="785" y="55"/>
                  <a:pt x="666" y="30"/>
                  <a:pt x="640" y="29"/>
                </a:cubicBezTo>
                <a:cubicBezTo>
                  <a:pt x="497" y="24"/>
                  <a:pt x="353" y="23"/>
                  <a:pt x="210" y="20"/>
                </a:cubicBezTo>
                <a:cubicBezTo>
                  <a:pt x="198" y="19"/>
                  <a:pt x="49" y="0"/>
                  <a:pt x="9" y="20"/>
                </a:cubicBezTo>
                <a:cubicBezTo>
                  <a:pt x="0" y="24"/>
                  <a:pt x="3" y="38"/>
                  <a:pt x="0" y="47"/>
                </a:cubicBezTo>
                <a:cubicBezTo>
                  <a:pt x="3" y="65"/>
                  <a:pt x="3" y="85"/>
                  <a:pt x="9" y="102"/>
                </a:cubicBezTo>
                <a:cubicBezTo>
                  <a:pt x="24" y="144"/>
                  <a:pt x="109" y="146"/>
                  <a:pt x="137" y="148"/>
                </a:cubicBezTo>
                <a:cubicBezTo>
                  <a:pt x="219" y="153"/>
                  <a:pt x="302" y="154"/>
                  <a:pt x="384" y="157"/>
                </a:cubicBezTo>
                <a:cubicBezTo>
                  <a:pt x="427" y="168"/>
                  <a:pt x="469" y="183"/>
                  <a:pt x="512" y="194"/>
                </a:cubicBezTo>
                <a:cubicBezTo>
                  <a:pt x="557" y="224"/>
                  <a:pt x="527" y="231"/>
                  <a:pt x="576" y="249"/>
                </a:cubicBezTo>
                <a:cubicBezTo>
                  <a:pt x="585" y="258"/>
                  <a:pt x="592" y="269"/>
                  <a:pt x="603" y="276"/>
                </a:cubicBezTo>
                <a:cubicBezTo>
                  <a:pt x="611" y="281"/>
                  <a:pt x="623" y="279"/>
                  <a:pt x="631" y="285"/>
                </a:cubicBezTo>
                <a:cubicBezTo>
                  <a:pt x="640" y="292"/>
                  <a:pt x="641" y="305"/>
                  <a:pt x="649" y="313"/>
                </a:cubicBezTo>
                <a:cubicBezTo>
                  <a:pt x="671" y="336"/>
                  <a:pt x="713" y="347"/>
                  <a:pt x="713" y="386"/>
                </a:cubicBezTo>
                <a:close/>
              </a:path>
            </a:pathLst>
          </a:custGeom>
          <a:noFill/>
          <a:ln>
            <a:noFill/>
            <a:round/>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useBgFill="1">
        <p:nvSpPr>
          <p:cNvPr id="24582" name="Oval 20">
            <a:hlinkClick r:id="rId2" action="ppaction://hlinksldjump"/>
            <a:hlinkHover action="ppaction://noaction"/>
          </p:cNvPr>
          <p:cNvSpPr/>
          <p:nvPr/>
        </p:nvSpPr>
        <p:spPr bwMode="auto">
          <a:xfrm>
            <a:off x="3282950" y="2693988"/>
            <a:ext cx="215900" cy="215900"/>
          </a:xfrm>
          <a:prstGeom prst="ellipse">
            <a:avLst/>
          </a:prstGeom>
          <a:ln>
            <a:noFill/>
            <a:round/>
          </a:ln>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useBgFill="1">
        <p:nvSpPr>
          <p:cNvPr id="24583" name="Oval 21">
            <a:hlinkClick r:id="rId3" action="ppaction://hlinksldjump"/>
            <a:hlinkHover action="ppaction://noaction"/>
          </p:cNvPr>
          <p:cNvSpPr/>
          <p:nvPr/>
        </p:nvSpPr>
        <p:spPr bwMode="auto">
          <a:xfrm>
            <a:off x="2600325" y="2443162"/>
            <a:ext cx="215900" cy="215900"/>
          </a:xfrm>
          <a:prstGeom prst="ellipse">
            <a:avLst/>
          </a:prstGeom>
          <a:ln>
            <a:noFill/>
            <a:round/>
          </a:ln>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24584" name="Text Box 36"/>
          <p:cNvSpPr/>
          <p:nvPr/>
        </p:nvSpPr>
        <p:spPr bwMode="auto">
          <a:xfrm>
            <a:off x="2849562" y="6623050"/>
            <a:ext cx="1368425" cy="214312"/>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800"/>
              <a:t>גשר אירי</a:t>
            </a:r>
            <a:endParaRPr lang="en-US" sz="800"/>
          </a:p>
        </p:txBody>
      </p:sp>
      <p:grpSp>
        <p:nvGrpSpPr>
          <p:cNvPr id="24585" name="Group 43"/>
          <p:cNvGrpSpPr/>
          <p:nvPr/>
        </p:nvGrpSpPr>
        <p:grpSpPr>
          <a:xfrm>
            <a:off x="1489075" y="2559050"/>
            <a:ext cx="6827838" cy="4325938"/>
            <a:chOff x="938" y="1612"/>
            <a:chExt cx="4301" cy="2725"/>
          </a:xfrm>
        </p:grpSpPr>
        <p:sp>
          <p:nvSpPr>
            <p:cNvPr id="24586" name="AutoShape 10"/>
            <p:cNvSpPr/>
            <p:nvPr/>
          </p:nvSpPr>
          <p:spPr bwMode="auto">
            <a:xfrm rot="240000">
              <a:off x="1383" y="1612"/>
              <a:ext cx="227" cy="181"/>
            </a:xfrm>
            <a:prstGeom prst="flowChartMerge">
              <a:avLst/>
            </a:prstGeom>
            <a:solidFill>
              <a:srgbClr val="000066">
                <a:alpha val="89998"/>
              </a:srgbClr>
            </a:solidFill>
            <a:ln>
              <a:noFill/>
              <a:miter lim="800000"/>
            </a:ln>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24587" name="Freeform 42"/>
            <p:cNvSpPr/>
            <p:nvPr/>
          </p:nvSpPr>
          <p:spPr bwMode="auto">
            <a:xfrm>
              <a:off x="938" y="1661"/>
              <a:ext cx="4301" cy="2676"/>
            </a:xfrm>
            <a:custGeom>
              <a:pathLst>
                <a:path w="4301" h="2676">
                  <a:moveTo>
                    <a:pt x="4301" y="2676"/>
                  </a:moveTo>
                  <a:cubicBezTo>
                    <a:pt x="4255" y="2646"/>
                    <a:pt x="4210" y="2616"/>
                    <a:pt x="4165" y="2586"/>
                  </a:cubicBezTo>
                  <a:cubicBezTo>
                    <a:pt x="4120" y="2556"/>
                    <a:pt x="4067" y="2510"/>
                    <a:pt x="4029" y="2495"/>
                  </a:cubicBezTo>
                  <a:cubicBezTo>
                    <a:pt x="3991" y="2480"/>
                    <a:pt x="3953" y="2510"/>
                    <a:pt x="3938" y="2495"/>
                  </a:cubicBezTo>
                  <a:cubicBezTo>
                    <a:pt x="3923" y="2480"/>
                    <a:pt x="3983" y="2434"/>
                    <a:pt x="3938" y="2404"/>
                  </a:cubicBezTo>
                  <a:cubicBezTo>
                    <a:pt x="3893" y="2374"/>
                    <a:pt x="3742" y="2328"/>
                    <a:pt x="3666" y="2313"/>
                  </a:cubicBezTo>
                  <a:cubicBezTo>
                    <a:pt x="3590" y="2298"/>
                    <a:pt x="3537" y="2320"/>
                    <a:pt x="3484" y="2313"/>
                  </a:cubicBezTo>
                  <a:cubicBezTo>
                    <a:pt x="3431" y="2306"/>
                    <a:pt x="3416" y="2291"/>
                    <a:pt x="3348" y="2268"/>
                  </a:cubicBezTo>
                  <a:cubicBezTo>
                    <a:pt x="3280" y="2245"/>
                    <a:pt x="3144" y="2230"/>
                    <a:pt x="3076" y="2177"/>
                  </a:cubicBezTo>
                  <a:cubicBezTo>
                    <a:pt x="3008" y="2124"/>
                    <a:pt x="2970" y="2019"/>
                    <a:pt x="2940" y="1951"/>
                  </a:cubicBezTo>
                  <a:cubicBezTo>
                    <a:pt x="2910" y="1883"/>
                    <a:pt x="2902" y="1837"/>
                    <a:pt x="2895" y="1769"/>
                  </a:cubicBezTo>
                  <a:cubicBezTo>
                    <a:pt x="2888" y="1701"/>
                    <a:pt x="2910" y="1602"/>
                    <a:pt x="2895" y="1542"/>
                  </a:cubicBezTo>
                  <a:cubicBezTo>
                    <a:pt x="2880" y="1482"/>
                    <a:pt x="2819" y="1459"/>
                    <a:pt x="2804" y="1406"/>
                  </a:cubicBezTo>
                  <a:cubicBezTo>
                    <a:pt x="2789" y="1353"/>
                    <a:pt x="2812" y="1270"/>
                    <a:pt x="2804" y="1225"/>
                  </a:cubicBezTo>
                  <a:cubicBezTo>
                    <a:pt x="2796" y="1180"/>
                    <a:pt x="2773" y="1119"/>
                    <a:pt x="2758" y="1134"/>
                  </a:cubicBezTo>
                  <a:cubicBezTo>
                    <a:pt x="2743" y="1149"/>
                    <a:pt x="2743" y="1270"/>
                    <a:pt x="2713" y="1315"/>
                  </a:cubicBezTo>
                  <a:cubicBezTo>
                    <a:pt x="2683" y="1360"/>
                    <a:pt x="2607" y="1338"/>
                    <a:pt x="2577" y="1406"/>
                  </a:cubicBezTo>
                  <a:cubicBezTo>
                    <a:pt x="2547" y="1474"/>
                    <a:pt x="2562" y="1648"/>
                    <a:pt x="2532" y="1724"/>
                  </a:cubicBezTo>
                  <a:cubicBezTo>
                    <a:pt x="2502" y="1800"/>
                    <a:pt x="2449" y="1800"/>
                    <a:pt x="2396" y="1860"/>
                  </a:cubicBezTo>
                  <a:cubicBezTo>
                    <a:pt x="2343" y="1920"/>
                    <a:pt x="2275" y="2034"/>
                    <a:pt x="2214" y="2087"/>
                  </a:cubicBezTo>
                  <a:cubicBezTo>
                    <a:pt x="2153" y="2140"/>
                    <a:pt x="2063" y="2139"/>
                    <a:pt x="2033" y="2177"/>
                  </a:cubicBezTo>
                  <a:cubicBezTo>
                    <a:pt x="2003" y="2215"/>
                    <a:pt x="2078" y="2283"/>
                    <a:pt x="2033" y="2313"/>
                  </a:cubicBezTo>
                  <a:cubicBezTo>
                    <a:pt x="1988" y="2343"/>
                    <a:pt x="1829" y="2329"/>
                    <a:pt x="1761" y="2359"/>
                  </a:cubicBezTo>
                  <a:cubicBezTo>
                    <a:pt x="1693" y="2389"/>
                    <a:pt x="1662" y="2472"/>
                    <a:pt x="1624" y="2495"/>
                  </a:cubicBezTo>
                  <a:cubicBezTo>
                    <a:pt x="1586" y="2518"/>
                    <a:pt x="1564" y="2503"/>
                    <a:pt x="1534" y="2495"/>
                  </a:cubicBezTo>
                  <a:cubicBezTo>
                    <a:pt x="1504" y="2487"/>
                    <a:pt x="1458" y="2487"/>
                    <a:pt x="1443" y="2449"/>
                  </a:cubicBezTo>
                  <a:cubicBezTo>
                    <a:pt x="1428" y="2411"/>
                    <a:pt x="1458" y="2321"/>
                    <a:pt x="1443" y="2268"/>
                  </a:cubicBezTo>
                  <a:cubicBezTo>
                    <a:pt x="1428" y="2215"/>
                    <a:pt x="1382" y="2162"/>
                    <a:pt x="1352" y="2132"/>
                  </a:cubicBezTo>
                  <a:cubicBezTo>
                    <a:pt x="1322" y="2102"/>
                    <a:pt x="1307" y="2125"/>
                    <a:pt x="1262" y="2087"/>
                  </a:cubicBezTo>
                  <a:cubicBezTo>
                    <a:pt x="1217" y="2049"/>
                    <a:pt x="1103" y="1958"/>
                    <a:pt x="1080" y="1905"/>
                  </a:cubicBezTo>
                  <a:cubicBezTo>
                    <a:pt x="1057" y="1852"/>
                    <a:pt x="1118" y="1807"/>
                    <a:pt x="1126" y="1769"/>
                  </a:cubicBezTo>
                  <a:cubicBezTo>
                    <a:pt x="1134" y="1731"/>
                    <a:pt x="1141" y="1716"/>
                    <a:pt x="1126" y="1678"/>
                  </a:cubicBezTo>
                  <a:cubicBezTo>
                    <a:pt x="1111" y="1640"/>
                    <a:pt x="1080" y="1572"/>
                    <a:pt x="1035" y="1542"/>
                  </a:cubicBezTo>
                  <a:cubicBezTo>
                    <a:pt x="990" y="1512"/>
                    <a:pt x="883" y="1527"/>
                    <a:pt x="853" y="1497"/>
                  </a:cubicBezTo>
                  <a:cubicBezTo>
                    <a:pt x="823" y="1467"/>
                    <a:pt x="876" y="1406"/>
                    <a:pt x="853" y="1361"/>
                  </a:cubicBezTo>
                  <a:cubicBezTo>
                    <a:pt x="830" y="1316"/>
                    <a:pt x="740" y="1270"/>
                    <a:pt x="717" y="1225"/>
                  </a:cubicBezTo>
                  <a:cubicBezTo>
                    <a:pt x="694" y="1180"/>
                    <a:pt x="709" y="1119"/>
                    <a:pt x="717" y="1089"/>
                  </a:cubicBezTo>
                  <a:cubicBezTo>
                    <a:pt x="725" y="1059"/>
                    <a:pt x="786" y="1088"/>
                    <a:pt x="763" y="1043"/>
                  </a:cubicBezTo>
                  <a:cubicBezTo>
                    <a:pt x="740" y="998"/>
                    <a:pt x="649" y="877"/>
                    <a:pt x="581" y="817"/>
                  </a:cubicBezTo>
                  <a:cubicBezTo>
                    <a:pt x="513" y="757"/>
                    <a:pt x="399" y="725"/>
                    <a:pt x="354" y="680"/>
                  </a:cubicBezTo>
                  <a:cubicBezTo>
                    <a:pt x="309" y="635"/>
                    <a:pt x="339" y="582"/>
                    <a:pt x="309" y="544"/>
                  </a:cubicBezTo>
                  <a:cubicBezTo>
                    <a:pt x="279" y="506"/>
                    <a:pt x="203" y="492"/>
                    <a:pt x="173" y="454"/>
                  </a:cubicBezTo>
                  <a:cubicBezTo>
                    <a:pt x="143" y="416"/>
                    <a:pt x="151" y="363"/>
                    <a:pt x="128" y="318"/>
                  </a:cubicBezTo>
                  <a:cubicBezTo>
                    <a:pt x="105" y="273"/>
                    <a:pt x="0" y="211"/>
                    <a:pt x="37" y="181"/>
                  </a:cubicBezTo>
                  <a:cubicBezTo>
                    <a:pt x="74" y="151"/>
                    <a:pt x="278" y="159"/>
                    <a:pt x="354" y="136"/>
                  </a:cubicBezTo>
                  <a:cubicBezTo>
                    <a:pt x="430" y="113"/>
                    <a:pt x="453" y="68"/>
                    <a:pt x="491" y="45"/>
                  </a:cubicBezTo>
                  <a:cubicBezTo>
                    <a:pt x="529" y="22"/>
                    <a:pt x="555" y="11"/>
                    <a:pt x="581" y="0"/>
                  </a:cubicBezTo>
                </a:path>
              </a:pathLst>
            </a:custGeom>
            <a:noFill/>
            <a:ln w="79375" cap="flat">
              <a:solidFill>
                <a:srgbClr val="000066"/>
              </a:solidFill>
              <a:prstDash val="solid"/>
              <a:round/>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grpSp>
      <p:sp>
        <p:nvSpPr>
          <p:cNvPr id="24588" name="Text Box 47"/>
          <p:cNvSpPr/>
          <p:nvPr/>
        </p:nvSpPr>
        <p:spPr bwMode="auto">
          <a:xfrm>
            <a:off x="6888162" y="0"/>
            <a:ext cx="21732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המעבר בדייקה</a:t>
            </a:r>
            <a:endParaRPr lang="en-US" sz="2600" b="1" i="1">
              <a:solidFill>
                <a:schemeClr val="bg1"/>
              </a:solidFill>
            </a:endParaRPr>
          </a:p>
        </p:txBody>
      </p:sp>
      <p:pic>
        <p:nvPicPr>
          <p:cNvPr id="24589" name="Picture 48" descr="2">
            <a:hlinkClick r:id="rId5" action="ppaction://hlinkshowjump?jump=previousslide"/>
          </p:cNvPr>
          <p:cNvPicPr>
            <a:picLocks noChangeAspect="1"/>
          </p:cNvPicPr>
          <p:nvPr/>
        </p:nvPicPr>
        <p:blipFill>
          <a:blip r:embed="rId4"/>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578"/>
                    </p:tgtEl>
                  </p:cond>
                </p:stCondLst>
                <p:endSync evt="end" delay="0">
                  <p:rtn val="all"/>
                </p:endSync>
                <p:childTnLst>
                  <p:par>
                    <p:cTn id="3" fill="hold" nodeType="clickPar">
                      <p:stCondLst>
                        <p:cond delay="0"/>
                      </p:stCondLst>
                      <p:childTnLst>
                        <p:par>
                          <p:cTn id="4" fill="hold" nodeType="afterGroup">
                            <p:stCondLst>
                              <p:cond delay="0"/>
                            </p:stCondLst>
                            <p:childTnLst>
                              <p:par>
                                <p:cTn id="5" presetID="22" presetClass="entr" presetSubtype="2"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wipe(right)">
                                      <p:cBhvr>
                                        <p:cTn id="7" dur="1000"/>
                                        <p:tgtEl>
                                          <p:spTgt spid="24585"/>
                                        </p:tgtEl>
                                      </p:cBhvr>
                                    </p:animEffect>
                                  </p:childTnLst>
                                </p:cTn>
                              </p:par>
                            </p:childTnLst>
                          </p:cTn>
                        </p:par>
                        <p:par>
                          <p:cTn id="8" fill="hold" nodeType="afterGroup">
                            <p:stCondLst>
                              <p:cond delay="1000"/>
                            </p:stCondLst>
                            <p:childTnLst>
                              <p:par>
                                <p:cTn id="9" presetID="10" presetClass="exit" presetSubtype="0" fill="hold" nodeType="afterEffect">
                                  <p:stCondLst>
                                    <p:cond delay="10000"/>
                                  </p:stCondLst>
                                  <p:childTnLst>
                                    <p:animEffect transition="out" filter="fade">
                                      <p:cBhvr>
                                        <p:cTn id="10" dur="2000"/>
                                        <p:tgtEl>
                                          <p:spTgt spid="24585"/>
                                        </p:tgtEl>
                                      </p:cBhvr>
                                    </p:animEffect>
                                    <p:set>
                                      <p:cBhvr>
                                        <p:cTn id="11" dur="1" fill="hold">
                                          <p:stCondLst>
                                            <p:cond delay="1999"/>
                                          </p:stCondLst>
                                        </p:cTn>
                                        <p:tgtEl>
                                          <p:spTgt spid="24585"/>
                                        </p:tgtEl>
                                        <p:attrNameLst>
                                          <p:attrName>style.visibility</p:attrName>
                                        </p:attrNameLst>
                                      </p:cBhvr>
                                      <p:to>
                                        <p:strVal val="hidden"/>
                                      </p:to>
                                    </p:set>
                                  </p:childTnLst>
                                </p:cTn>
                              </p:par>
                            </p:childTnLst>
                          </p:cTn>
                        </p:par>
                      </p:childTnLst>
                    </p:cTn>
                  </p:par>
                </p:childTnLst>
              </p:cTn>
              <p:nextCondLst>
                <p:cond evt="onClick" delay="0">
                  <p:tgtEl>
                    <p:spTgt spid="24578"/>
                  </p:tgtEl>
                </p:cond>
              </p:nextCondLst>
            </p:seq>
            <p:seq concurrent="1" nextAc="seek">
              <p:cTn id="12" restart="whenNotActive" fill="hold" evtFilter="cancelBubble" nodeType="interactiveSeq">
                <p:stCondLst>
                  <p:cond evt="onClick" delay="0">
                    <p:tgtEl>
                      <p:spTgt spid="24579"/>
                    </p:tgtEl>
                  </p:cond>
                </p:stCondLst>
                <p:endSync evt="end" delay="0">
                  <p:rtn val="all"/>
                </p:endSync>
                <p:childTnLst>
                  <p:par>
                    <p:cTn id="13" fill="hold" nodeType="clickPar">
                      <p:stCondLst>
                        <p:cond delay="indefinite"/>
                      </p:stCondLst>
                      <p:childTnLst>
                        <p:par>
                          <p:cTn id="14" fill="hold" nodeType="after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wipe(right)">
                                      <p:cBhvr>
                                        <p:cTn id="17" dur="1000"/>
                                        <p:tgtEl>
                                          <p:spTgt spid="24585"/>
                                        </p:tgtEl>
                                      </p:cBhvr>
                                    </p:animEffect>
                                  </p:childTnLst>
                                </p:cTn>
                              </p:par>
                            </p:childTnLst>
                          </p:cTn>
                        </p:par>
                        <p:par>
                          <p:cTn id="18" fill="hold" nodeType="afterGroup">
                            <p:stCondLst>
                              <p:cond delay="1000"/>
                            </p:stCondLst>
                            <p:childTnLst>
                              <p:par>
                                <p:cTn id="19" presetID="10" presetClass="exit" presetSubtype="0" fill="hold" nodeType="afterEffect">
                                  <p:stCondLst>
                                    <p:cond delay="10000"/>
                                  </p:stCondLst>
                                  <p:childTnLst>
                                    <p:animEffect transition="out" filter="fade">
                                      <p:cBhvr>
                                        <p:cTn id="20" dur="2000"/>
                                        <p:tgtEl>
                                          <p:spTgt spid="24585"/>
                                        </p:tgtEl>
                                      </p:cBhvr>
                                    </p:animEffect>
                                    <p:set>
                                      <p:cBhvr>
                                        <p:cTn id="21" dur="1" fill="hold">
                                          <p:stCondLst>
                                            <p:cond delay="1999"/>
                                          </p:stCondLst>
                                        </p:cTn>
                                        <p:tgtEl>
                                          <p:spTgt spid="24585"/>
                                        </p:tgtEl>
                                        <p:attrNameLst>
                                          <p:attrName>style.visibility</p:attrName>
                                        </p:attrNameLst>
                                      </p:cBhvr>
                                      <p:to>
                                        <p:strVal val="hidden"/>
                                      </p:to>
                                    </p:set>
                                  </p:childTnLst>
                                </p:cTn>
                              </p:par>
                            </p:childTnLst>
                          </p:cTn>
                        </p:par>
                      </p:childTnLst>
                    </p:cTn>
                  </p:par>
                </p:childTnLst>
              </p:cTn>
              <p:nextCondLst>
                <p:cond evt="onClick" delay="0">
                  <p:tgtEl>
                    <p:spTgt spid="24579"/>
                  </p:tgtEl>
                </p:cond>
              </p:nextCondLst>
            </p:seq>
          </p:childTnLst>
        </p:cTn>
      </p:par>
    </p:tn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sp>
        <p:nvSpPr>
          <p:cNvPr id="25602" name="Text Box 5"/>
          <p:cNvSpPr/>
          <p:nvPr/>
        </p:nvSpPr>
        <p:spPr bwMode="auto">
          <a:xfrm>
            <a:off x="5421312" y="0"/>
            <a:ext cx="364013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כיבוש מתחם "אבו עגילה"</a:t>
            </a:r>
            <a:endParaRPr lang="en-US" sz="2600" b="1" i="1">
              <a:solidFill>
                <a:schemeClr val="bg1"/>
              </a:solidFill>
            </a:endParaRPr>
          </a:p>
        </p:txBody>
      </p:sp>
      <p:pic>
        <p:nvPicPr>
          <p:cNvPr id="25603" name="Picture 6"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graphicFrame>
        <p:nvGraphicFramePr>
          <p:cNvPr id="26626" name="Group 165"/>
          <p:cNvGraphicFramePr/>
          <p:nvPr/>
        </p:nvGraphicFramePr>
        <p:xfrm>
          <a:off x="250825" y="1125538"/>
          <a:ext cx="8642350" cy="3995420"/>
        </p:xfrm>
        <a:graphic>
          <a:graphicData uri="http://schemas.openxmlformats.org/drawingml/2006/table">
            <a:tbl>
              <a:tblPr/>
              <a:tblGrid>
                <a:gridCol w="1584325"/>
                <a:gridCol w="7058025"/>
              </a:tblGrid>
              <a:tr h="396875">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05:30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מח"ט 7 נקרא למפקד פיקוד הדרום.</a:t>
                      </a:r>
                      <a:endParaRPr kumimoji="0" lang="he-IL" sz="1800" u="none" baseline="0">
                        <a:solidFill>
                          <a:srgbClr val="000066"/>
                        </a:solidFill>
                        <a:effectLst/>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396875">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06:00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r"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חטיבה 7 עוברת את הגבול לקציימה.</a:t>
                      </a:r>
                      <a:endParaRPr kumimoji="0" lang="en-US" sz="1000" u="none" baseline="0">
                        <a:solidFill>
                          <a:srgbClr val="000066"/>
                        </a:solidFill>
                        <a:effectLst/>
                        <a:latin typeface="Times New Roman" pitchFamily="18" charset="0"/>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396875">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07:00 – 08:00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חטיבה 7 חברה לחטיבה 4 בקציימה.</a:t>
                      </a:r>
                      <a:endParaRPr kumimoji="0" lang="he-IL" sz="1800" u="none" baseline="0">
                        <a:solidFill>
                          <a:srgbClr val="000066"/>
                        </a:solidFill>
                        <a:effectLst/>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681038">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07:30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מח"ט 7 מקבל הוראה ממפקד פיקוד דרום לנוע לכיוון אום שיחן ואחר לאגף את אבו עגילה דרך ביר חסנה.</a:t>
                      </a:r>
                      <a:endParaRPr kumimoji="0" lang="he-IL" sz="1800" u="none" baseline="0">
                        <a:solidFill>
                          <a:srgbClr val="000066"/>
                        </a:solidFill>
                        <a:effectLst/>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1017588">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11:00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חטיבה 7 מגיעה לאום שיחן גדוד 52 נשאר כחסימה ומנהל מגע אש עם המצרים.</a:t>
                      </a:r>
                      <a:endParaRPr kumimoji="0" lang="en-US" sz="1000" u="none" baseline="0">
                        <a:solidFill>
                          <a:srgbClr val="000066"/>
                        </a:solidFill>
                        <a:effectLst/>
                        <a:latin typeface="Times New Roman" pitchFamily="18" charset="0"/>
                        <a:cs typeface="David" pitchFamily="2" charset="-79"/>
                      </a:endParaRPr>
                    </a:p>
                    <a:p>
                      <a:pPr marL="0" lvl="0" indent="0" algn="just" defTabSz="914400" rtl="1" eaLnBrk="0" fontAlgn="base" hangingPunct="0">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המח"ט שולח את הסיירת לבדוק את מעבר הדייקה כדרך קיצור לעורף אבו-עגילה.</a:t>
                      </a:r>
                      <a:endParaRPr kumimoji="0" lang="he-IL" sz="1800" u="none" baseline="0">
                        <a:solidFill>
                          <a:srgbClr val="000066"/>
                        </a:solidFill>
                        <a:effectLst/>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396875">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16:00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מ"פ הסיירת מודיע למח"ט 7 ניתן לעבור בדייקה.</a:t>
                      </a:r>
                      <a:endParaRPr kumimoji="0" lang="he-IL" sz="1800" u="none" baseline="0">
                        <a:solidFill>
                          <a:srgbClr val="000066"/>
                        </a:solidFill>
                        <a:effectLst/>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361950">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22:40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החטיבה יצאה לדייקה בראש צג"ם 82 בחוד פלוגה א'. </a:t>
                      </a:r>
                      <a:endParaRPr kumimoji="0" lang="he-IL" sz="1800" u="none" baseline="0">
                        <a:solidFill>
                          <a:srgbClr val="000066"/>
                        </a:solidFill>
                        <a:effectLst/>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bl>
          </a:graphicData>
        </a:graphic>
      </p:graphicFrame>
      <p:sp>
        <p:nvSpPr>
          <p:cNvPr id="26680" name="Rectangle 97"/>
          <p:cNvSpPr/>
          <p:nvPr/>
        </p:nvSpPr>
        <p:spPr bwMode="auto">
          <a:xfrm>
            <a:off x="0" y="5084762"/>
            <a:ext cx="9144000" cy="671512"/>
          </a:xfrm>
          <a:prstGeom prst="rect">
            <a:avLst/>
          </a:prstGeom>
          <a:noFill/>
          <a:ln>
            <a:noFill/>
            <a:miter lim="800000"/>
          </a:ln>
          <a:effectLst/>
        </p:spPr>
        <p:txBody>
          <a:bodyPr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r>
              <a:rPr lang="he-IL" sz="2000" b="1" u="sng">
                <a:solidFill>
                  <a:srgbClr val="000066"/>
                </a:solidFill>
                <a:cs typeface="David" pitchFamily="2" charset="-79"/>
              </a:rPr>
              <a:t>31 באוקטובר 1956</a:t>
            </a:r>
            <a:endParaRPr lang="en-US" sz="1100">
              <a:solidFill>
                <a:srgbClr val="000066"/>
              </a:solidFill>
              <a:cs typeface="David" pitchFamily="2" charset="-79"/>
            </a:endParaRPr>
          </a:p>
          <a:p>
            <a:pPr lvl="0" algn="ctr" rtl="0" eaLnBrk="0" hangingPunct="0"/>
            <a:endParaRPr lang="en-US">
              <a:solidFill>
                <a:srgbClr val="000066"/>
              </a:solidFill>
              <a:cs typeface="David" pitchFamily="2" charset="-79"/>
            </a:endParaRPr>
          </a:p>
        </p:txBody>
      </p:sp>
      <p:graphicFrame>
        <p:nvGraphicFramePr>
          <p:cNvPr id="26681" name="Group 168"/>
          <p:cNvGraphicFramePr/>
          <p:nvPr/>
        </p:nvGraphicFramePr>
        <p:xfrm>
          <a:off x="250825" y="5516562"/>
          <a:ext cx="8642350" cy="1097915"/>
        </p:xfrm>
        <a:graphic>
          <a:graphicData uri="http://schemas.openxmlformats.org/drawingml/2006/table">
            <a:tbl>
              <a:tblPr/>
              <a:tblGrid>
                <a:gridCol w="1584325"/>
                <a:gridCol w="7058025"/>
              </a:tblGrid>
              <a:tr h="701675">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05:30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פלוגה א' יוצאת מהדייקה בעורף מתחם אבו עגילה על כביש אבו עגילה איסמעיליה, 6 ק"מ מערבית מהמתחם. </a:t>
                      </a:r>
                      <a:endParaRPr kumimoji="0" lang="he-IL" sz="1800" u="none" baseline="0">
                        <a:solidFill>
                          <a:srgbClr val="000066"/>
                        </a:solidFill>
                        <a:effectLst/>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r h="360362">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ea typeface="David" pitchFamily="2" charset="-79"/>
                        </a:rPr>
                        <a:t>06:00 – 07:00</a:t>
                      </a:r>
                      <a:endParaRPr kumimoji="0" lang="he-IL" sz="1800" u="none" baseline="0">
                        <a:solidFill>
                          <a:srgbClr val="000066"/>
                        </a:solidFill>
                        <a:effectLst/>
                        <a:ea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c>
                  <a:txBody>
                    <a:bodyPr wrap="square" lIns="91440" tIns="45720" rIns="91440" bIns="4572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0" lvl="0" indent="0" algn="just" defTabSz="914400" rtl="1" eaLnBrk="1" fontAlgn="base" hangingPunct="1">
                        <a:lnSpc>
                          <a:spcPct val="100000"/>
                        </a:lnSpc>
                        <a:spcBef>
                          <a:spcPct val="0"/>
                        </a:spcBef>
                        <a:spcAft>
                          <a:spcPct val="0"/>
                        </a:spcAft>
                        <a:buClrTx/>
                        <a:buSzTx/>
                        <a:buFontTx/>
                        <a:buNone/>
                      </a:pPr>
                      <a:r>
                        <a:rPr kumimoji="0" lang="he-IL" sz="2000" u="none" baseline="0">
                          <a:solidFill>
                            <a:srgbClr val="000066"/>
                          </a:solidFill>
                          <a:effectLst/>
                          <a:latin typeface="Times New Roman" pitchFamily="18" charset="0"/>
                          <a:cs typeface="David" pitchFamily="2" charset="-79"/>
                        </a:rPr>
                        <a:t>כיבוש מתחם צומת אבו עגילה</a:t>
                      </a:r>
                      <a:endParaRPr kumimoji="0" lang="he-IL" sz="1800" u="none" baseline="0">
                        <a:solidFill>
                          <a:srgbClr val="000066"/>
                        </a:solidFill>
                        <a:effectLst/>
                        <a:cs typeface="David" pitchFamily="2" charset="-79"/>
                      </a:endParaRPr>
                    </a:p>
                  </a:txBody>
                  <a:tcP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noFill/>
                  </a:tcPr>
                </a:tc>
              </a:tr>
            </a:tbl>
          </a:graphicData>
        </a:graphic>
      </p:graphicFrame>
      <p:sp>
        <p:nvSpPr>
          <p:cNvPr id="26700" name="Text Box 172"/>
          <p:cNvSpPr/>
          <p:nvPr/>
        </p:nvSpPr>
        <p:spPr bwMode="auto">
          <a:xfrm>
            <a:off x="2151062" y="0"/>
            <a:ext cx="69103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לו"ז התקדמות חטיבה 7 עד הקרב על סכר הרואפה</a:t>
            </a:r>
            <a:endParaRPr lang="en-US" sz="2600" b="1" i="1">
              <a:solidFill>
                <a:schemeClr val="bg1"/>
              </a:solidFill>
            </a:endParaRPr>
          </a:p>
        </p:txBody>
      </p:sp>
      <p:sp>
        <p:nvSpPr>
          <p:cNvPr id="26701" name="Rectangle 173"/>
          <p:cNvSpPr/>
          <p:nvPr/>
        </p:nvSpPr>
        <p:spPr bwMode="auto">
          <a:xfrm>
            <a:off x="0" y="669925"/>
            <a:ext cx="9144000" cy="671512"/>
          </a:xfrm>
          <a:prstGeom prst="rect">
            <a:avLst/>
          </a:prstGeom>
          <a:noFill/>
          <a:ln>
            <a:noFill/>
            <a:miter lim="800000"/>
          </a:ln>
          <a:effectLst/>
        </p:spPr>
        <p:txBody>
          <a:bodyPr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r>
              <a:rPr lang="he-IL" sz="2000" b="1" u="sng">
                <a:solidFill>
                  <a:srgbClr val="000066"/>
                </a:solidFill>
                <a:cs typeface="David" pitchFamily="2" charset="-79"/>
              </a:rPr>
              <a:t>30 באוקטובר 1956</a:t>
            </a:r>
            <a:endParaRPr lang="en-US" sz="1100">
              <a:solidFill>
                <a:srgbClr val="000066"/>
              </a:solidFill>
              <a:cs typeface="David" pitchFamily="2" charset="-79"/>
            </a:endParaRPr>
          </a:p>
          <a:p>
            <a:pPr lvl="0" algn="l" rtl="0" eaLnBrk="0" hangingPunct="0"/>
            <a:endParaRPr lang="en-US">
              <a:solidFill>
                <a:srgbClr val="000066"/>
              </a:solidFill>
              <a:cs typeface="David" pitchFamily="2" charset="-79"/>
            </a:endParaRPr>
          </a:p>
        </p:txBody>
      </p:sp>
      <p:pic>
        <p:nvPicPr>
          <p:cNvPr id="26702" name="Picture 174"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5"/>
          <a:stretch>
            <a:fillRect/>
          </a:stretch>
        </a:blipFill>
      </p:bgPr>
    </p:bg>
    <p:spTree>
      <p:nvGrpSpPr>
        <p:cNvPr id="1" name=""/>
        <p:cNvGrpSpPr/>
        <p:nvPr/>
      </p:nvGrpSpPr>
      <p:grpSpPr/>
      <p:pic>
        <p:nvPicPr>
          <p:cNvPr id="27650" name="Picture 4" descr="תמונה 071"/>
          <p:cNvPicPr>
            <a:picLocks noChangeAspect="1"/>
          </p:cNvPicPr>
          <p:nvPr/>
        </p:nvPicPr>
        <p:blipFill>
          <a:blip r:embed="rId2"/>
          <a:stretch>
            <a:fillRect/>
          </a:stretch>
        </p:blipFill>
        <p:spPr bwMode="auto">
          <a:xfrm>
            <a:off x="827088" y="1196975"/>
            <a:ext cx="7561262" cy="4702175"/>
          </a:xfrm>
          <a:prstGeom prst="rect">
            <a:avLst/>
          </a:prstGeom>
          <a:noFill/>
          <a:ln cap="flat">
            <a:noFill/>
            <a:prstDash val="solid"/>
            <a:round/>
            <a:headEnd type="none" w="med" len="med"/>
            <a:tailEnd type="none" w="med" len="med"/>
          </a:ln>
        </p:spPr>
      </p:pic>
      <p:sp>
        <p:nvSpPr>
          <p:cNvPr id="27651" name="Text Box 7"/>
          <p:cNvSpPr/>
          <p:nvPr/>
        </p:nvSpPr>
        <p:spPr bwMode="auto">
          <a:xfrm>
            <a:off x="7194550" y="0"/>
            <a:ext cx="1866900"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סכר הרואפה</a:t>
            </a:r>
            <a:endParaRPr lang="en-US" sz="2600" b="1" i="1">
              <a:solidFill>
                <a:schemeClr val="bg1"/>
              </a:solidFill>
            </a:endParaRPr>
          </a:p>
        </p:txBody>
      </p:sp>
      <p:pic>
        <p:nvPicPr>
          <p:cNvPr id="27652" name="Picture 8" descr="2">
            <a:hlinkClick r:id="rId4" action="ppaction://hlinkshowjump?jump=previousslide"/>
          </p:cNvPr>
          <p:cNvPicPr>
            <a:picLocks noChangeAspect="1"/>
          </p:cNvPicPr>
          <p:nvPr/>
        </p:nvPicPr>
        <p:blipFill>
          <a:blip r:embed="rId3"/>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sp>
        <p:nvSpPr>
          <p:cNvPr id="28674" name="Text Box 8"/>
          <p:cNvSpPr/>
          <p:nvPr/>
        </p:nvSpPr>
        <p:spPr bwMode="auto">
          <a:xfrm>
            <a:off x="2371725" y="0"/>
            <a:ext cx="6689725"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הקרב על הסכר – שלב א' : ההיערכות להסתערות</a:t>
            </a:r>
            <a:endParaRPr lang="en-US" sz="2600" b="1" i="1">
              <a:solidFill>
                <a:schemeClr val="bg1"/>
              </a:solidFill>
            </a:endParaRPr>
          </a:p>
        </p:txBody>
      </p:sp>
      <p:pic>
        <p:nvPicPr>
          <p:cNvPr id="28675" name="Picture 9"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sp>
        <p:nvSpPr>
          <p:cNvPr id="29698" name="Text Box 6"/>
          <p:cNvSpPr/>
          <p:nvPr/>
        </p:nvSpPr>
        <p:spPr bwMode="auto">
          <a:xfrm>
            <a:off x="1008062" y="0"/>
            <a:ext cx="80533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הקרב על הסכר – שלב ב' : ההסתערות ושינוי כיוון ההתקפה</a:t>
            </a:r>
            <a:endParaRPr lang="en-US" sz="2600" b="1" i="1">
              <a:solidFill>
                <a:schemeClr val="bg1"/>
              </a:solidFill>
            </a:endParaRPr>
          </a:p>
        </p:txBody>
      </p:sp>
      <p:pic>
        <p:nvPicPr>
          <p:cNvPr id="29699" name="Picture 7"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sp>
        <p:nvSpPr>
          <p:cNvPr id="30722" name="Text Box 9"/>
          <p:cNvSpPr/>
          <p:nvPr/>
        </p:nvSpPr>
        <p:spPr bwMode="auto">
          <a:xfrm>
            <a:off x="1490662" y="0"/>
            <a:ext cx="765333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הקרב על הסכר – שלב ג' : ההתקפה הסופית על המתחם</a:t>
            </a:r>
            <a:endParaRPr lang="en-US" sz="2600" b="1" i="1">
              <a:solidFill>
                <a:schemeClr val="bg1"/>
              </a:solidFill>
            </a:endParaRPr>
          </a:p>
        </p:txBody>
      </p:sp>
      <p:pic>
        <p:nvPicPr>
          <p:cNvPr id="30723" name="Picture 10"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advClick="0" p14:dur="700">
        <p:fade/>
      </p:transition>
    </mc:Choice>
    <mc:Fallback>
      <p:transition advClick="0">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16"/>
          <a:stretch>
            <a:fillRect/>
          </a:stretch>
        </a:blipFill>
      </p:bgPr>
    </p:bg>
    <p:spTree>
      <p:nvGrpSpPr>
        <p:cNvPr id="1" name=""/>
        <p:cNvGrpSpPr/>
        <p:nvPr/>
      </p:nvGrpSpPr>
      <p:grpSpPr/>
      <p:pic>
        <p:nvPicPr>
          <p:cNvPr id="13314" name="Picture 2" descr="Sinai"/>
          <p:cNvPicPr>
            <a:picLocks noChangeAspect="1"/>
          </p:cNvPicPr>
          <p:nvPr/>
        </p:nvPicPr>
        <p:blipFill>
          <a:blip r:embed="rId2"/>
          <a:stretch>
            <a:fillRect/>
          </a:stretch>
        </p:blipFill>
        <p:spPr bwMode="auto">
          <a:xfrm>
            <a:off x="30162" y="568325"/>
            <a:ext cx="4562475" cy="6019800"/>
          </a:xfrm>
          <a:prstGeom prst="rect">
            <a:avLst/>
          </a:prstGeom>
          <a:noFill/>
          <a:ln cap="flat">
            <a:noFill/>
            <a:prstDash val="solid"/>
            <a:round/>
            <a:headEnd type="none" w="med" len="med"/>
            <a:tailEnd type="none" w="med" len="med"/>
          </a:ln>
        </p:spPr>
      </p:pic>
      <p:sp>
        <p:nvSpPr>
          <p:cNvPr id="13315" name="Text Box 3"/>
          <p:cNvSpPr/>
          <p:nvPr/>
        </p:nvSpPr>
        <p:spPr bwMode="auto">
          <a:xfrm>
            <a:off x="1406525" y="2643188"/>
            <a:ext cx="2268538" cy="579438"/>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3200" b="1" i="1">
                <a:solidFill>
                  <a:srgbClr val="0033CC"/>
                </a:solidFill>
              </a:rPr>
              <a:t>חצי האי סיני</a:t>
            </a:r>
            <a:endParaRPr lang="en-US" sz="3200" b="1" i="1">
              <a:solidFill>
                <a:srgbClr val="0033CC"/>
              </a:solidFill>
            </a:endParaRPr>
          </a:p>
        </p:txBody>
      </p:sp>
      <p:sp>
        <p:nvSpPr>
          <p:cNvPr id="13316" name="Text Box 4"/>
          <p:cNvSpPr/>
          <p:nvPr/>
        </p:nvSpPr>
        <p:spPr bwMode="auto">
          <a:xfrm>
            <a:off x="4513262" y="657225"/>
            <a:ext cx="4622800" cy="822325"/>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400" b="1" i="1">
                <a:solidFill>
                  <a:srgbClr val="0033CC"/>
                </a:solidFill>
              </a:rPr>
              <a:t>חסימת נתיבי האוויר והשיט במפרץ אילת ובתעלת סואץ</a:t>
            </a:r>
            <a:endParaRPr lang="en-US" sz="2400" b="1" i="1">
              <a:solidFill>
                <a:srgbClr val="0033CC"/>
              </a:solidFill>
            </a:endParaRPr>
          </a:p>
        </p:txBody>
      </p:sp>
      <p:sp>
        <p:nvSpPr>
          <p:cNvPr id="13317" name="Text Box 5"/>
          <p:cNvSpPr/>
          <p:nvPr/>
        </p:nvSpPr>
        <p:spPr bwMode="auto">
          <a:xfrm>
            <a:off x="4810125" y="3251200"/>
            <a:ext cx="4195762" cy="1966912"/>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30000"/>
              </a:spcBef>
            </a:pPr>
            <a:r>
              <a:rPr lang="he-IL" sz="2200" b="1">
                <a:solidFill>
                  <a:srgbClr val="0033CC"/>
                </a:solidFill>
              </a:rPr>
              <a:t>תעלת סואץ</a:t>
            </a:r>
            <a:endParaRPr lang="he-IL" sz="2200" b="1">
              <a:solidFill>
                <a:srgbClr val="0033CC"/>
              </a:solidFill>
            </a:endParaRPr>
          </a:p>
          <a:p>
            <a:pPr lvl="0">
              <a:spcBef>
                <a:spcPct val="30000"/>
              </a:spcBef>
            </a:pPr>
            <a:r>
              <a:rPr lang="he-IL" sz="2200" b="1">
                <a:solidFill>
                  <a:srgbClr val="0033CC"/>
                </a:solidFill>
              </a:rPr>
              <a:t>ב - 1951 </a:t>
            </a:r>
            <a:r>
              <a:rPr lang="he-IL" sz="2200" b="1"/>
              <a:t>– חסימת התעלה בפני אוניות ישראליות.</a:t>
            </a:r>
            <a:endParaRPr lang="he-IL" sz="2200" b="1"/>
          </a:p>
          <a:p>
            <a:pPr lvl="0">
              <a:spcBef>
                <a:spcPct val="30000"/>
              </a:spcBef>
            </a:pPr>
            <a:r>
              <a:rPr lang="he-IL" sz="2200" b="1">
                <a:solidFill>
                  <a:srgbClr val="0033CC"/>
                </a:solidFill>
              </a:rPr>
              <a:t>ב- 1953 </a:t>
            </a:r>
            <a:r>
              <a:rPr lang="he-IL" sz="2200" b="1"/>
              <a:t>-  מניעת מעבר סחורות המיועדות לישראל.</a:t>
            </a:r>
            <a:endParaRPr lang="en-US" sz="2200" b="1"/>
          </a:p>
        </p:txBody>
      </p:sp>
      <p:sp>
        <p:nvSpPr>
          <p:cNvPr id="13318" name="Text Box 6"/>
          <p:cNvSpPr/>
          <p:nvPr/>
        </p:nvSpPr>
        <p:spPr bwMode="auto">
          <a:xfrm>
            <a:off x="4446588" y="1577975"/>
            <a:ext cx="4559300" cy="1631950"/>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30000"/>
              </a:spcBef>
            </a:pPr>
            <a:r>
              <a:rPr lang="he-IL" sz="2200" b="1">
                <a:solidFill>
                  <a:srgbClr val="0033CC"/>
                </a:solidFill>
              </a:rPr>
              <a:t>מיצרי טיראן</a:t>
            </a:r>
            <a:endParaRPr lang="he-IL" sz="2200" b="1">
              <a:solidFill>
                <a:srgbClr val="0033CC"/>
              </a:solidFill>
            </a:endParaRPr>
          </a:p>
          <a:p>
            <a:pPr lvl="0">
              <a:spcBef>
                <a:spcPct val="30000"/>
              </a:spcBef>
            </a:pPr>
            <a:r>
              <a:rPr lang="he-IL" sz="2200" b="1">
                <a:solidFill>
                  <a:srgbClr val="0033CC"/>
                </a:solidFill>
              </a:rPr>
              <a:t>ב - 1953 </a:t>
            </a:r>
            <a:r>
              <a:rPr lang="he-IL" sz="2200" b="1"/>
              <a:t>– חסימת המיצרים בפני אוניות ישראליות.</a:t>
            </a:r>
            <a:endParaRPr lang="he-IL" sz="2200" b="1"/>
          </a:p>
          <a:p>
            <a:pPr lvl="0">
              <a:spcBef>
                <a:spcPct val="30000"/>
              </a:spcBef>
            </a:pPr>
            <a:r>
              <a:rPr lang="he-IL" sz="2200" b="1">
                <a:solidFill>
                  <a:srgbClr val="0033CC"/>
                </a:solidFill>
              </a:rPr>
              <a:t>ב- 1955 </a:t>
            </a:r>
            <a:r>
              <a:rPr lang="he-IL" sz="2200" b="1"/>
              <a:t>-  סגר גם על התחום האווירי.</a:t>
            </a:r>
            <a:endParaRPr lang="en-US" sz="2200" b="1"/>
          </a:p>
        </p:txBody>
      </p:sp>
      <p:sp>
        <p:nvSpPr>
          <p:cNvPr id="13319" name="Text Box 7"/>
          <p:cNvSpPr/>
          <p:nvPr/>
        </p:nvSpPr>
        <p:spPr bwMode="auto">
          <a:xfrm>
            <a:off x="4538662" y="5291138"/>
            <a:ext cx="4432300" cy="1196975"/>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30000"/>
              </a:spcBef>
            </a:pPr>
            <a:r>
              <a:rPr lang="he-IL" sz="2200" b="1">
                <a:solidFill>
                  <a:srgbClr val="0033CC"/>
                </a:solidFill>
              </a:rPr>
              <a:t>ב- 1954 </a:t>
            </a:r>
            <a:r>
              <a:rPr lang="he-IL" sz="2200" b="1"/>
              <a:t>– ישראל שולחת את האונייה בת גלים כמבחן לחסימת התעלה.  </a:t>
            </a:r>
            <a:endParaRPr lang="he-IL" sz="2200" b="1"/>
          </a:p>
          <a:p>
            <a:pPr lvl="0">
              <a:spcBef>
                <a:spcPct val="30000"/>
              </a:spcBef>
            </a:pPr>
            <a:r>
              <a:rPr lang="he-IL" sz="2200" b="1"/>
              <a:t>האונייה נתפסת ומלחיה נאסרים.</a:t>
            </a:r>
            <a:endParaRPr lang="en-US" sz="2200" b="1"/>
          </a:p>
        </p:txBody>
      </p:sp>
      <p:pic>
        <p:nvPicPr>
          <p:cNvPr id="13320" name="Picture 8" descr="tiran"/>
          <p:cNvPicPr>
            <a:picLocks noChangeAspect="1"/>
          </p:cNvPicPr>
          <p:nvPr/>
        </p:nvPicPr>
        <p:blipFill>
          <a:blip r:embed="rId3"/>
          <a:stretch>
            <a:fillRect/>
          </a:stretch>
        </p:blipFill>
        <p:spPr bwMode="auto">
          <a:xfrm>
            <a:off x="3563938" y="5908675"/>
            <a:ext cx="619125" cy="476250"/>
          </a:xfrm>
          <a:prstGeom prst="rect">
            <a:avLst/>
          </a:prstGeom>
          <a:noFill/>
          <a:ln cap="flat">
            <a:noFill/>
            <a:prstDash val="solid"/>
            <a:round/>
            <a:headEnd type="none" w="med" len="med"/>
            <a:tailEnd type="none" w="med" len="med"/>
          </a:ln>
        </p:spPr>
      </p:pic>
      <p:pic>
        <p:nvPicPr>
          <p:cNvPr id="13321" name="Picture 9" descr="suez"/>
          <p:cNvPicPr>
            <a:picLocks noChangeAspect="1"/>
          </p:cNvPicPr>
          <p:nvPr/>
        </p:nvPicPr>
        <p:blipFill>
          <a:blip r:embed="rId4"/>
          <a:stretch>
            <a:fillRect/>
          </a:stretch>
        </p:blipFill>
        <p:spPr bwMode="auto">
          <a:xfrm>
            <a:off x="92075" y="868362"/>
            <a:ext cx="904875" cy="2333625"/>
          </a:xfrm>
          <a:prstGeom prst="rect">
            <a:avLst/>
          </a:prstGeom>
          <a:noFill/>
          <a:ln cap="flat">
            <a:noFill/>
            <a:prstDash val="solid"/>
            <a:round/>
            <a:headEnd type="none" w="med" len="med"/>
            <a:tailEnd type="none" w="med" len="med"/>
          </a:ln>
        </p:spPr>
      </p:pic>
      <p:grpSp>
        <p:nvGrpSpPr>
          <p:cNvPr id="13322" name="Group 10"/>
          <p:cNvGrpSpPr/>
          <p:nvPr/>
        </p:nvGrpSpPr>
        <p:grpSpPr>
          <a:xfrm rot="180000">
            <a:off x="838200" y="685800"/>
            <a:ext cx="2030412" cy="2838450"/>
            <a:chOff x="582" y="354"/>
            <a:chExt cx="1633" cy="2283"/>
          </a:xfrm>
        </p:grpSpPr>
        <p:pic>
          <p:nvPicPr>
            <p:cNvPr id="13323" name="Picture 11" descr="suez001"/>
            <p:cNvPicPr>
              <a:picLocks noChangeAspect="1"/>
            </p:cNvPicPr>
            <p:nvPr/>
          </p:nvPicPr>
          <p:blipFill>
            <a:blip r:embed="rId5"/>
            <a:stretch>
              <a:fillRect/>
            </a:stretch>
          </p:blipFill>
          <p:spPr bwMode="auto">
            <a:xfrm>
              <a:off x="637" y="414"/>
              <a:ext cx="1512" cy="2166"/>
            </a:xfrm>
            <a:prstGeom prst="rect">
              <a:avLst/>
            </a:prstGeom>
            <a:noFill/>
            <a:ln cap="flat">
              <a:noFill/>
              <a:prstDash val="solid"/>
              <a:round/>
              <a:headEnd type="none" w="med" len="med"/>
              <a:tailEnd type="none" w="med" len="med"/>
            </a:ln>
          </p:spPr>
        </p:pic>
        <p:pic>
          <p:nvPicPr>
            <p:cNvPr id="13324" name="Picture 12" descr="corner-of-pic"/>
            <p:cNvPicPr>
              <a:picLocks noChangeAspect="1"/>
            </p:cNvPicPr>
            <p:nvPr/>
          </p:nvPicPr>
          <p:blipFill>
            <a:blip r:embed="rId6"/>
            <a:stretch>
              <a:fillRect/>
            </a:stretch>
          </p:blipFill>
          <p:spPr bwMode="auto">
            <a:xfrm>
              <a:off x="588" y="354"/>
              <a:ext cx="339" cy="339"/>
            </a:xfrm>
            <a:prstGeom prst="rect">
              <a:avLst/>
            </a:prstGeom>
            <a:noFill/>
            <a:ln cap="flat">
              <a:noFill/>
              <a:prstDash val="solid"/>
              <a:round/>
              <a:headEnd type="none" w="med" len="med"/>
              <a:tailEnd type="none" w="med" len="med"/>
            </a:ln>
          </p:spPr>
        </p:pic>
        <p:pic>
          <p:nvPicPr>
            <p:cNvPr id="13325" name="Picture 13" descr="corner-of-pic"/>
            <p:cNvPicPr>
              <a:picLocks noChangeAspect="1"/>
            </p:cNvPicPr>
            <p:nvPr/>
          </p:nvPicPr>
          <p:blipFill>
            <a:blip r:embed="rId7"/>
            <a:stretch>
              <a:fillRect/>
            </a:stretch>
          </p:blipFill>
          <p:spPr bwMode="auto">
            <a:xfrm>
              <a:off x="1876" y="369"/>
              <a:ext cx="339" cy="339"/>
            </a:xfrm>
            <a:prstGeom prst="rect">
              <a:avLst/>
            </a:prstGeom>
            <a:noFill/>
            <a:ln cap="flat">
              <a:noFill/>
              <a:prstDash val="solid"/>
              <a:round/>
              <a:headEnd type="none" w="med" len="med"/>
              <a:tailEnd type="none" w="med" len="med"/>
            </a:ln>
          </p:spPr>
        </p:pic>
        <p:pic>
          <p:nvPicPr>
            <p:cNvPr id="13326" name="Picture 14" descr="corner-of-pic"/>
            <p:cNvPicPr>
              <a:picLocks noChangeAspect="1"/>
            </p:cNvPicPr>
            <p:nvPr/>
          </p:nvPicPr>
          <p:blipFill>
            <a:blip r:embed="rId6"/>
            <a:stretch>
              <a:fillRect/>
            </a:stretch>
          </p:blipFill>
          <p:spPr bwMode="auto">
            <a:xfrm rot="16200000">
              <a:off x="582" y="2283"/>
              <a:ext cx="339" cy="339"/>
            </a:xfrm>
            <a:prstGeom prst="rect">
              <a:avLst/>
            </a:prstGeom>
            <a:noFill/>
            <a:ln cap="flat">
              <a:noFill/>
              <a:prstDash val="solid"/>
              <a:round/>
              <a:headEnd type="none" w="med" len="med"/>
              <a:tailEnd type="none" w="med" len="med"/>
            </a:ln>
          </p:spPr>
        </p:pic>
        <p:pic>
          <p:nvPicPr>
            <p:cNvPr id="13327" name="Picture 15" descr="corner-of-pic"/>
            <p:cNvPicPr>
              <a:picLocks noChangeAspect="1"/>
            </p:cNvPicPr>
            <p:nvPr/>
          </p:nvPicPr>
          <p:blipFill>
            <a:blip r:embed="rId7"/>
            <a:stretch>
              <a:fillRect/>
            </a:stretch>
          </p:blipFill>
          <p:spPr bwMode="auto">
            <a:xfrm rot="5400000">
              <a:off x="1870" y="2298"/>
              <a:ext cx="339" cy="339"/>
            </a:xfrm>
            <a:prstGeom prst="rect">
              <a:avLst/>
            </a:prstGeom>
            <a:noFill/>
            <a:ln cap="flat">
              <a:noFill/>
              <a:prstDash val="solid"/>
              <a:round/>
              <a:headEnd type="none" w="med" len="med"/>
              <a:tailEnd type="none" w="med" len="med"/>
            </a:ln>
          </p:spPr>
        </p:pic>
      </p:grpSp>
      <p:grpSp>
        <p:nvGrpSpPr>
          <p:cNvPr id="13328" name="Group 16"/>
          <p:cNvGrpSpPr/>
          <p:nvPr/>
        </p:nvGrpSpPr>
        <p:grpSpPr>
          <a:xfrm rot="21180000">
            <a:off x="1163638" y="2241550"/>
            <a:ext cx="3343275" cy="2212975"/>
            <a:chOff x="477" y="1006"/>
            <a:chExt cx="2346" cy="1553"/>
          </a:xfrm>
        </p:grpSpPr>
        <p:pic>
          <p:nvPicPr>
            <p:cNvPr id="13329" name="Picture 17" descr="Bat-galim-web"/>
            <p:cNvPicPr>
              <a:picLocks noChangeAspect="1"/>
            </p:cNvPicPr>
            <p:nvPr/>
          </p:nvPicPr>
          <p:blipFill>
            <a:blip r:embed="rId8"/>
            <a:stretch>
              <a:fillRect/>
            </a:stretch>
          </p:blipFill>
          <p:spPr bwMode="auto">
            <a:xfrm>
              <a:off x="537" y="1074"/>
              <a:ext cx="2220" cy="1428"/>
            </a:xfrm>
            <a:prstGeom prst="rect">
              <a:avLst/>
            </a:prstGeom>
            <a:noFill/>
            <a:ln cap="flat">
              <a:noFill/>
              <a:prstDash val="solid"/>
              <a:round/>
              <a:headEnd type="none" w="med" len="med"/>
              <a:tailEnd type="none" w="med" len="med"/>
            </a:ln>
          </p:spPr>
        </p:pic>
        <p:pic>
          <p:nvPicPr>
            <p:cNvPr id="13330" name="Picture 18" descr="corner-of-pic"/>
            <p:cNvPicPr>
              <a:picLocks noChangeAspect="1"/>
            </p:cNvPicPr>
            <p:nvPr/>
          </p:nvPicPr>
          <p:blipFill>
            <a:blip r:embed="rId6"/>
            <a:stretch>
              <a:fillRect/>
            </a:stretch>
          </p:blipFill>
          <p:spPr bwMode="auto">
            <a:xfrm>
              <a:off x="481" y="1006"/>
              <a:ext cx="339" cy="339"/>
            </a:xfrm>
            <a:prstGeom prst="rect">
              <a:avLst/>
            </a:prstGeom>
            <a:noFill/>
            <a:ln cap="flat">
              <a:noFill/>
              <a:prstDash val="solid"/>
              <a:round/>
              <a:headEnd type="none" w="med" len="med"/>
              <a:tailEnd type="none" w="med" len="med"/>
            </a:ln>
          </p:spPr>
        </p:pic>
        <p:pic>
          <p:nvPicPr>
            <p:cNvPr id="13331" name="Picture 19" descr="corner-of-pic"/>
            <p:cNvPicPr>
              <a:picLocks noChangeAspect="1"/>
            </p:cNvPicPr>
            <p:nvPr/>
          </p:nvPicPr>
          <p:blipFill>
            <a:blip r:embed="rId7"/>
            <a:stretch>
              <a:fillRect/>
            </a:stretch>
          </p:blipFill>
          <p:spPr bwMode="auto">
            <a:xfrm>
              <a:off x="2484" y="1021"/>
              <a:ext cx="339" cy="339"/>
            </a:xfrm>
            <a:prstGeom prst="rect">
              <a:avLst/>
            </a:prstGeom>
            <a:noFill/>
            <a:ln cap="flat">
              <a:noFill/>
              <a:prstDash val="solid"/>
              <a:round/>
              <a:headEnd type="none" w="med" len="med"/>
              <a:tailEnd type="none" w="med" len="med"/>
            </a:ln>
          </p:spPr>
        </p:pic>
        <p:pic>
          <p:nvPicPr>
            <p:cNvPr id="13332" name="Picture 20" descr="corner-of-pic"/>
            <p:cNvPicPr>
              <a:picLocks noChangeAspect="1"/>
            </p:cNvPicPr>
            <p:nvPr/>
          </p:nvPicPr>
          <p:blipFill>
            <a:blip r:embed="rId6"/>
            <a:stretch>
              <a:fillRect/>
            </a:stretch>
          </p:blipFill>
          <p:spPr bwMode="auto">
            <a:xfrm rot="10800000">
              <a:off x="2473" y="2220"/>
              <a:ext cx="339" cy="339"/>
            </a:xfrm>
            <a:prstGeom prst="rect">
              <a:avLst/>
            </a:prstGeom>
            <a:noFill/>
            <a:ln cap="flat">
              <a:noFill/>
              <a:prstDash val="solid"/>
              <a:round/>
              <a:headEnd type="none" w="med" len="med"/>
              <a:tailEnd type="none" w="med" len="med"/>
            </a:ln>
          </p:spPr>
        </p:pic>
        <p:pic>
          <p:nvPicPr>
            <p:cNvPr id="13333" name="Picture 21" descr="corner-of-pic"/>
            <p:cNvPicPr>
              <a:picLocks noChangeAspect="1"/>
            </p:cNvPicPr>
            <p:nvPr/>
          </p:nvPicPr>
          <p:blipFill>
            <a:blip r:embed="rId7"/>
            <a:stretch>
              <a:fillRect/>
            </a:stretch>
          </p:blipFill>
          <p:spPr bwMode="auto">
            <a:xfrm rot="10800000">
              <a:off x="477" y="2202"/>
              <a:ext cx="339" cy="339"/>
            </a:xfrm>
            <a:prstGeom prst="rect">
              <a:avLst/>
            </a:prstGeom>
            <a:noFill/>
            <a:ln cap="flat">
              <a:noFill/>
              <a:prstDash val="solid"/>
              <a:round/>
              <a:headEnd type="none" w="med" len="med"/>
              <a:tailEnd type="none" w="med" len="med"/>
            </a:ln>
          </p:spPr>
        </p:pic>
      </p:grpSp>
      <p:sp>
        <p:nvSpPr>
          <p:cNvPr id="13334" name="Text Box 22"/>
          <p:cNvSpPr/>
          <p:nvPr/>
        </p:nvSpPr>
        <p:spPr bwMode="auto">
          <a:xfrm>
            <a:off x="5897562" y="-38100"/>
            <a:ext cx="31638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הגורמים למלחמת סיני</a:t>
            </a:r>
            <a:endParaRPr lang="en-US" sz="2600" b="1" i="1">
              <a:solidFill>
                <a:schemeClr val="bg1"/>
              </a:solidFill>
            </a:endParaRPr>
          </a:p>
        </p:txBody>
      </p:sp>
      <p:grpSp>
        <p:nvGrpSpPr>
          <p:cNvPr id="13335" name="Group 23"/>
          <p:cNvGrpSpPr/>
          <p:nvPr/>
        </p:nvGrpSpPr>
        <p:grpSpPr>
          <a:xfrm rot="180000">
            <a:off x="374650" y="4100512"/>
            <a:ext cx="2973388" cy="2016125"/>
            <a:chOff x="3262" y="1753"/>
            <a:chExt cx="1785" cy="1210"/>
          </a:xfrm>
        </p:grpSpPr>
        <p:pic>
          <p:nvPicPr>
            <p:cNvPr id="13336" name="Picture 24" descr="tiran2web"/>
            <p:cNvPicPr>
              <a:picLocks noChangeAspect="1"/>
            </p:cNvPicPr>
            <p:nvPr/>
          </p:nvPicPr>
          <p:blipFill>
            <a:blip r:embed="rId9"/>
            <a:stretch>
              <a:fillRect/>
            </a:stretch>
          </p:blipFill>
          <p:spPr bwMode="auto">
            <a:xfrm>
              <a:off x="3318" y="1804"/>
              <a:ext cx="1680" cy="1110"/>
            </a:xfrm>
            <a:prstGeom prst="rect">
              <a:avLst/>
            </a:prstGeom>
            <a:noFill/>
            <a:ln cap="flat">
              <a:noFill/>
              <a:prstDash val="solid"/>
              <a:round/>
              <a:headEnd type="none" w="med" len="med"/>
              <a:tailEnd type="none" w="med" len="med"/>
            </a:ln>
          </p:spPr>
        </p:pic>
        <p:pic>
          <p:nvPicPr>
            <p:cNvPr id="13337" name="Picture 25" descr="corner-of-picDarkweb"/>
            <p:cNvPicPr>
              <a:picLocks noChangeAspect="1"/>
            </p:cNvPicPr>
            <p:nvPr/>
          </p:nvPicPr>
          <p:blipFill>
            <a:blip r:embed="rId10"/>
            <a:stretch>
              <a:fillRect/>
            </a:stretch>
          </p:blipFill>
          <p:spPr bwMode="auto">
            <a:xfrm>
              <a:off x="4768" y="2684"/>
              <a:ext cx="279" cy="279"/>
            </a:xfrm>
            <a:prstGeom prst="rect">
              <a:avLst/>
            </a:prstGeom>
            <a:noFill/>
            <a:ln cap="flat">
              <a:noFill/>
              <a:prstDash val="solid"/>
              <a:round/>
              <a:headEnd type="none" w="med" len="med"/>
              <a:tailEnd type="none" w="med" len="med"/>
            </a:ln>
          </p:spPr>
        </p:pic>
        <p:pic>
          <p:nvPicPr>
            <p:cNvPr id="13338" name="Picture 26" descr="corner-of-picDarkweb"/>
            <p:cNvPicPr>
              <a:picLocks noChangeAspect="1"/>
            </p:cNvPicPr>
            <p:nvPr/>
          </p:nvPicPr>
          <p:blipFill>
            <a:blip r:embed="rId11"/>
            <a:stretch>
              <a:fillRect/>
            </a:stretch>
          </p:blipFill>
          <p:spPr bwMode="auto">
            <a:xfrm>
              <a:off x="3262" y="2679"/>
              <a:ext cx="279" cy="279"/>
            </a:xfrm>
            <a:prstGeom prst="rect">
              <a:avLst/>
            </a:prstGeom>
            <a:noFill/>
            <a:ln cap="flat">
              <a:noFill/>
              <a:prstDash val="solid"/>
              <a:round/>
              <a:headEnd type="none" w="med" len="med"/>
              <a:tailEnd type="none" w="med" len="med"/>
            </a:ln>
          </p:spPr>
        </p:pic>
        <p:pic>
          <p:nvPicPr>
            <p:cNvPr id="13339" name="Picture 27" descr="corner-of-picDarkweb"/>
            <p:cNvPicPr>
              <a:picLocks noChangeAspect="1"/>
            </p:cNvPicPr>
            <p:nvPr/>
          </p:nvPicPr>
          <p:blipFill>
            <a:blip r:embed="rId12"/>
            <a:stretch>
              <a:fillRect/>
            </a:stretch>
          </p:blipFill>
          <p:spPr bwMode="auto">
            <a:xfrm>
              <a:off x="4768" y="1758"/>
              <a:ext cx="279" cy="279"/>
            </a:xfrm>
            <a:prstGeom prst="rect">
              <a:avLst/>
            </a:prstGeom>
            <a:noFill/>
            <a:ln cap="flat">
              <a:noFill/>
              <a:prstDash val="solid"/>
              <a:round/>
              <a:headEnd type="none" w="med" len="med"/>
              <a:tailEnd type="none" w="med" len="med"/>
            </a:ln>
          </p:spPr>
        </p:pic>
        <p:pic>
          <p:nvPicPr>
            <p:cNvPr id="13340" name="Picture 28" descr="corner-of-picDarkweb"/>
            <p:cNvPicPr>
              <a:picLocks noChangeAspect="1"/>
            </p:cNvPicPr>
            <p:nvPr/>
          </p:nvPicPr>
          <p:blipFill>
            <a:blip r:embed="rId13"/>
            <a:stretch>
              <a:fillRect/>
            </a:stretch>
          </p:blipFill>
          <p:spPr bwMode="auto">
            <a:xfrm>
              <a:off x="3262" y="1753"/>
              <a:ext cx="279" cy="279"/>
            </a:xfrm>
            <a:prstGeom prst="rect">
              <a:avLst/>
            </a:prstGeom>
            <a:noFill/>
            <a:ln cap="flat">
              <a:noFill/>
              <a:prstDash val="solid"/>
              <a:round/>
              <a:headEnd type="none" w="med" len="med"/>
              <a:tailEnd type="none" w="med" len="med"/>
            </a:ln>
          </p:spPr>
        </p:pic>
      </p:grpSp>
      <p:pic>
        <p:nvPicPr>
          <p:cNvPr id="13341" name="Picture 30" descr="2">
            <a:hlinkClick r:id="rId15" action="ppaction://hlinkshowjump?jump=previousslide"/>
          </p:cNvPr>
          <p:cNvPicPr>
            <a:picLocks noChangeAspect="1"/>
          </p:cNvPicPr>
          <p:nvPr/>
        </p:nvPicPr>
        <p:blipFill>
          <a:blip r:embed="rId14"/>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right)">
                                      <p:cBhvr>
                                        <p:cTn id="7" dur="1000"/>
                                        <p:tgtEl>
                                          <p:spTgt spid="1331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318"/>
                                        </p:tgtEl>
                                        <p:attrNameLst>
                                          <p:attrName>style.visibility</p:attrName>
                                        </p:attrNameLst>
                                      </p:cBhvr>
                                      <p:to>
                                        <p:strVal val="visible"/>
                                      </p:to>
                                    </p:set>
                                  </p:childTnLst>
                                </p:cTn>
                              </p:par>
                            </p:childTnLst>
                          </p:cTn>
                        </p:par>
                        <p:par>
                          <p:cTn id="12" fill="hold" nodeType="afterGroup">
                            <p:stCondLst>
                              <p:cond delay="1"/>
                            </p:stCondLst>
                            <p:childTnLst>
                              <p:par>
                                <p:cTn id="13" presetID="10" presetClass="entr" presetSubtype="0" fill="hold" nodeType="afterEffect">
                                  <p:stCondLst>
                                    <p:cond delay="100"/>
                                  </p:stCondLst>
                                  <p:childTnLst>
                                    <p:set>
                                      <p:cBhvr>
                                        <p:cTn id="14" dur="1" fill="hold">
                                          <p:stCondLst>
                                            <p:cond delay="0"/>
                                          </p:stCondLst>
                                        </p:cTn>
                                        <p:tgtEl>
                                          <p:spTgt spid="13320"/>
                                        </p:tgtEl>
                                        <p:attrNameLst>
                                          <p:attrName>style.visibility</p:attrName>
                                        </p:attrNameLst>
                                      </p:cBhvr>
                                      <p:to>
                                        <p:strVal val="visible"/>
                                      </p:to>
                                    </p:set>
                                    <p:animEffect transition="in" filter="fade">
                                      <p:cBhvr>
                                        <p:cTn id="15" dur="500"/>
                                        <p:tgtEl>
                                          <p:spTgt spid="13320"/>
                                        </p:tgtEl>
                                      </p:cBhvr>
                                    </p:animEffect>
                                  </p:childTnLst>
                                </p:cTn>
                              </p:par>
                              <p:par>
                                <p:cTn id="16" presetID="31" presetClass="entr" presetSubtype="0" fill="hold" nodeType="withEffect">
                                  <p:stCondLst>
                                    <p:cond delay="2100"/>
                                  </p:stCondLst>
                                  <p:iterate type="lt">
                                    <p:tmPct val="5000"/>
                                  </p:iterate>
                                  <p:childTnLst>
                                    <p:set>
                                      <p:cBhvr>
                                        <p:cTn id="17" dur="1" fill="hold">
                                          <p:stCondLst>
                                            <p:cond delay="0"/>
                                          </p:stCondLst>
                                        </p:cTn>
                                        <p:tgtEl>
                                          <p:spTgt spid="13335"/>
                                        </p:tgtEl>
                                        <p:attrNameLst>
                                          <p:attrName>style.visibility</p:attrName>
                                        </p:attrNameLst>
                                      </p:cBhvr>
                                      <p:to>
                                        <p:strVal val="visible"/>
                                      </p:to>
                                    </p:set>
                                    <p:anim calcmode="lin" valueType="num">
                                      <p:cBhvr>
                                        <p:cTn id="18" dur="1000" fill="hold"/>
                                        <p:tgtEl>
                                          <p:spTgt spid="13335"/>
                                        </p:tgtEl>
                                        <p:attrNameLst>
                                          <p:attrName>ppt_w</p:attrName>
                                        </p:attrNameLst>
                                      </p:cBhvr>
                                      <p:tavLst>
                                        <p:tav tm="0">
                                          <p:val>
                                            <p:fltVal val="0"/>
                                          </p:val>
                                        </p:tav>
                                        <p:tav tm="100000">
                                          <p:val>
                                            <p:strVal val="#ppt_w"/>
                                          </p:val>
                                        </p:tav>
                                      </p:tavLst>
                                    </p:anim>
                                    <p:anim calcmode="lin" valueType="num">
                                      <p:cBhvr>
                                        <p:cTn id="19" dur="1000" fill="hold"/>
                                        <p:tgtEl>
                                          <p:spTgt spid="13335"/>
                                        </p:tgtEl>
                                        <p:attrNameLst>
                                          <p:attrName>ppt_h</p:attrName>
                                        </p:attrNameLst>
                                      </p:cBhvr>
                                      <p:tavLst>
                                        <p:tav tm="0">
                                          <p:val>
                                            <p:fltVal val="0"/>
                                          </p:val>
                                        </p:tav>
                                        <p:tav tm="100000">
                                          <p:val>
                                            <p:strVal val="#ppt_h"/>
                                          </p:val>
                                        </p:tav>
                                      </p:tavLst>
                                    </p:anim>
                                    <p:anim calcmode="lin" valueType="num">
                                      <p:cBhvr>
                                        <p:cTn id="20" dur="1000" fill="hold"/>
                                        <p:tgtEl>
                                          <p:spTgt spid="13335"/>
                                        </p:tgtEl>
                                        <p:attrNameLst>
                                          <p:attrName>style.rotation</p:attrName>
                                        </p:attrNameLst>
                                      </p:cBhvr>
                                      <p:tavLst>
                                        <p:tav tm="0">
                                          <p:val>
                                            <p:fltVal val="90"/>
                                          </p:val>
                                        </p:tav>
                                        <p:tav tm="100000">
                                          <p:val>
                                            <p:fltVal val="0"/>
                                          </p:val>
                                        </p:tav>
                                      </p:tavLst>
                                    </p:anim>
                                    <p:animEffect transition="in" filter="fade">
                                      <p:cBhvr>
                                        <p:cTn id="21" dur="1000"/>
                                        <p:tgtEl>
                                          <p:spTgt spid="13335"/>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317"/>
                                        </p:tgtEl>
                                        <p:attrNameLst>
                                          <p:attrName>style.visibility</p:attrName>
                                        </p:attrNameLst>
                                      </p:cBhvr>
                                      <p:to>
                                        <p:strVal val="visible"/>
                                      </p:to>
                                    </p:set>
                                  </p:childTnLst>
                                </p:cTn>
                              </p:par>
                              <p:par>
                                <p:cTn id="26" presetID="1" presetClass="exit" presetSubtype="0" fill="hold" nodeType="withEffect">
                                  <p:stCondLst>
                                    <p:cond delay="0"/>
                                  </p:stCondLst>
                                  <p:iterate type="lt">
                                    <p:tmPct val="0"/>
                                  </p:iterate>
                                  <p:childTnLst>
                                    <p:set>
                                      <p:cBhvr>
                                        <p:cTn id="27" dur="1" fill="hold">
                                          <p:stCondLst>
                                            <p:cond delay="0"/>
                                          </p:stCondLst>
                                        </p:cTn>
                                        <p:tgtEl>
                                          <p:spTgt spid="13335"/>
                                        </p:tgtEl>
                                        <p:attrNameLst>
                                          <p:attrName>style.visibility</p:attrName>
                                        </p:attrNameLst>
                                      </p:cBhvr>
                                      <p:to>
                                        <p:strVal val="hidden"/>
                                      </p:to>
                                    </p:set>
                                  </p:childTnLst>
                                </p:cTn>
                              </p:par>
                            </p:childTnLst>
                          </p:cTn>
                        </p:par>
                        <p:par>
                          <p:cTn id="28" fill="hold" nodeType="afterGroup">
                            <p:stCondLst>
                              <p:cond delay="1"/>
                            </p:stCondLst>
                            <p:childTnLst>
                              <p:par>
                                <p:cTn id="29" presetID="10" presetClass="entr" presetSubtype="0" fill="hold" nodeType="after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fade">
                                      <p:cBhvr>
                                        <p:cTn id="31" dur="500"/>
                                        <p:tgtEl>
                                          <p:spTgt spid="13321"/>
                                        </p:tgtEl>
                                      </p:cBhvr>
                                    </p:animEffect>
                                  </p:childTnLst>
                                </p:cTn>
                              </p:par>
                            </p:childTnLst>
                          </p:cTn>
                        </p:par>
                        <p:par>
                          <p:cTn id="32" fill="hold" nodeType="afterGroup">
                            <p:stCondLst>
                              <p:cond delay="501"/>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13322"/>
                                        </p:tgtEl>
                                        <p:attrNameLst>
                                          <p:attrName>style.visibility</p:attrName>
                                        </p:attrNameLst>
                                      </p:cBhvr>
                                      <p:to>
                                        <p:strVal val="visible"/>
                                      </p:to>
                                    </p:set>
                                    <p:anim calcmode="lin" valueType="num">
                                      <p:cBhvr>
                                        <p:cTn id="35" dur="1000" fill="hold"/>
                                        <p:tgtEl>
                                          <p:spTgt spid="13322"/>
                                        </p:tgtEl>
                                        <p:attrNameLst>
                                          <p:attrName>ppt_w</p:attrName>
                                        </p:attrNameLst>
                                      </p:cBhvr>
                                      <p:tavLst>
                                        <p:tav tm="0">
                                          <p:val>
                                            <p:fltVal val="0"/>
                                          </p:val>
                                        </p:tav>
                                        <p:tav tm="100000">
                                          <p:val>
                                            <p:strVal val="#ppt_w"/>
                                          </p:val>
                                        </p:tav>
                                      </p:tavLst>
                                    </p:anim>
                                    <p:anim calcmode="lin" valueType="num">
                                      <p:cBhvr>
                                        <p:cTn id="36" dur="1000" fill="hold"/>
                                        <p:tgtEl>
                                          <p:spTgt spid="13322"/>
                                        </p:tgtEl>
                                        <p:attrNameLst>
                                          <p:attrName>ppt_h</p:attrName>
                                        </p:attrNameLst>
                                      </p:cBhvr>
                                      <p:tavLst>
                                        <p:tav tm="0">
                                          <p:val>
                                            <p:fltVal val="0"/>
                                          </p:val>
                                        </p:tav>
                                        <p:tav tm="100000">
                                          <p:val>
                                            <p:strVal val="#ppt_h"/>
                                          </p:val>
                                        </p:tav>
                                      </p:tavLst>
                                    </p:anim>
                                    <p:anim calcmode="lin" valueType="num">
                                      <p:cBhvr>
                                        <p:cTn id="37" dur="1000" fill="hold"/>
                                        <p:tgtEl>
                                          <p:spTgt spid="13322"/>
                                        </p:tgtEl>
                                        <p:attrNameLst>
                                          <p:attrName>style.rotation</p:attrName>
                                        </p:attrNameLst>
                                      </p:cBhvr>
                                      <p:tavLst>
                                        <p:tav tm="0">
                                          <p:val>
                                            <p:fltVal val="90"/>
                                          </p:val>
                                        </p:tav>
                                        <p:tav tm="100000">
                                          <p:val>
                                            <p:fltVal val="0"/>
                                          </p:val>
                                        </p:tav>
                                      </p:tavLst>
                                    </p:anim>
                                    <p:animEffect transition="in" filter="fade">
                                      <p:cBhvr>
                                        <p:cTn id="38" dur="1000"/>
                                        <p:tgtEl>
                                          <p:spTgt spid="13322"/>
                                        </p:tgtEl>
                                      </p:cBhvr>
                                    </p:animEffec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19"/>
                                        </p:tgtEl>
                                        <p:attrNameLst>
                                          <p:attrName>style.visibility</p:attrName>
                                        </p:attrNameLst>
                                      </p:cBhvr>
                                      <p:to>
                                        <p:strVal val="visible"/>
                                      </p:to>
                                    </p:set>
                                  </p:childTnLst>
                                </p:cTn>
                              </p:par>
                            </p:childTnLst>
                          </p:cTn>
                        </p:par>
                        <p:par>
                          <p:cTn id="43" fill="hold" nodeType="afterGroup">
                            <p:stCondLst>
                              <p:cond delay="1"/>
                            </p:stCondLst>
                            <p:childTnLst>
                              <p:par>
                                <p:cTn id="44" presetID="1" presetClass="exit" presetSubtype="0" fill="hold" nodeType="afterEffect">
                                  <p:stCondLst>
                                    <p:cond delay="0"/>
                                  </p:stCondLst>
                                  <p:iterate type="lt">
                                    <p:tmPct val="0"/>
                                  </p:iterate>
                                  <p:childTnLst>
                                    <p:set>
                                      <p:cBhvr>
                                        <p:cTn id="45" dur="1" fill="hold">
                                          <p:stCondLst>
                                            <p:cond delay="0"/>
                                          </p:stCondLst>
                                        </p:cTn>
                                        <p:tgtEl>
                                          <p:spTgt spid="13322"/>
                                        </p:tgtEl>
                                        <p:attrNameLst>
                                          <p:attrName>style.visibility</p:attrName>
                                        </p:attrNameLst>
                                      </p:cBhvr>
                                      <p:to>
                                        <p:strVal val="hidden"/>
                                      </p:to>
                                    </p:set>
                                  </p:childTnLst>
                                </p:cTn>
                              </p:par>
                              <p:par>
                                <p:cTn id="46" presetID="31" presetClass="entr" presetSubtype="0" fill="hold" nodeType="withEffect">
                                  <p:stCondLst>
                                    <p:cond delay="500"/>
                                  </p:stCondLst>
                                  <p:iterate type="lt">
                                    <p:tmPct val="5000"/>
                                  </p:iterate>
                                  <p:childTnLst>
                                    <p:set>
                                      <p:cBhvr>
                                        <p:cTn id="47" dur="1" fill="hold">
                                          <p:stCondLst>
                                            <p:cond delay="0"/>
                                          </p:stCondLst>
                                        </p:cTn>
                                        <p:tgtEl>
                                          <p:spTgt spid="13328"/>
                                        </p:tgtEl>
                                        <p:attrNameLst>
                                          <p:attrName>style.visibility</p:attrName>
                                        </p:attrNameLst>
                                      </p:cBhvr>
                                      <p:to>
                                        <p:strVal val="visible"/>
                                      </p:to>
                                    </p:set>
                                    <p:anim calcmode="lin" valueType="num">
                                      <p:cBhvr>
                                        <p:cTn id="48" dur="1700" fill="hold"/>
                                        <p:tgtEl>
                                          <p:spTgt spid="13328"/>
                                        </p:tgtEl>
                                        <p:attrNameLst>
                                          <p:attrName>ppt_w</p:attrName>
                                        </p:attrNameLst>
                                      </p:cBhvr>
                                      <p:tavLst>
                                        <p:tav tm="0">
                                          <p:val>
                                            <p:fltVal val="0"/>
                                          </p:val>
                                        </p:tav>
                                        <p:tav tm="100000">
                                          <p:val>
                                            <p:strVal val="#ppt_w"/>
                                          </p:val>
                                        </p:tav>
                                      </p:tavLst>
                                    </p:anim>
                                    <p:anim calcmode="lin" valueType="num">
                                      <p:cBhvr>
                                        <p:cTn id="49" dur="1700" fill="hold"/>
                                        <p:tgtEl>
                                          <p:spTgt spid="13328"/>
                                        </p:tgtEl>
                                        <p:attrNameLst>
                                          <p:attrName>ppt_h</p:attrName>
                                        </p:attrNameLst>
                                      </p:cBhvr>
                                      <p:tavLst>
                                        <p:tav tm="0">
                                          <p:val>
                                            <p:fltVal val="0"/>
                                          </p:val>
                                        </p:tav>
                                        <p:tav tm="100000">
                                          <p:val>
                                            <p:strVal val="#ppt_h"/>
                                          </p:val>
                                        </p:tav>
                                      </p:tavLst>
                                    </p:anim>
                                    <p:anim calcmode="lin" valueType="num">
                                      <p:cBhvr>
                                        <p:cTn id="50" dur="1700" fill="hold"/>
                                        <p:tgtEl>
                                          <p:spTgt spid="13328"/>
                                        </p:tgtEl>
                                        <p:attrNameLst>
                                          <p:attrName>style.rotation</p:attrName>
                                        </p:attrNameLst>
                                      </p:cBhvr>
                                      <p:tavLst>
                                        <p:tav tm="0">
                                          <p:val>
                                            <p:fltVal val="90"/>
                                          </p:val>
                                        </p:tav>
                                        <p:tav tm="100000">
                                          <p:val>
                                            <p:fltVal val="0"/>
                                          </p:val>
                                        </p:tav>
                                      </p:tavLst>
                                    </p:anim>
                                    <p:animEffect transition="in" filter="fade">
                                      <p:cBhvr>
                                        <p:cTn id="51" dur="17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Ls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8"/>
          <a:stretch>
            <a:fillRect/>
          </a:stretch>
        </a:blipFill>
      </p:bgPr>
    </p:bg>
    <p:spTree>
      <p:nvGrpSpPr>
        <p:cNvPr id="1" name=""/>
        <p:cNvGrpSpPr/>
        <p:nvPr/>
      </p:nvGrpSpPr>
      <p:grpSpPr/>
      <p:sp>
        <p:nvSpPr>
          <p:cNvPr id="14338" name="AutoShape 2"/>
          <p:cNvSpPr/>
          <p:nvPr/>
        </p:nvSpPr>
        <p:spPr bwMode="auto">
          <a:xfrm>
            <a:off x="2917825" y="2754312"/>
            <a:ext cx="1528762" cy="785812"/>
          </a:xfrm>
          <a:prstGeom prst="wedgeRectCallout">
            <a:avLst>
              <a:gd name="adj1" fmla="val -80843"/>
              <a:gd name="adj2" fmla="val 121111"/>
            </a:avLst>
          </a:prstGeom>
          <a:solidFill>
            <a:srgbClr val="3399FF">
              <a:alpha val="79999"/>
            </a:srgbClr>
          </a:solidFill>
          <a:ln>
            <a:noFill/>
            <a:miter lim="800000"/>
          </a:ln>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r>
              <a:rPr lang="he-IL" sz="2000" b="1" i="1">
                <a:solidFill>
                  <a:schemeClr val="bg1"/>
                </a:solidFill>
              </a:rPr>
              <a:t>126 טנקים </a:t>
            </a:r>
            <a:endParaRPr lang="he-IL" sz="2000" b="1" i="1">
              <a:solidFill>
                <a:schemeClr val="bg1"/>
              </a:solidFill>
            </a:endParaRPr>
          </a:p>
          <a:p>
            <a:pPr lvl="0" algn="ctr"/>
            <a:r>
              <a:rPr lang="he-IL" sz="2000" b="1" i="1">
                <a:solidFill>
                  <a:schemeClr val="bg1"/>
                </a:solidFill>
              </a:rPr>
              <a:t>מסוג שרמן</a:t>
            </a:r>
            <a:endParaRPr lang="en-US" sz="2000"/>
          </a:p>
        </p:txBody>
      </p:sp>
      <p:sp>
        <p:nvSpPr>
          <p:cNvPr id="14339" name="Text Box 3"/>
          <p:cNvSpPr/>
          <p:nvPr/>
        </p:nvSpPr>
        <p:spPr bwMode="auto">
          <a:xfrm>
            <a:off x="549275" y="654050"/>
            <a:ext cx="8567738" cy="457200"/>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400" b="1" i="1">
                <a:solidFill>
                  <a:srgbClr val="0033CC"/>
                </a:solidFill>
              </a:rPr>
              <a:t>ערעור מאזן הכוחות בין מצרים לישראל </a:t>
            </a:r>
            <a:endParaRPr lang="he-IL" sz="2400" b="1" i="1">
              <a:solidFill>
                <a:srgbClr val="0033CC"/>
              </a:solidFill>
            </a:endParaRPr>
          </a:p>
        </p:txBody>
      </p:sp>
      <p:sp>
        <p:nvSpPr>
          <p:cNvPr id="14340" name="Text Box 4"/>
          <p:cNvSpPr/>
          <p:nvPr/>
        </p:nvSpPr>
        <p:spPr bwMode="auto">
          <a:xfrm>
            <a:off x="6127750" y="1116012"/>
            <a:ext cx="2879725" cy="1920875"/>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000" b="1"/>
              <a:t>ב -  1955 נחתמה עסקת נשק בין צ'כיה למצרים, שבמסגרתה קיבלו המצרים נשק מודרני בכמות ובאיכות חסרות תקדים.</a:t>
            </a:r>
            <a:endParaRPr lang="en-US" sz="2000" b="1"/>
          </a:p>
        </p:txBody>
      </p:sp>
      <p:pic>
        <p:nvPicPr>
          <p:cNvPr id="14341" name="Picture 5" descr="plane-01"/>
          <p:cNvPicPr>
            <a:picLocks noChangeAspect="1"/>
          </p:cNvPicPr>
          <p:nvPr/>
        </p:nvPicPr>
        <p:blipFill>
          <a:blip r:embed="rId2"/>
          <a:stretch>
            <a:fillRect/>
          </a:stretch>
        </p:blipFill>
        <p:spPr bwMode="auto">
          <a:xfrm rot="19320000">
            <a:off x="1930400" y="3976688"/>
            <a:ext cx="441325" cy="315912"/>
          </a:xfrm>
          <a:prstGeom prst="rect">
            <a:avLst/>
          </a:prstGeom>
          <a:noFill/>
          <a:ln cap="flat">
            <a:noFill/>
            <a:prstDash val="solid"/>
            <a:round/>
            <a:headEnd type="none" w="med" len="med"/>
            <a:tailEnd type="none" w="med" len="med"/>
          </a:ln>
        </p:spPr>
      </p:pic>
      <p:pic>
        <p:nvPicPr>
          <p:cNvPr id="14342" name="Picture 6" descr="plane-02"/>
          <p:cNvPicPr>
            <a:picLocks noChangeAspect="1"/>
          </p:cNvPicPr>
          <p:nvPr/>
        </p:nvPicPr>
        <p:blipFill>
          <a:blip r:embed="rId3"/>
          <a:stretch>
            <a:fillRect/>
          </a:stretch>
        </p:blipFill>
        <p:spPr bwMode="auto">
          <a:xfrm rot="19800000">
            <a:off x="1709738" y="5386388"/>
            <a:ext cx="371475" cy="330200"/>
          </a:xfrm>
          <a:prstGeom prst="rect">
            <a:avLst/>
          </a:prstGeom>
          <a:noFill/>
          <a:ln cap="flat">
            <a:noFill/>
            <a:prstDash val="solid"/>
            <a:round/>
            <a:headEnd type="none" w="med" len="med"/>
            <a:tailEnd type="none" w="med" len="med"/>
          </a:ln>
        </p:spPr>
      </p:pic>
      <p:pic>
        <p:nvPicPr>
          <p:cNvPr id="14343" name="Picture 7" descr="tank"/>
          <p:cNvPicPr>
            <a:picLocks noChangeAspect="1"/>
          </p:cNvPicPr>
          <p:nvPr/>
        </p:nvPicPr>
        <p:blipFill>
          <a:blip r:embed="rId4"/>
          <a:stretch>
            <a:fillRect/>
          </a:stretch>
        </p:blipFill>
        <p:spPr bwMode="auto">
          <a:xfrm rot="19260000">
            <a:off x="2109788" y="4460875"/>
            <a:ext cx="457200" cy="196850"/>
          </a:xfrm>
          <a:prstGeom prst="rect">
            <a:avLst/>
          </a:prstGeom>
          <a:noFill/>
          <a:ln cap="flat">
            <a:noFill/>
            <a:prstDash val="solid"/>
            <a:round/>
            <a:headEnd type="none" w="med" len="med"/>
            <a:tailEnd type="none" w="med" len="med"/>
          </a:ln>
        </p:spPr>
      </p:pic>
      <p:pic>
        <p:nvPicPr>
          <p:cNvPr id="14344" name="Picture 8" descr="tank"/>
          <p:cNvPicPr>
            <a:picLocks noChangeAspect="1"/>
          </p:cNvPicPr>
          <p:nvPr/>
        </p:nvPicPr>
        <p:blipFill>
          <a:blip r:embed="rId5"/>
          <a:stretch>
            <a:fillRect/>
          </a:stretch>
        </p:blipFill>
        <p:spPr bwMode="auto">
          <a:xfrm rot="19800000">
            <a:off x="0" y="5218112"/>
            <a:ext cx="496888" cy="214312"/>
          </a:xfrm>
          <a:prstGeom prst="rect">
            <a:avLst/>
          </a:prstGeom>
          <a:noFill/>
          <a:ln cap="flat">
            <a:noFill/>
            <a:prstDash val="solid"/>
            <a:round/>
            <a:headEnd type="none" w="med" len="med"/>
            <a:tailEnd type="none" w="med" len="med"/>
          </a:ln>
        </p:spPr>
      </p:pic>
      <p:pic>
        <p:nvPicPr>
          <p:cNvPr id="14345" name="Picture 9" descr="tank"/>
          <p:cNvPicPr>
            <a:picLocks noChangeAspect="1"/>
          </p:cNvPicPr>
          <p:nvPr/>
        </p:nvPicPr>
        <p:blipFill>
          <a:blip r:embed="rId5"/>
          <a:stretch>
            <a:fillRect/>
          </a:stretch>
        </p:blipFill>
        <p:spPr bwMode="auto">
          <a:xfrm rot="19800000">
            <a:off x="820738" y="6164262"/>
            <a:ext cx="496888" cy="214312"/>
          </a:xfrm>
          <a:prstGeom prst="rect">
            <a:avLst/>
          </a:prstGeom>
          <a:noFill/>
          <a:ln cap="flat">
            <a:noFill/>
            <a:prstDash val="solid"/>
            <a:round/>
            <a:headEnd type="none" w="med" len="med"/>
            <a:tailEnd type="none" w="med" len="med"/>
          </a:ln>
        </p:spPr>
      </p:pic>
      <p:pic>
        <p:nvPicPr>
          <p:cNvPr id="14346" name="Picture 10" descr="tank"/>
          <p:cNvPicPr>
            <a:picLocks noChangeAspect="1"/>
          </p:cNvPicPr>
          <p:nvPr/>
        </p:nvPicPr>
        <p:blipFill>
          <a:blip r:embed="rId5"/>
          <a:stretch>
            <a:fillRect/>
          </a:stretch>
        </p:blipFill>
        <p:spPr bwMode="auto">
          <a:xfrm rot="19800000">
            <a:off x="511175" y="5454650"/>
            <a:ext cx="496888" cy="214312"/>
          </a:xfrm>
          <a:prstGeom prst="rect">
            <a:avLst/>
          </a:prstGeom>
          <a:noFill/>
          <a:ln cap="flat">
            <a:noFill/>
            <a:prstDash val="solid"/>
            <a:round/>
            <a:headEnd type="none" w="med" len="med"/>
            <a:tailEnd type="none" w="med" len="med"/>
          </a:ln>
        </p:spPr>
      </p:pic>
      <p:pic>
        <p:nvPicPr>
          <p:cNvPr id="14347" name="Picture 11" descr="tank"/>
          <p:cNvPicPr>
            <a:picLocks noChangeAspect="1"/>
          </p:cNvPicPr>
          <p:nvPr/>
        </p:nvPicPr>
        <p:blipFill>
          <a:blip r:embed="rId5"/>
          <a:stretch>
            <a:fillRect/>
          </a:stretch>
        </p:blipFill>
        <p:spPr bwMode="auto">
          <a:xfrm rot="19800000">
            <a:off x="0" y="4884738"/>
            <a:ext cx="496888" cy="214312"/>
          </a:xfrm>
          <a:prstGeom prst="rect">
            <a:avLst/>
          </a:prstGeom>
          <a:noFill/>
          <a:ln cap="flat">
            <a:noFill/>
            <a:prstDash val="solid"/>
            <a:round/>
            <a:headEnd type="none" w="med" len="med"/>
            <a:tailEnd type="none" w="med" len="med"/>
          </a:ln>
        </p:spPr>
      </p:pic>
      <p:pic>
        <p:nvPicPr>
          <p:cNvPr id="14348" name="Picture 12" descr="tank"/>
          <p:cNvPicPr>
            <a:picLocks noChangeAspect="1"/>
          </p:cNvPicPr>
          <p:nvPr/>
        </p:nvPicPr>
        <p:blipFill>
          <a:blip r:embed="rId5"/>
          <a:stretch>
            <a:fillRect/>
          </a:stretch>
        </p:blipFill>
        <p:spPr bwMode="auto">
          <a:xfrm rot="19800000">
            <a:off x="373062" y="5202238"/>
            <a:ext cx="496888" cy="214312"/>
          </a:xfrm>
          <a:prstGeom prst="rect">
            <a:avLst/>
          </a:prstGeom>
          <a:noFill/>
          <a:ln cap="flat">
            <a:noFill/>
            <a:prstDash val="solid"/>
            <a:round/>
            <a:headEnd type="none" w="med" len="med"/>
            <a:tailEnd type="none" w="med" len="med"/>
          </a:ln>
        </p:spPr>
      </p:pic>
      <p:pic>
        <p:nvPicPr>
          <p:cNvPr id="14349" name="Picture 13" descr="tank"/>
          <p:cNvPicPr>
            <a:picLocks noChangeAspect="1"/>
          </p:cNvPicPr>
          <p:nvPr/>
        </p:nvPicPr>
        <p:blipFill>
          <a:blip r:embed="rId5"/>
          <a:stretch>
            <a:fillRect/>
          </a:stretch>
        </p:blipFill>
        <p:spPr bwMode="auto">
          <a:xfrm rot="19800000">
            <a:off x="185738" y="5521325"/>
            <a:ext cx="496888" cy="214312"/>
          </a:xfrm>
          <a:prstGeom prst="rect">
            <a:avLst/>
          </a:prstGeom>
          <a:noFill/>
          <a:ln cap="flat">
            <a:noFill/>
            <a:prstDash val="solid"/>
            <a:round/>
            <a:headEnd type="none" w="med" len="med"/>
            <a:tailEnd type="none" w="med" len="med"/>
          </a:ln>
        </p:spPr>
      </p:pic>
      <p:pic>
        <p:nvPicPr>
          <p:cNvPr id="14350" name="Picture 14" descr="tank"/>
          <p:cNvPicPr>
            <a:picLocks noChangeAspect="1"/>
          </p:cNvPicPr>
          <p:nvPr/>
        </p:nvPicPr>
        <p:blipFill>
          <a:blip r:embed="rId5"/>
          <a:stretch>
            <a:fillRect/>
          </a:stretch>
        </p:blipFill>
        <p:spPr bwMode="auto">
          <a:xfrm rot="19800000">
            <a:off x="1101725" y="5114925"/>
            <a:ext cx="496888" cy="214312"/>
          </a:xfrm>
          <a:prstGeom prst="rect">
            <a:avLst/>
          </a:prstGeom>
          <a:noFill/>
          <a:ln cap="flat">
            <a:noFill/>
            <a:prstDash val="solid"/>
            <a:round/>
            <a:headEnd type="none" w="med" len="med"/>
            <a:tailEnd type="none" w="med" len="med"/>
          </a:ln>
        </p:spPr>
      </p:pic>
      <p:pic>
        <p:nvPicPr>
          <p:cNvPr id="14351" name="Picture 15" descr="tank"/>
          <p:cNvPicPr>
            <a:picLocks noChangeAspect="1"/>
          </p:cNvPicPr>
          <p:nvPr/>
        </p:nvPicPr>
        <p:blipFill>
          <a:blip r:embed="rId5"/>
          <a:stretch>
            <a:fillRect/>
          </a:stretch>
        </p:blipFill>
        <p:spPr bwMode="auto">
          <a:xfrm rot="19800000">
            <a:off x="1104900" y="4884738"/>
            <a:ext cx="496888" cy="214312"/>
          </a:xfrm>
          <a:prstGeom prst="rect">
            <a:avLst/>
          </a:prstGeom>
          <a:noFill/>
          <a:ln cap="flat">
            <a:noFill/>
            <a:prstDash val="solid"/>
            <a:round/>
            <a:headEnd type="none" w="med" len="med"/>
            <a:tailEnd type="none" w="med" len="med"/>
          </a:ln>
        </p:spPr>
      </p:pic>
      <p:pic>
        <p:nvPicPr>
          <p:cNvPr id="14352" name="Picture 16" descr="tank"/>
          <p:cNvPicPr>
            <a:picLocks noChangeAspect="1"/>
          </p:cNvPicPr>
          <p:nvPr/>
        </p:nvPicPr>
        <p:blipFill>
          <a:blip r:embed="rId5"/>
          <a:stretch>
            <a:fillRect/>
          </a:stretch>
        </p:blipFill>
        <p:spPr bwMode="auto">
          <a:xfrm rot="19800000">
            <a:off x="1252538" y="5475288"/>
            <a:ext cx="496888" cy="214312"/>
          </a:xfrm>
          <a:prstGeom prst="rect">
            <a:avLst/>
          </a:prstGeom>
          <a:noFill/>
          <a:ln cap="flat">
            <a:noFill/>
            <a:prstDash val="solid"/>
            <a:round/>
            <a:headEnd type="none" w="med" len="med"/>
            <a:tailEnd type="none" w="med" len="med"/>
          </a:ln>
        </p:spPr>
      </p:pic>
      <p:pic>
        <p:nvPicPr>
          <p:cNvPr id="14353" name="Picture 17" descr="tank"/>
          <p:cNvPicPr>
            <a:picLocks noChangeAspect="1"/>
          </p:cNvPicPr>
          <p:nvPr/>
        </p:nvPicPr>
        <p:blipFill>
          <a:blip r:embed="rId5"/>
          <a:stretch>
            <a:fillRect/>
          </a:stretch>
        </p:blipFill>
        <p:spPr bwMode="auto">
          <a:xfrm rot="19800000">
            <a:off x="1612900" y="6029325"/>
            <a:ext cx="496888" cy="214312"/>
          </a:xfrm>
          <a:prstGeom prst="rect">
            <a:avLst/>
          </a:prstGeom>
          <a:noFill/>
          <a:ln cap="flat">
            <a:noFill/>
            <a:prstDash val="solid"/>
            <a:round/>
            <a:headEnd type="none" w="med" len="med"/>
            <a:tailEnd type="none" w="med" len="med"/>
          </a:ln>
        </p:spPr>
      </p:pic>
      <p:pic>
        <p:nvPicPr>
          <p:cNvPr id="14354" name="Picture 18" descr="tank"/>
          <p:cNvPicPr>
            <a:picLocks noChangeAspect="1"/>
          </p:cNvPicPr>
          <p:nvPr/>
        </p:nvPicPr>
        <p:blipFill>
          <a:blip r:embed="rId5"/>
          <a:stretch>
            <a:fillRect/>
          </a:stretch>
        </p:blipFill>
        <p:spPr bwMode="auto">
          <a:xfrm rot="19800000">
            <a:off x="579438" y="5751512"/>
            <a:ext cx="496888" cy="214312"/>
          </a:xfrm>
          <a:prstGeom prst="rect">
            <a:avLst/>
          </a:prstGeom>
          <a:noFill/>
          <a:ln cap="flat">
            <a:noFill/>
            <a:prstDash val="solid"/>
            <a:round/>
            <a:headEnd type="none" w="med" len="med"/>
            <a:tailEnd type="none" w="med" len="med"/>
          </a:ln>
        </p:spPr>
      </p:pic>
      <p:pic>
        <p:nvPicPr>
          <p:cNvPr id="14355" name="Picture 19" descr="tank"/>
          <p:cNvPicPr>
            <a:picLocks noChangeAspect="1"/>
          </p:cNvPicPr>
          <p:nvPr/>
        </p:nvPicPr>
        <p:blipFill>
          <a:blip r:embed="rId5"/>
          <a:stretch>
            <a:fillRect/>
          </a:stretch>
        </p:blipFill>
        <p:spPr bwMode="auto">
          <a:xfrm rot="19800000">
            <a:off x="198438" y="5735638"/>
            <a:ext cx="496888" cy="214312"/>
          </a:xfrm>
          <a:prstGeom prst="rect">
            <a:avLst/>
          </a:prstGeom>
          <a:noFill/>
          <a:ln cap="flat">
            <a:noFill/>
            <a:prstDash val="solid"/>
            <a:round/>
            <a:headEnd type="none" w="med" len="med"/>
            <a:tailEnd type="none" w="med" len="med"/>
          </a:ln>
        </p:spPr>
      </p:pic>
      <p:pic>
        <p:nvPicPr>
          <p:cNvPr id="14356" name="Picture 20" descr="tank"/>
          <p:cNvPicPr>
            <a:picLocks noChangeAspect="1"/>
          </p:cNvPicPr>
          <p:nvPr/>
        </p:nvPicPr>
        <p:blipFill>
          <a:blip r:embed="rId5"/>
          <a:stretch>
            <a:fillRect/>
          </a:stretch>
        </p:blipFill>
        <p:spPr bwMode="auto">
          <a:xfrm rot="19800000">
            <a:off x="355600" y="4954588"/>
            <a:ext cx="496888" cy="214312"/>
          </a:xfrm>
          <a:prstGeom prst="rect">
            <a:avLst/>
          </a:prstGeom>
          <a:noFill/>
          <a:ln cap="flat">
            <a:noFill/>
            <a:prstDash val="solid"/>
            <a:round/>
            <a:headEnd type="none" w="med" len="med"/>
            <a:tailEnd type="none" w="med" len="med"/>
          </a:ln>
        </p:spPr>
      </p:pic>
      <p:pic>
        <p:nvPicPr>
          <p:cNvPr id="14357" name="Picture 21" descr="plane-02"/>
          <p:cNvPicPr>
            <a:picLocks noChangeAspect="1"/>
          </p:cNvPicPr>
          <p:nvPr/>
        </p:nvPicPr>
        <p:blipFill>
          <a:blip r:embed="rId3"/>
          <a:stretch>
            <a:fillRect/>
          </a:stretch>
        </p:blipFill>
        <p:spPr bwMode="auto">
          <a:xfrm rot="19800000">
            <a:off x="1849438" y="4806950"/>
            <a:ext cx="371475" cy="330200"/>
          </a:xfrm>
          <a:prstGeom prst="rect">
            <a:avLst/>
          </a:prstGeom>
          <a:noFill/>
          <a:ln cap="flat">
            <a:noFill/>
            <a:prstDash val="solid"/>
            <a:round/>
            <a:headEnd type="none" w="med" len="med"/>
            <a:tailEnd type="none" w="med" len="med"/>
          </a:ln>
        </p:spPr>
      </p:pic>
      <p:pic>
        <p:nvPicPr>
          <p:cNvPr id="14358" name="Picture 22" descr="plane-02"/>
          <p:cNvPicPr>
            <a:picLocks noChangeAspect="1"/>
          </p:cNvPicPr>
          <p:nvPr/>
        </p:nvPicPr>
        <p:blipFill>
          <a:blip r:embed="rId3"/>
          <a:stretch>
            <a:fillRect/>
          </a:stretch>
        </p:blipFill>
        <p:spPr bwMode="auto">
          <a:xfrm rot="19800000">
            <a:off x="1419225" y="4460875"/>
            <a:ext cx="371475" cy="330200"/>
          </a:xfrm>
          <a:prstGeom prst="rect">
            <a:avLst/>
          </a:prstGeom>
          <a:noFill/>
          <a:ln cap="flat">
            <a:noFill/>
            <a:prstDash val="solid"/>
            <a:round/>
            <a:headEnd type="none" w="med" len="med"/>
            <a:tailEnd type="none" w="med" len="med"/>
          </a:ln>
        </p:spPr>
      </p:pic>
      <p:pic>
        <p:nvPicPr>
          <p:cNvPr id="14359" name="Picture 23" descr="plane-02"/>
          <p:cNvPicPr>
            <a:picLocks noChangeAspect="1"/>
          </p:cNvPicPr>
          <p:nvPr/>
        </p:nvPicPr>
        <p:blipFill>
          <a:blip r:embed="rId3"/>
          <a:stretch>
            <a:fillRect/>
          </a:stretch>
        </p:blipFill>
        <p:spPr bwMode="auto">
          <a:xfrm rot="19800000">
            <a:off x="1643062" y="4130675"/>
            <a:ext cx="371475" cy="330200"/>
          </a:xfrm>
          <a:prstGeom prst="rect">
            <a:avLst/>
          </a:prstGeom>
          <a:noFill/>
          <a:ln cap="flat">
            <a:noFill/>
            <a:prstDash val="solid"/>
            <a:round/>
            <a:headEnd type="none" w="med" len="med"/>
            <a:tailEnd type="none" w="med" len="med"/>
          </a:ln>
        </p:spPr>
      </p:pic>
      <p:pic>
        <p:nvPicPr>
          <p:cNvPr id="14360" name="Picture 24" descr="plane-02"/>
          <p:cNvPicPr>
            <a:picLocks noChangeAspect="1"/>
          </p:cNvPicPr>
          <p:nvPr/>
        </p:nvPicPr>
        <p:blipFill>
          <a:blip r:embed="rId3"/>
          <a:stretch>
            <a:fillRect/>
          </a:stretch>
        </p:blipFill>
        <p:spPr bwMode="auto">
          <a:xfrm rot="19800000">
            <a:off x="1925638" y="5551488"/>
            <a:ext cx="371475" cy="330200"/>
          </a:xfrm>
          <a:prstGeom prst="rect">
            <a:avLst/>
          </a:prstGeom>
          <a:noFill/>
          <a:ln cap="flat">
            <a:noFill/>
            <a:prstDash val="solid"/>
            <a:round/>
            <a:headEnd type="none" w="med" len="med"/>
            <a:tailEnd type="none" w="med" len="med"/>
          </a:ln>
        </p:spPr>
      </p:pic>
      <p:pic>
        <p:nvPicPr>
          <p:cNvPr id="14361" name="Picture 25" descr="plane-02"/>
          <p:cNvPicPr>
            <a:picLocks noChangeAspect="1"/>
          </p:cNvPicPr>
          <p:nvPr/>
        </p:nvPicPr>
        <p:blipFill>
          <a:blip r:embed="rId3"/>
          <a:stretch>
            <a:fillRect/>
          </a:stretch>
        </p:blipFill>
        <p:spPr bwMode="auto">
          <a:xfrm rot="19800000">
            <a:off x="1955800" y="5146675"/>
            <a:ext cx="371475" cy="330200"/>
          </a:xfrm>
          <a:prstGeom prst="rect">
            <a:avLst/>
          </a:prstGeom>
          <a:noFill/>
          <a:ln cap="flat">
            <a:noFill/>
            <a:prstDash val="solid"/>
            <a:round/>
            <a:headEnd type="none" w="med" len="med"/>
            <a:tailEnd type="none" w="med" len="med"/>
          </a:ln>
        </p:spPr>
      </p:pic>
      <p:pic>
        <p:nvPicPr>
          <p:cNvPr id="14362" name="Picture 26" descr="plane-02"/>
          <p:cNvPicPr>
            <a:picLocks noChangeAspect="1"/>
          </p:cNvPicPr>
          <p:nvPr/>
        </p:nvPicPr>
        <p:blipFill>
          <a:blip r:embed="rId3"/>
          <a:stretch>
            <a:fillRect/>
          </a:stretch>
        </p:blipFill>
        <p:spPr bwMode="auto">
          <a:xfrm rot="19800000">
            <a:off x="1504950" y="4795838"/>
            <a:ext cx="371475" cy="330200"/>
          </a:xfrm>
          <a:prstGeom prst="rect">
            <a:avLst/>
          </a:prstGeom>
          <a:noFill/>
          <a:ln cap="flat">
            <a:noFill/>
            <a:prstDash val="solid"/>
            <a:round/>
            <a:headEnd type="none" w="med" len="med"/>
            <a:tailEnd type="none" w="med" len="med"/>
          </a:ln>
        </p:spPr>
      </p:pic>
      <p:pic>
        <p:nvPicPr>
          <p:cNvPr id="14363" name="Picture 27" descr="tank"/>
          <p:cNvPicPr>
            <a:picLocks noChangeAspect="1"/>
          </p:cNvPicPr>
          <p:nvPr/>
        </p:nvPicPr>
        <p:blipFill>
          <a:blip r:embed="rId5"/>
          <a:stretch>
            <a:fillRect/>
          </a:stretch>
        </p:blipFill>
        <p:spPr bwMode="auto">
          <a:xfrm rot="19800000">
            <a:off x="1495425" y="5826125"/>
            <a:ext cx="496888" cy="214312"/>
          </a:xfrm>
          <a:prstGeom prst="rect">
            <a:avLst/>
          </a:prstGeom>
          <a:noFill/>
          <a:ln cap="flat">
            <a:noFill/>
            <a:prstDash val="solid"/>
            <a:round/>
            <a:headEnd type="none" w="med" len="med"/>
            <a:tailEnd type="none" w="med" len="med"/>
          </a:ln>
        </p:spPr>
      </p:pic>
      <p:pic>
        <p:nvPicPr>
          <p:cNvPr id="14364" name="Picture 28" descr="plane-02"/>
          <p:cNvPicPr>
            <a:picLocks noChangeAspect="1"/>
          </p:cNvPicPr>
          <p:nvPr/>
        </p:nvPicPr>
        <p:blipFill>
          <a:blip r:embed="rId3"/>
          <a:stretch>
            <a:fillRect/>
          </a:stretch>
        </p:blipFill>
        <p:spPr bwMode="auto">
          <a:xfrm rot="19800000">
            <a:off x="1625600" y="5080000"/>
            <a:ext cx="371475" cy="330200"/>
          </a:xfrm>
          <a:prstGeom prst="rect">
            <a:avLst/>
          </a:prstGeom>
          <a:noFill/>
          <a:ln cap="flat">
            <a:noFill/>
            <a:prstDash val="solid"/>
            <a:round/>
            <a:headEnd type="none" w="med" len="med"/>
            <a:tailEnd type="none" w="med" len="med"/>
          </a:ln>
        </p:spPr>
      </p:pic>
      <p:pic>
        <p:nvPicPr>
          <p:cNvPr id="14365" name="Picture 29" descr="tank"/>
          <p:cNvPicPr>
            <a:picLocks noChangeAspect="1"/>
          </p:cNvPicPr>
          <p:nvPr/>
        </p:nvPicPr>
        <p:blipFill>
          <a:blip r:embed="rId5"/>
          <a:stretch>
            <a:fillRect/>
          </a:stretch>
        </p:blipFill>
        <p:spPr bwMode="auto">
          <a:xfrm rot="19800000">
            <a:off x="1246188" y="5226050"/>
            <a:ext cx="496888" cy="214312"/>
          </a:xfrm>
          <a:prstGeom prst="rect">
            <a:avLst/>
          </a:prstGeom>
          <a:noFill/>
          <a:ln cap="flat">
            <a:noFill/>
            <a:prstDash val="solid"/>
            <a:round/>
            <a:headEnd type="none" w="med" len="med"/>
            <a:tailEnd type="none" w="med" len="med"/>
          </a:ln>
        </p:spPr>
      </p:pic>
      <p:pic>
        <p:nvPicPr>
          <p:cNvPr id="14366" name="Picture 30" descr="plane-02"/>
          <p:cNvPicPr>
            <a:picLocks noChangeAspect="1"/>
          </p:cNvPicPr>
          <p:nvPr/>
        </p:nvPicPr>
        <p:blipFill>
          <a:blip r:embed="rId3"/>
          <a:stretch>
            <a:fillRect/>
          </a:stretch>
        </p:blipFill>
        <p:spPr bwMode="auto">
          <a:xfrm rot="19800000">
            <a:off x="1219200" y="4181475"/>
            <a:ext cx="371475" cy="330200"/>
          </a:xfrm>
          <a:prstGeom prst="rect">
            <a:avLst/>
          </a:prstGeom>
          <a:noFill/>
          <a:ln cap="flat">
            <a:noFill/>
            <a:prstDash val="solid"/>
            <a:round/>
            <a:headEnd type="none" w="med" len="med"/>
            <a:tailEnd type="none" w="med" len="med"/>
          </a:ln>
        </p:spPr>
      </p:pic>
      <p:pic>
        <p:nvPicPr>
          <p:cNvPr id="14367" name="Picture 31" descr="tank"/>
          <p:cNvPicPr>
            <a:picLocks noChangeAspect="1"/>
          </p:cNvPicPr>
          <p:nvPr/>
        </p:nvPicPr>
        <p:blipFill>
          <a:blip r:embed="rId5"/>
          <a:stretch>
            <a:fillRect/>
          </a:stretch>
        </p:blipFill>
        <p:spPr bwMode="auto">
          <a:xfrm rot="19800000">
            <a:off x="114300" y="4068762"/>
            <a:ext cx="496888" cy="214312"/>
          </a:xfrm>
          <a:prstGeom prst="rect">
            <a:avLst/>
          </a:prstGeom>
          <a:noFill/>
          <a:ln cap="flat">
            <a:noFill/>
            <a:prstDash val="solid"/>
            <a:round/>
            <a:headEnd type="none" w="med" len="med"/>
            <a:tailEnd type="none" w="med" len="med"/>
          </a:ln>
        </p:spPr>
      </p:pic>
      <p:pic>
        <p:nvPicPr>
          <p:cNvPr id="14368" name="Picture 32" descr="tank"/>
          <p:cNvPicPr>
            <a:picLocks noChangeAspect="1"/>
          </p:cNvPicPr>
          <p:nvPr/>
        </p:nvPicPr>
        <p:blipFill>
          <a:blip r:embed="rId4"/>
          <a:stretch>
            <a:fillRect/>
          </a:stretch>
        </p:blipFill>
        <p:spPr bwMode="auto">
          <a:xfrm rot="19260000">
            <a:off x="2081212" y="4206875"/>
            <a:ext cx="457200" cy="196850"/>
          </a:xfrm>
          <a:prstGeom prst="rect">
            <a:avLst/>
          </a:prstGeom>
          <a:noFill/>
          <a:ln cap="flat">
            <a:noFill/>
            <a:prstDash val="solid"/>
            <a:round/>
            <a:headEnd type="none" w="med" len="med"/>
            <a:tailEnd type="none" w="med" len="med"/>
          </a:ln>
        </p:spPr>
      </p:pic>
      <p:pic>
        <p:nvPicPr>
          <p:cNvPr id="14369" name="Picture 33" descr="tank"/>
          <p:cNvPicPr>
            <a:picLocks noChangeAspect="1"/>
          </p:cNvPicPr>
          <p:nvPr/>
        </p:nvPicPr>
        <p:blipFill>
          <a:blip r:embed="rId5"/>
          <a:stretch>
            <a:fillRect/>
          </a:stretch>
        </p:blipFill>
        <p:spPr bwMode="auto">
          <a:xfrm rot="19800000">
            <a:off x="1360488" y="5673725"/>
            <a:ext cx="496888" cy="214312"/>
          </a:xfrm>
          <a:prstGeom prst="rect">
            <a:avLst/>
          </a:prstGeom>
          <a:noFill/>
          <a:ln cap="flat">
            <a:noFill/>
            <a:prstDash val="solid"/>
            <a:round/>
            <a:headEnd type="none" w="med" len="med"/>
            <a:tailEnd type="none" w="med" len="med"/>
          </a:ln>
        </p:spPr>
      </p:pic>
      <p:pic>
        <p:nvPicPr>
          <p:cNvPr id="14370" name="Picture 34" descr="tank"/>
          <p:cNvPicPr>
            <a:picLocks noChangeAspect="1"/>
          </p:cNvPicPr>
          <p:nvPr/>
        </p:nvPicPr>
        <p:blipFill>
          <a:blip r:embed="rId5"/>
          <a:stretch>
            <a:fillRect/>
          </a:stretch>
        </p:blipFill>
        <p:spPr bwMode="auto">
          <a:xfrm rot="19800000">
            <a:off x="884238" y="4814888"/>
            <a:ext cx="496888" cy="214312"/>
          </a:xfrm>
          <a:prstGeom prst="rect">
            <a:avLst/>
          </a:prstGeom>
          <a:noFill/>
          <a:ln cap="flat">
            <a:noFill/>
            <a:prstDash val="solid"/>
            <a:round/>
            <a:headEnd type="none" w="med" len="med"/>
            <a:tailEnd type="none" w="med" len="med"/>
          </a:ln>
        </p:spPr>
      </p:pic>
      <p:pic>
        <p:nvPicPr>
          <p:cNvPr id="14371" name="Picture 35" descr="tank"/>
          <p:cNvPicPr>
            <a:picLocks noChangeAspect="1"/>
          </p:cNvPicPr>
          <p:nvPr/>
        </p:nvPicPr>
        <p:blipFill>
          <a:blip r:embed="rId5"/>
          <a:stretch>
            <a:fillRect/>
          </a:stretch>
        </p:blipFill>
        <p:spPr bwMode="auto">
          <a:xfrm rot="19800000">
            <a:off x="795338" y="4189412"/>
            <a:ext cx="496888" cy="214312"/>
          </a:xfrm>
          <a:prstGeom prst="rect">
            <a:avLst/>
          </a:prstGeom>
          <a:noFill/>
          <a:ln cap="flat">
            <a:noFill/>
            <a:prstDash val="solid"/>
            <a:round/>
            <a:headEnd type="none" w="med" len="med"/>
            <a:tailEnd type="none" w="med" len="med"/>
          </a:ln>
        </p:spPr>
      </p:pic>
      <p:pic>
        <p:nvPicPr>
          <p:cNvPr id="14372" name="Picture 36" descr="tank"/>
          <p:cNvPicPr>
            <a:picLocks noChangeAspect="1"/>
          </p:cNvPicPr>
          <p:nvPr/>
        </p:nvPicPr>
        <p:blipFill>
          <a:blip r:embed="rId5"/>
          <a:stretch>
            <a:fillRect/>
          </a:stretch>
        </p:blipFill>
        <p:spPr bwMode="auto">
          <a:xfrm rot="19800000">
            <a:off x="103188" y="4341812"/>
            <a:ext cx="496888" cy="214312"/>
          </a:xfrm>
          <a:prstGeom prst="rect">
            <a:avLst/>
          </a:prstGeom>
          <a:noFill/>
          <a:ln cap="flat">
            <a:noFill/>
            <a:prstDash val="solid"/>
            <a:round/>
            <a:headEnd type="none" w="med" len="med"/>
            <a:tailEnd type="none" w="med" len="med"/>
          </a:ln>
        </p:spPr>
      </p:pic>
      <p:pic>
        <p:nvPicPr>
          <p:cNvPr id="14373" name="Picture 37" descr="plane-02"/>
          <p:cNvPicPr>
            <a:picLocks noChangeAspect="1"/>
          </p:cNvPicPr>
          <p:nvPr/>
        </p:nvPicPr>
        <p:blipFill>
          <a:blip r:embed="rId3"/>
          <a:stretch>
            <a:fillRect/>
          </a:stretch>
        </p:blipFill>
        <p:spPr bwMode="auto">
          <a:xfrm rot="19800000">
            <a:off x="1779588" y="4473575"/>
            <a:ext cx="371475" cy="330200"/>
          </a:xfrm>
          <a:prstGeom prst="rect">
            <a:avLst/>
          </a:prstGeom>
          <a:noFill/>
          <a:ln cap="flat">
            <a:noFill/>
            <a:prstDash val="solid"/>
            <a:round/>
            <a:headEnd type="none" w="med" len="med"/>
            <a:tailEnd type="none" w="med" len="med"/>
          </a:ln>
        </p:spPr>
      </p:pic>
      <p:sp>
        <p:nvSpPr>
          <p:cNvPr id="14374" name="AutoShape 38"/>
          <p:cNvSpPr/>
          <p:nvPr/>
        </p:nvSpPr>
        <p:spPr bwMode="auto">
          <a:xfrm>
            <a:off x="185738" y="1530350"/>
            <a:ext cx="1616075" cy="1385888"/>
          </a:xfrm>
          <a:prstGeom prst="wedgeRectCallout">
            <a:avLst>
              <a:gd name="adj1" fmla="val -11787"/>
              <a:gd name="adj2" fmla="val 155153"/>
            </a:avLst>
          </a:prstGeom>
          <a:solidFill>
            <a:srgbClr val="FF3300">
              <a:alpha val="79999"/>
            </a:srgbClr>
          </a:solidFill>
          <a:ln>
            <a:noFill/>
            <a:miter lim="800000"/>
          </a:ln>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r>
              <a:rPr lang="he-IL" sz="2000" b="1" i="1">
                <a:solidFill>
                  <a:schemeClr val="bg1"/>
                </a:solidFill>
              </a:rPr>
              <a:t>645 טנקים </a:t>
            </a:r>
            <a:endParaRPr lang="he-IL" sz="2000" b="1" i="1">
              <a:solidFill>
                <a:schemeClr val="bg1"/>
              </a:solidFill>
            </a:endParaRPr>
          </a:p>
          <a:p>
            <a:pPr lvl="0"/>
            <a:r>
              <a:rPr lang="he-IL" sz="2000" b="1" i="1">
                <a:solidFill>
                  <a:schemeClr val="bg1"/>
                </a:solidFill>
              </a:rPr>
              <a:t>מסוג </a:t>
            </a:r>
            <a:r>
              <a:rPr lang="en-US" sz="2000" b="1" i="1">
                <a:solidFill>
                  <a:schemeClr val="bg1"/>
                </a:solidFill>
              </a:rPr>
              <a:t>T</a:t>
            </a:r>
            <a:r>
              <a:rPr lang="he-IL" sz="2000" b="1" i="1">
                <a:solidFill>
                  <a:schemeClr val="bg1"/>
                </a:solidFill>
              </a:rPr>
              <a:t>-34</a:t>
            </a:r>
            <a:endParaRPr lang="he-IL" sz="2000" b="1" i="1">
              <a:solidFill>
                <a:schemeClr val="bg1"/>
              </a:solidFill>
            </a:endParaRPr>
          </a:p>
          <a:p>
            <a:pPr lvl="0"/>
            <a:r>
              <a:rPr lang="he-IL" sz="2000" b="1" i="1">
                <a:solidFill>
                  <a:schemeClr val="bg1"/>
                </a:solidFill>
              </a:rPr>
              <a:t>200 מטוסי </a:t>
            </a:r>
            <a:endParaRPr lang="he-IL" sz="2000" b="1" i="1">
              <a:solidFill>
                <a:schemeClr val="bg1"/>
              </a:solidFill>
            </a:endParaRPr>
          </a:p>
          <a:p>
            <a:pPr lvl="0"/>
            <a:r>
              <a:rPr lang="he-IL" sz="2000" b="1" i="1">
                <a:solidFill>
                  <a:schemeClr val="bg1"/>
                </a:solidFill>
              </a:rPr>
              <a:t>מיג 15 ומיג 17</a:t>
            </a:r>
            <a:endParaRPr lang="en-US" sz="2000" b="1" i="1">
              <a:solidFill>
                <a:schemeClr val="bg1"/>
              </a:solidFill>
            </a:endParaRPr>
          </a:p>
        </p:txBody>
      </p:sp>
      <p:sp>
        <p:nvSpPr>
          <p:cNvPr id="14375" name="Text Box 39"/>
          <p:cNvSpPr/>
          <p:nvPr/>
        </p:nvSpPr>
        <p:spPr bwMode="auto">
          <a:xfrm>
            <a:off x="5897562" y="9525"/>
            <a:ext cx="31638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הגורמים למלחמת סיני</a:t>
            </a:r>
            <a:endParaRPr lang="en-US" sz="2600" b="1" i="1">
              <a:solidFill>
                <a:schemeClr val="bg1"/>
              </a:solidFill>
            </a:endParaRPr>
          </a:p>
        </p:txBody>
      </p:sp>
      <p:pic>
        <p:nvPicPr>
          <p:cNvPr id="14376" name="Picture 42" descr="2">
            <a:hlinkClick r:id="rId7" action="ppaction://hlinkshowjump?jump=previousslide"/>
          </p:cNvPr>
          <p:cNvPicPr>
            <a:picLocks noChangeAspect="1"/>
          </p:cNvPicPr>
          <p:nvPr/>
        </p:nvPicPr>
        <p:blipFill>
          <a:blip r:embed="rId6"/>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ipe(right)">
                                      <p:cBhvr>
                                        <p:cTn id="7" dur="1000"/>
                                        <p:tgtEl>
                                          <p:spTgt spid="14339"/>
                                        </p:tgtEl>
                                      </p:cBhvr>
                                    </p:animEffect>
                                  </p:childTnLst>
                                </p:cTn>
                              </p:par>
                            </p:childTnLst>
                          </p:cTn>
                        </p:par>
                        <p:par>
                          <p:cTn id="8" fill="hold" nodeType="afterGroup">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p:cTn id="11" dur="500" fill="hold"/>
                                        <p:tgtEl>
                                          <p:spTgt spid="14338"/>
                                        </p:tgtEl>
                                        <p:attrNameLst>
                                          <p:attrName>ppt_w</p:attrName>
                                        </p:attrNameLst>
                                      </p:cBhvr>
                                      <p:tavLst>
                                        <p:tav tm="0">
                                          <p:val>
                                            <p:fltVal val="0"/>
                                          </p:val>
                                        </p:tav>
                                        <p:tav tm="100000">
                                          <p:val>
                                            <p:strVal val="#ppt_w"/>
                                          </p:val>
                                        </p:tav>
                                      </p:tavLst>
                                    </p:anim>
                                    <p:anim calcmode="lin" valueType="num">
                                      <p:cBhvr>
                                        <p:cTn id="12" dur="500" fill="hold"/>
                                        <p:tgtEl>
                                          <p:spTgt spid="14338"/>
                                        </p:tgtEl>
                                        <p:attrNameLst>
                                          <p:attrName>ppt_h</p:attrName>
                                        </p:attrNameLst>
                                      </p:cBhvr>
                                      <p:tavLst>
                                        <p:tav tm="0">
                                          <p:val>
                                            <p:fltVal val="0"/>
                                          </p:val>
                                        </p:tav>
                                        <p:tav tm="100000">
                                          <p:val>
                                            <p:strVal val="#ppt_h"/>
                                          </p:val>
                                        </p:tav>
                                      </p:tavLst>
                                    </p:anim>
                                    <p:animEffect transition="in" filter="fade">
                                      <p:cBhvr>
                                        <p:cTn id="13" dur="500"/>
                                        <p:tgtEl>
                                          <p:spTgt spid="14338"/>
                                        </p:tgtEl>
                                      </p:cBhvr>
                                    </p:animEffect>
                                  </p:childTnLst>
                                </p:cTn>
                              </p:par>
                            </p:childTnLst>
                          </p:cTn>
                        </p:par>
                        <p:par>
                          <p:cTn id="14" fill="hold" nodeType="afterGroup">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14374"/>
                                        </p:tgtEl>
                                        <p:attrNameLst>
                                          <p:attrName>style.visibility</p:attrName>
                                        </p:attrNameLst>
                                      </p:cBhvr>
                                      <p:to>
                                        <p:strVal val="visible"/>
                                      </p:to>
                                    </p:set>
                                    <p:anim calcmode="lin" valueType="num">
                                      <p:cBhvr>
                                        <p:cTn id="17" dur="500" fill="hold"/>
                                        <p:tgtEl>
                                          <p:spTgt spid="14374"/>
                                        </p:tgtEl>
                                        <p:attrNameLst>
                                          <p:attrName>ppt_w</p:attrName>
                                        </p:attrNameLst>
                                      </p:cBhvr>
                                      <p:tavLst>
                                        <p:tav tm="0">
                                          <p:val>
                                            <p:fltVal val="0"/>
                                          </p:val>
                                        </p:tav>
                                        <p:tav tm="100000">
                                          <p:val>
                                            <p:strVal val="#ppt_w"/>
                                          </p:val>
                                        </p:tav>
                                      </p:tavLst>
                                    </p:anim>
                                    <p:anim calcmode="lin" valueType="num">
                                      <p:cBhvr>
                                        <p:cTn id="18" dur="500" fill="hold"/>
                                        <p:tgtEl>
                                          <p:spTgt spid="14374"/>
                                        </p:tgtEl>
                                        <p:attrNameLst>
                                          <p:attrName>ppt_h</p:attrName>
                                        </p:attrNameLst>
                                      </p:cBhvr>
                                      <p:tavLst>
                                        <p:tav tm="0">
                                          <p:val>
                                            <p:fltVal val="0"/>
                                          </p:val>
                                        </p:tav>
                                        <p:tav tm="100000">
                                          <p:val>
                                            <p:strVal val="#ppt_h"/>
                                          </p:val>
                                        </p:tav>
                                      </p:tavLst>
                                    </p:anim>
                                    <p:animEffect transition="in" filter="fade">
                                      <p:cBhvr>
                                        <p:cTn id="19" dur="500"/>
                                        <p:tgtEl>
                                          <p:spTgt spid="14374"/>
                                        </p:tgtEl>
                                      </p:cBhvr>
                                    </p:animEffect>
                                  </p:childTnLst>
                                </p:cTn>
                              </p:par>
                            </p:childTnLst>
                          </p:cTn>
                        </p:par>
                        <p:par>
                          <p:cTn id="20" fill="hold" nodeType="afterGroup">
                            <p:stCondLst>
                              <p:cond delay="2000"/>
                            </p:stCondLst>
                            <p:childTnLst>
                              <p:par>
                                <p:cTn id="21" presetID="53" presetClass="entr" presetSubtype="0" fill="hold" nodeType="afterEffect">
                                  <p:stCondLst>
                                    <p:cond delay="0"/>
                                  </p:stCondLst>
                                  <p:childTnLst>
                                    <p:set>
                                      <p:cBhvr>
                                        <p:cTn id="22" dur="1" fill="hold">
                                          <p:stCondLst>
                                            <p:cond delay="0"/>
                                          </p:stCondLst>
                                        </p:cTn>
                                        <p:tgtEl>
                                          <p:spTgt spid="14346"/>
                                        </p:tgtEl>
                                        <p:attrNameLst>
                                          <p:attrName>style.visibility</p:attrName>
                                        </p:attrNameLst>
                                      </p:cBhvr>
                                      <p:to>
                                        <p:strVal val="visible"/>
                                      </p:to>
                                    </p:set>
                                    <p:anim calcmode="lin" valueType="num">
                                      <p:cBhvr>
                                        <p:cTn id="23" dur="500" fill="hold"/>
                                        <p:tgtEl>
                                          <p:spTgt spid="14346"/>
                                        </p:tgtEl>
                                        <p:attrNameLst>
                                          <p:attrName>ppt_w</p:attrName>
                                        </p:attrNameLst>
                                      </p:cBhvr>
                                      <p:tavLst>
                                        <p:tav tm="0">
                                          <p:val>
                                            <p:fltVal val="0"/>
                                          </p:val>
                                        </p:tav>
                                        <p:tav tm="100000">
                                          <p:val>
                                            <p:strVal val="#ppt_w"/>
                                          </p:val>
                                        </p:tav>
                                      </p:tavLst>
                                    </p:anim>
                                    <p:anim calcmode="lin" valueType="num">
                                      <p:cBhvr>
                                        <p:cTn id="24" dur="500" fill="hold"/>
                                        <p:tgtEl>
                                          <p:spTgt spid="14346"/>
                                        </p:tgtEl>
                                        <p:attrNameLst>
                                          <p:attrName>ppt_h</p:attrName>
                                        </p:attrNameLst>
                                      </p:cBhvr>
                                      <p:tavLst>
                                        <p:tav tm="0">
                                          <p:val>
                                            <p:fltVal val="0"/>
                                          </p:val>
                                        </p:tav>
                                        <p:tav tm="100000">
                                          <p:val>
                                            <p:strVal val="#ppt_h"/>
                                          </p:val>
                                        </p:tav>
                                      </p:tavLst>
                                    </p:anim>
                                    <p:animEffect transition="in" filter="fade">
                                      <p:cBhvr>
                                        <p:cTn id="25" dur="500"/>
                                        <p:tgtEl>
                                          <p:spTgt spid="14346"/>
                                        </p:tgtEl>
                                      </p:cBhvr>
                                    </p:animEffect>
                                  </p:childTnLst>
                                </p:cTn>
                              </p:par>
                              <p:par>
                                <p:cTn id="26" presetID="53" presetClass="entr" presetSubtype="0" fill="hold" nodeType="withEffect">
                                  <p:stCondLst>
                                    <p:cond delay="200"/>
                                  </p:stCondLst>
                                  <p:childTnLst>
                                    <p:set>
                                      <p:cBhvr>
                                        <p:cTn id="27" dur="1" fill="hold">
                                          <p:stCondLst>
                                            <p:cond delay="0"/>
                                          </p:stCondLst>
                                        </p:cTn>
                                        <p:tgtEl>
                                          <p:spTgt spid="14372"/>
                                        </p:tgtEl>
                                        <p:attrNameLst>
                                          <p:attrName>style.visibility</p:attrName>
                                        </p:attrNameLst>
                                      </p:cBhvr>
                                      <p:to>
                                        <p:strVal val="visible"/>
                                      </p:to>
                                    </p:set>
                                    <p:anim calcmode="lin" valueType="num">
                                      <p:cBhvr>
                                        <p:cTn id="28" dur="500" fill="hold"/>
                                        <p:tgtEl>
                                          <p:spTgt spid="14372"/>
                                        </p:tgtEl>
                                        <p:attrNameLst>
                                          <p:attrName>ppt_w</p:attrName>
                                        </p:attrNameLst>
                                      </p:cBhvr>
                                      <p:tavLst>
                                        <p:tav tm="0">
                                          <p:val>
                                            <p:fltVal val="0"/>
                                          </p:val>
                                        </p:tav>
                                        <p:tav tm="100000">
                                          <p:val>
                                            <p:strVal val="#ppt_w"/>
                                          </p:val>
                                        </p:tav>
                                      </p:tavLst>
                                    </p:anim>
                                    <p:anim calcmode="lin" valueType="num">
                                      <p:cBhvr>
                                        <p:cTn id="29" dur="500" fill="hold"/>
                                        <p:tgtEl>
                                          <p:spTgt spid="14372"/>
                                        </p:tgtEl>
                                        <p:attrNameLst>
                                          <p:attrName>ppt_h</p:attrName>
                                        </p:attrNameLst>
                                      </p:cBhvr>
                                      <p:tavLst>
                                        <p:tav tm="0">
                                          <p:val>
                                            <p:fltVal val="0"/>
                                          </p:val>
                                        </p:tav>
                                        <p:tav tm="100000">
                                          <p:val>
                                            <p:strVal val="#ppt_h"/>
                                          </p:val>
                                        </p:tav>
                                      </p:tavLst>
                                    </p:anim>
                                    <p:animEffect transition="in" filter="fade">
                                      <p:cBhvr>
                                        <p:cTn id="30" dur="500"/>
                                        <p:tgtEl>
                                          <p:spTgt spid="14372"/>
                                        </p:tgtEl>
                                      </p:cBhvr>
                                    </p:animEffect>
                                  </p:childTnLst>
                                </p:cTn>
                              </p:par>
                              <p:par>
                                <p:cTn id="31" presetID="53" presetClass="entr" presetSubtype="0" fill="hold" nodeType="withEffect">
                                  <p:stCondLst>
                                    <p:cond delay="1000"/>
                                  </p:stCondLst>
                                  <p:childTnLst>
                                    <p:set>
                                      <p:cBhvr>
                                        <p:cTn id="32" dur="1" fill="hold">
                                          <p:stCondLst>
                                            <p:cond delay="0"/>
                                          </p:stCondLst>
                                        </p:cTn>
                                        <p:tgtEl>
                                          <p:spTgt spid="14350"/>
                                        </p:tgtEl>
                                        <p:attrNameLst>
                                          <p:attrName>style.visibility</p:attrName>
                                        </p:attrNameLst>
                                      </p:cBhvr>
                                      <p:to>
                                        <p:strVal val="visible"/>
                                      </p:to>
                                    </p:set>
                                    <p:anim calcmode="lin" valueType="num">
                                      <p:cBhvr>
                                        <p:cTn id="33" dur="500" fill="hold"/>
                                        <p:tgtEl>
                                          <p:spTgt spid="14350"/>
                                        </p:tgtEl>
                                        <p:attrNameLst>
                                          <p:attrName>ppt_w</p:attrName>
                                        </p:attrNameLst>
                                      </p:cBhvr>
                                      <p:tavLst>
                                        <p:tav tm="0">
                                          <p:val>
                                            <p:fltVal val="0"/>
                                          </p:val>
                                        </p:tav>
                                        <p:tav tm="100000">
                                          <p:val>
                                            <p:strVal val="#ppt_w"/>
                                          </p:val>
                                        </p:tav>
                                      </p:tavLst>
                                    </p:anim>
                                    <p:anim calcmode="lin" valueType="num">
                                      <p:cBhvr>
                                        <p:cTn id="34" dur="500" fill="hold"/>
                                        <p:tgtEl>
                                          <p:spTgt spid="14350"/>
                                        </p:tgtEl>
                                        <p:attrNameLst>
                                          <p:attrName>ppt_h</p:attrName>
                                        </p:attrNameLst>
                                      </p:cBhvr>
                                      <p:tavLst>
                                        <p:tav tm="0">
                                          <p:val>
                                            <p:fltVal val="0"/>
                                          </p:val>
                                        </p:tav>
                                        <p:tav tm="100000">
                                          <p:val>
                                            <p:strVal val="#ppt_h"/>
                                          </p:val>
                                        </p:tav>
                                      </p:tavLst>
                                    </p:anim>
                                    <p:animEffect transition="in" filter="fade">
                                      <p:cBhvr>
                                        <p:cTn id="35" dur="500"/>
                                        <p:tgtEl>
                                          <p:spTgt spid="14350"/>
                                        </p:tgtEl>
                                      </p:cBhvr>
                                    </p:animEffect>
                                  </p:childTnLst>
                                </p:cTn>
                              </p:par>
                              <p:par>
                                <p:cTn id="36" presetID="53" presetClass="entr" presetSubtype="0" fill="hold" nodeType="withEffect">
                                  <p:stCondLst>
                                    <p:cond delay="200"/>
                                  </p:stCondLst>
                                  <p:childTnLst>
                                    <p:set>
                                      <p:cBhvr>
                                        <p:cTn id="37" dur="1" fill="hold">
                                          <p:stCondLst>
                                            <p:cond delay="0"/>
                                          </p:stCondLst>
                                        </p:cTn>
                                        <p:tgtEl>
                                          <p:spTgt spid="14369"/>
                                        </p:tgtEl>
                                        <p:attrNameLst>
                                          <p:attrName>style.visibility</p:attrName>
                                        </p:attrNameLst>
                                      </p:cBhvr>
                                      <p:to>
                                        <p:strVal val="visible"/>
                                      </p:to>
                                    </p:set>
                                    <p:anim calcmode="lin" valueType="num">
                                      <p:cBhvr>
                                        <p:cTn id="38" dur="500" fill="hold"/>
                                        <p:tgtEl>
                                          <p:spTgt spid="14369"/>
                                        </p:tgtEl>
                                        <p:attrNameLst>
                                          <p:attrName>ppt_w</p:attrName>
                                        </p:attrNameLst>
                                      </p:cBhvr>
                                      <p:tavLst>
                                        <p:tav tm="0">
                                          <p:val>
                                            <p:fltVal val="0"/>
                                          </p:val>
                                        </p:tav>
                                        <p:tav tm="100000">
                                          <p:val>
                                            <p:strVal val="#ppt_w"/>
                                          </p:val>
                                        </p:tav>
                                      </p:tavLst>
                                    </p:anim>
                                    <p:anim calcmode="lin" valueType="num">
                                      <p:cBhvr>
                                        <p:cTn id="39" dur="500" fill="hold"/>
                                        <p:tgtEl>
                                          <p:spTgt spid="14369"/>
                                        </p:tgtEl>
                                        <p:attrNameLst>
                                          <p:attrName>ppt_h</p:attrName>
                                        </p:attrNameLst>
                                      </p:cBhvr>
                                      <p:tavLst>
                                        <p:tav tm="0">
                                          <p:val>
                                            <p:fltVal val="0"/>
                                          </p:val>
                                        </p:tav>
                                        <p:tav tm="100000">
                                          <p:val>
                                            <p:strVal val="#ppt_h"/>
                                          </p:val>
                                        </p:tav>
                                      </p:tavLst>
                                    </p:anim>
                                    <p:animEffect transition="in" filter="fade">
                                      <p:cBhvr>
                                        <p:cTn id="40" dur="500"/>
                                        <p:tgtEl>
                                          <p:spTgt spid="14369"/>
                                        </p:tgtEl>
                                      </p:cBhvr>
                                    </p:animEffect>
                                  </p:childTnLst>
                                </p:cTn>
                              </p:par>
                              <p:par>
                                <p:cTn id="41" presetID="53" presetClass="entr" presetSubtype="0" fill="hold" nodeType="withEffect">
                                  <p:stCondLst>
                                    <p:cond delay="300"/>
                                  </p:stCondLst>
                                  <p:childTnLst>
                                    <p:set>
                                      <p:cBhvr>
                                        <p:cTn id="42" dur="1" fill="hold">
                                          <p:stCondLst>
                                            <p:cond delay="0"/>
                                          </p:stCondLst>
                                        </p:cTn>
                                        <p:tgtEl>
                                          <p:spTgt spid="14363"/>
                                        </p:tgtEl>
                                        <p:attrNameLst>
                                          <p:attrName>style.visibility</p:attrName>
                                        </p:attrNameLst>
                                      </p:cBhvr>
                                      <p:to>
                                        <p:strVal val="visible"/>
                                      </p:to>
                                    </p:set>
                                    <p:anim calcmode="lin" valueType="num">
                                      <p:cBhvr>
                                        <p:cTn id="43" dur="500" fill="hold"/>
                                        <p:tgtEl>
                                          <p:spTgt spid="14363"/>
                                        </p:tgtEl>
                                        <p:attrNameLst>
                                          <p:attrName>ppt_w</p:attrName>
                                        </p:attrNameLst>
                                      </p:cBhvr>
                                      <p:tavLst>
                                        <p:tav tm="0">
                                          <p:val>
                                            <p:fltVal val="0"/>
                                          </p:val>
                                        </p:tav>
                                        <p:tav tm="100000">
                                          <p:val>
                                            <p:strVal val="#ppt_w"/>
                                          </p:val>
                                        </p:tav>
                                      </p:tavLst>
                                    </p:anim>
                                    <p:anim calcmode="lin" valueType="num">
                                      <p:cBhvr>
                                        <p:cTn id="44" dur="500" fill="hold"/>
                                        <p:tgtEl>
                                          <p:spTgt spid="14363"/>
                                        </p:tgtEl>
                                        <p:attrNameLst>
                                          <p:attrName>ppt_h</p:attrName>
                                        </p:attrNameLst>
                                      </p:cBhvr>
                                      <p:tavLst>
                                        <p:tav tm="0">
                                          <p:val>
                                            <p:fltVal val="0"/>
                                          </p:val>
                                        </p:tav>
                                        <p:tav tm="100000">
                                          <p:val>
                                            <p:strVal val="#ppt_h"/>
                                          </p:val>
                                        </p:tav>
                                      </p:tavLst>
                                    </p:anim>
                                    <p:animEffect transition="in" filter="fade">
                                      <p:cBhvr>
                                        <p:cTn id="45" dur="500"/>
                                        <p:tgtEl>
                                          <p:spTgt spid="14363"/>
                                        </p:tgtEl>
                                      </p:cBhvr>
                                    </p:animEffect>
                                  </p:childTnLst>
                                </p:cTn>
                              </p:par>
                              <p:par>
                                <p:cTn id="46" presetID="53" presetClass="entr" presetSubtype="0" fill="hold" nodeType="withEffect">
                                  <p:stCondLst>
                                    <p:cond delay="400"/>
                                  </p:stCondLst>
                                  <p:childTnLst>
                                    <p:set>
                                      <p:cBhvr>
                                        <p:cTn id="47" dur="1" fill="hold">
                                          <p:stCondLst>
                                            <p:cond delay="0"/>
                                          </p:stCondLst>
                                        </p:cTn>
                                        <p:tgtEl>
                                          <p:spTgt spid="14353"/>
                                        </p:tgtEl>
                                        <p:attrNameLst>
                                          <p:attrName>style.visibility</p:attrName>
                                        </p:attrNameLst>
                                      </p:cBhvr>
                                      <p:to>
                                        <p:strVal val="visible"/>
                                      </p:to>
                                    </p:set>
                                    <p:anim calcmode="lin" valueType="num">
                                      <p:cBhvr>
                                        <p:cTn id="48" dur="500" fill="hold"/>
                                        <p:tgtEl>
                                          <p:spTgt spid="14353"/>
                                        </p:tgtEl>
                                        <p:attrNameLst>
                                          <p:attrName>ppt_w</p:attrName>
                                        </p:attrNameLst>
                                      </p:cBhvr>
                                      <p:tavLst>
                                        <p:tav tm="0">
                                          <p:val>
                                            <p:fltVal val="0"/>
                                          </p:val>
                                        </p:tav>
                                        <p:tav tm="100000">
                                          <p:val>
                                            <p:strVal val="#ppt_w"/>
                                          </p:val>
                                        </p:tav>
                                      </p:tavLst>
                                    </p:anim>
                                    <p:anim calcmode="lin" valueType="num">
                                      <p:cBhvr>
                                        <p:cTn id="49" dur="500" fill="hold"/>
                                        <p:tgtEl>
                                          <p:spTgt spid="14353"/>
                                        </p:tgtEl>
                                        <p:attrNameLst>
                                          <p:attrName>ppt_h</p:attrName>
                                        </p:attrNameLst>
                                      </p:cBhvr>
                                      <p:tavLst>
                                        <p:tav tm="0">
                                          <p:val>
                                            <p:fltVal val="0"/>
                                          </p:val>
                                        </p:tav>
                                        <p:tav tm="100000">
                                          <p:val>
                                            <p:strVal val="#ppt_h"/>
                                          </p:val>
                                        </p:tav>
                                      </p:tavLst>
                                    </p:anim>
                                    <p:animEffect transition="in" filter="fade">
                                      <p:cBhvr>
                                        <p:cTn id="50" dur="500"/>
                                        <p:tgtEl>
                                          <p:spTgt spid="14353"/>
                                        </p:tgtEl>
                                      </p:cBhvr>
                                    </p:animEffect>
                                  </p:childTnLst>
                                </p:cTn>
                              </p:par>
                              <p:par>
                                <p:cTn id="51" presetID="53" presetClass="entr" presetSubtype="0" fill="hold" nodeType="withEffect">
                                  <p:stCondLst>
                                    <p:cond delay="200"/>
                                  </p:stCondLst>
                                  <p:childTnLst>
                                    <p:set>
                                      <p:cBhvr>
                                        <p:cTn id="52" dur="1" fill="hold">
                                          <p:stCondLst>
                                            <p:cond delay="0"/>
                                          </p:stCondLst>
                                        </p:cTn>
                                        <p:tgtEl>
                                          <p:spTgt spid="14370"/>
                                        </p:tgtEl>
                                        <p:attrNameLst>
                                          <p:attrName>style.visibility</p:attrName>
                                        </p:attrNameLst>
                                      </p:cBhvr>
                                      <p:to>
                                        <p:strVal val="visible"/>
                                      </p:to>
                                    </p:set>
                                    <p:anim calcmode="lin" valueType="num">
                                      <p:cBhvr>
                                        <p:cTn id="53" dur="500" fill="hold"/>
                                        <p:tgtEl>
                                          <p:spTgt spid="14370"/>
                                        </p:tgtEl>
                                        <p:attrNameLst>
                                          <p:attrName>ppt_w</p:attrName>
                                        </p:attrNameLst>
                                      </p:cBhvr>
                                      <p:tavLst>
                                        <p:tav tm="0">
                                          <p:val>
                                            <p:fltVal val="0"/>
                                          </p:val>
                                        </p:tav>
                                        <p:tav tm="100000">
                                          <p:val>
                                            <p:strVal val="#ppt_w"/>
                                          </p:val>
                                        </p:tav>
                                      </p:tavLst>
                                    </p:anim>
                                    <p:anim calcmode="lin" valueType="num">
                                      <p:cBhvr>
                                        <p:cTn id="54" dur="500" fill="hold"/>
                                        <p:tgtEl>
                                          <p:spTgt spid="14370"/>
                                        </p:tgtEl>
                                        <p:attrNameLst>
                                          <p:attrName>ppt_h</p:attrName>
                                        </p:attrNameLst>
                                      </p:cBhvr>
                                      <p:tavLst>
                                        <p:tav tm="0">
                                          <p:val>
                                            <p:fltVal val="0"/>
                                          </p:val>
                                        </p:tav>
                                        <p:tav tm="100000">
                                          <p:val>
                                            <p:strVal val="#ppt_h"/>
                                          </p:val>
                                        </p:tav>
                                      </p:tavLst>
                                    </p:anim>
                                    <p:animEffect transition="in" filter="fade">
                                      <p:cBhvr>
                                        <p:cTn id="55" dur="500"/>
                                        <p:tgtEl>
                                          <p:spTgt spid="14370"/>
                                        </p:tgtEl>
                                      </p:cBhvr>
                                    </p:animEffect>
                                  </p:childTnLst>
                                </p:cTn>
                              </p:par>
                              <p:par>
                                <p:cTn id="56" presetID="53" presetClass="entr" presetSubtype="0" fill="hold" nodeType="withEffect">
                                  <p:stCondLst>
                                    <p:cond delay="0"/>
                                  </p:stCondLst>
                                  <p:childTnLst>
                                    <p:set>
                                      <p:cBhvr>
                                        <p:cTn id="57" dur="1" fill="hold">
                                          <p:stCondLst>
                                            <p:cond delay="0"/>
                                          </p:stCondLst>
                                        </p:cTn>
                                        <p:tgtEl>
                                          <p:spTgt spid="14354"/>
                                        </p:tgtEl>
                                        <p:attrNameLst>
                                          <p:attrName>style.visibility</p:attrName>
                                        </p:attrNameLst>
                                      </p:cBhvr>
                                      <p:to>
                                        <p:strVal val="visible"/>
                                      </p:to>
                                    </p:set>
                                    <p:anim calcmode="lin" valueType="num">
                                      <p:cBhvr>
                                        <p:cTn id="58" dur="500" fill="hold"/>
                                        <p:tgtEl>
                                          <p:spTgt spid="14354"/>
                                        </p:tgtEl>
                                        <p:attrNameLst>
                                          <p:attrName>ppt_w</p:attrName>
                                        </p:attrNameLst>
                                      </p:cBhvr>
                                      <p:tavLst>
                                        <p:tav tm="0">
                                          <p:val>
                                            <p:fltVal val="0"/>
                                          </p:val>
                                        </p:tav>
                                        <p:tav tm="100000">
                                          <p:val>
                                            <p:strVal val="#ppt_w"/>
                                          </p:val>
                                        </p:tav>
                                      </p:tavLst>
                                    </p:anim>
                                    <p:anim calcmode="lin" valueType="num">
                                      <p:cBhvr>
                                        <p:cTn id="59" dur="500" fill="hold"/>
                                        <p:tgtEl>
                                          <p:spTgt spid="14354"/>
                                        </p:tgtEl>
                                        <p:attrNameLst>
                                          <p:attrName>ppt_h</p:attrName>
                                        </p:attrNameLst>
                                      </p:cBhvr>
                                      <p:tavLst>
                                        <p:tav tm="0">
                                          <p:val>
                                            <p:fltVal val="0"/>
                                          </p:val>
                                        </p:tav>
                                        <p:tav tm="100000">
                                          <p:val>
                                            <p:strVal val="#ppt_h"/>
                                          </p:val>
                                        </p:tav>
                                      </p:tavLst>
                                    </p:anim>
                                    <p:animEffect transition="in" filter="fade">
                                      <p:cBhvr>
                                        <p:cTn id="60" dur="500"/>
                                        <p:tgtEl>
                                          <p:spTgt spid="14354"/>
                                        </p:tgtEl>
                                      </p:cBhvr>
                                    </p:animEffect>
                                  </p:childTnLst>
                                </p:cTn>
                              </p:par>
                              <p:par>
                                <p:cTn id="61" presetID="53" presetClass="entr" presetSubtype="0" fill="hold" nodeType="withEffect">
                                  <p:stCondLst>
                                    <p:cond delay="500"/>
                                  </p:stCondLst>
                                  <p:childTnLst>
                                    <p:set>
                                      <p:cBhvr>
                                        <p:cTn id="62" dur="1" fill="hold">
                                          <p:stCondLst>
                                            <p:cond delay="0"/>
                                          </p:stCondLst>
                                        </p:cTn>
                                        <p:tgtEl>
                                          <p:spTgt spid="14355"/>
                                        </p:tgtEl>
                                        <p:attrNameLst>
                                          <p:attrName>style.visibility</p:attrName>
                                        </p:attrNameLst>
                                      </p:cBhvr>
                                      <p:to>
                                        <p:strVal val="visible"/>
                                      </p:to>
                                    </p:set>
                                    <p:anim calcmode="lin" valueType="num">
                                      <p:cBhvr>
                                        <p:cTn id="63" dur="500" fill="hold"/>
                                        <p:tgtEl>
                                          <p:spTgt spid="14355"/>
                                        </p:tgtEl>
                                        <p:attrNameLst>
                                          <p:attrName>ppt_w</p:attrName>
                                        </p:attrNameLst>
                                      </p:cBhvr>
                                      <p:tavLst>
                                        <p:tav tm="0">
                                          <p:val>
                                            <p:fltVal val="0"/>
                                          </p:val>
                                        </p:tav>
                                        <p:tav tm="100000">
                                          <p:val>
                                            <p:strVal val="#ppt_w"/>
                                          </p:val>
                                        </p:tav>
                                      </p:tavLst>
                                    </p:anim>
                                    <p:anim calcmode="lin" valueType="num">
                                      <p:cBhvr>
                                        <p:cTn id="64" dur="500" fill="hold"/>
                                        <p:tgtEl>
                                          <p:spTgt spid="14355"/>
                                        </p:tgtEl>
                                        <p:attrNameLst>
                                          <p:attrName>ppt_h</p:attrName>
                                        </p:attrNameLst>
                                      </p:cBhvr>
                                      <p:tavLst>
                                        <p:tav tm="0">
                                          <p:val>
                                            <p:fltVal val="0"/>
                                          </p:val>
                                        </p:tav>
                                        <p:tav tm="100000">
                                          <p:val>
                                            <p:strVal val="#ppt_h"/>
                                          </p:val>
                                        </p:tav>
                                      </p:tavLst>
                                    </p:anim>
                                    <p:animEffect transition="in" filter="fade">
                                      <p:cBhvr>
                                        <p:cTn id="65" dur="500"/>
                                        <p:tgtEl>
                                          <p:spTgt spid="14355"/>
                                        </p:tgtEl>
                                      </p:cBhvr>
                                    </p:animEffect>
                                  </p:childTnLst>
                                </p:cTn>
                              </p:par>
                              <p:par>
                                <p:cTn id="66" presetID="53" presetClass="entr" presetSubtype="0" fill="hold" nodeType="withEffect">
                                  <p:stCondLst>
                                    <p:cond delay="300"/>
                                  </p:stCondLst>
                                  <p:childTnLst>
                                    <p:set>
                                      <p:cBhvr>
                                        <p:cTn id="67" dur="1" fill="hold">
                                          <p:stCondLst>
                                            <p:cond delay="0"/>
                                          </p:stCondLst>
                                        </p:cTn>
                                        <p:tgtEl>
                                          <p:spTgt spid="14347"/>
                                        </p:tgtEl>
                                        <p:attrNameLst>
                                          <p:attrName>style.visibility</p:attrName>
                                        </p:attrNameLst>
                                      </p:cBhvr>
                                      <p:to>
                                        <p:strVal val="visible"/>
                                      </p:to>
                                    </p:set>
                                    <p:anim calcmode="lin" valueType="num">
                                      <p:cBhvr>
                                        <p:cTn id="68" dur="500" fill="hold"/>
                                        <p:tgtEl>
                                          <p:spTgt spid="14347"/>
                                        </p:tgtEl>
                                        <p:attrNameLst>
                                          <p:attrName>ppt_w</p:attrName>
                                        </p:attrNameLst>
                                      </p:cBhvr>
                                      <p:tavLst>
                                        <p:tav tm="0">
                                          <p:val>
                                            <p:fltVal val="0"/>
                                          </p:val>
                                        </p:tav>
                                        <p:tav tm="100000">
                                          <p:val>
                                            <p:strVal val="#ppt_w"/>
                                          </p:val>
                                        </p:tav>
                                      </p:tavLst>
                                    </p:anim>
                                    <p:anim calcmode="lin" valueType="num">
                                      <p:cBhvr>
                                        <p:cTn id="69" dur="500" fill="hold"/>
                                        <p:tgtEl>
                                          <p:spTgt spid="14347"/>
                                        </p:tgtEl>
                                        <p:attrNameLst>
                                          <p:attrName>ppt_h</p:attrName>
                                        </p:attrNameLst>
                                      </p:cBhvr>
                                      <p:tavLst>
                                        <p:tav tm="0">
                                          <p:val>
                                            <p:fltVal val="0"/>
                                          </p:val>
                                        </p:tav>
                                        <p:tav tm="100000">
                                          <p:val>
                                            <p:strVal val="#ppt_h"/>
                                          </p:val>
                                        </p:tav>
                                      </p:tavLst>
                                    </p:anim>
                                    <p:animEffect transition="in" filter="fade">
                                      <p:cBhvr>
                                        <p:cTn id="70" dur="500"/>
                                        <p:tgtEl>
                                          <p:spTgt spid="14347"/>
                                        </p:tgtEl>
                                      </p:cBhvr>
                                    </p:animEffect>
                                  </p:childTnLst>
                                </p:cTn>
                              </p:par>
                              <p:par>
                                <p:cTn id="71" presetID="53" presetClass="entr" presetSubtype="0" fill="hold" nodeType="withEffect">
                                  <p:stCondLst>
                                    <p:cond delay="100"/>
                                  </p:stCondLst>
                                  <p:childTnLst>
                                    <p:set>
                                      <p:cBhvr>
                                        <p:cTn id="72" dur="1" fill="hold">
                                          <p:stCondLst>
                                            <p:cond delay="0"/>
                                          </p:stCondLst>
                                        </p:cTn>
                                        <p:tgtEl>
                                          <p:spTgt spid="14345"/>
                                        </p:tgtEl>
                                        <p:attrNameLst>
                                          <p:attrName>style.visibility</p:attrName>
                                        </p:attrNameLst>
                                      </p:cBhvr>
                                      <p:to>
                                        <p:strVal val="visible"/>
                                      </p:to>
                                    </p:set>
                                    <p:anim calcmode="lin" valueType="num">
                                      <p:cBhvr>
                                        <p:cTn id="73" dur="500" fill="hold"/>
                                        <p:tgtEl>
                                          <p:spTgt spid="14345"/>
                                        </p:tgtEl>
                                        <p:attrNameLst>
                                          <p:attrName>ppt_w</p:attrName>
                                        </p:attrNameLst>
                                      </p:cBhvr>
                                      <p:tavLst>
                                        <p:tav tm="0">
                                          <p:val>
                                            <p:fltVal val="0"/>
                                          </p:val>
                                        </p:tav>
                                        <p:tav tm="100000">
                                          <p:val>
                                            <p:strVal val="#ppt_w"/>
                                          </p:val>
                                        </p:tav>
                                      </p:tavLst>
                                    </p:anim>
                                    <p:anim calcmode="lin" valueType="num">
                                      <p:cBhvr>
                                        <p:cTn id="74" dur="500" fill="hold"/>
                                        <p:tgtEl>
                                          <p:spTgt spid="14345"/>
                                        </p:tgtEl>
                                        <p:attrNameLst>
                                          <p:attrName>ppt_h</p:attrName>
                                        </p:attrNameLst>
                                      </p:cBhvr>
                                      <p:tavLst>
                                        <p:tav tm="0">
                                          <p:val>
                                            <p:fltVal val="0"/>
                                          </p:val>
                                        </p:tav>
                                        <p:tav tm="100000">
                                          <p:val>
                                            <p:strVal val="#ppt_h"/>
                                          </p:val>
                                        </p:tav>
                                      </p:tavLst>
                                    </p:anim>
                                    <p:animEffect transition="in" filter="fade">
                                      <p:cBhvr>
                                        <p:cTn id="75" dur="500"/>
                                        <p:tgtEl>
                                          <p:spTgt spid="14345"/>
                                        </p:tgtEl>
                                      </p:cBhvr>
                                    </p:animEffect>
                                  </p:childTnLst>
                                </p:cTn>
                              </p:par>
                              <p:par>
                                <p:cTn id="76" presetID="53" presetClass="entr" presetSubtype="0" fill="hold" nodeType="withEffect">
                                  <p:stCondLst>
                                    <p:cond delay="200"/>
                                  </p:stCondLst>
                                  <p:childTnLst>
                                    <p:set>
                                      <p:cBhvr>
                                        <p:cTn id="77" dur="1" fill="hold">
                                          <p:stCondLst>
                                            <p:cond delay="0"/>
                                          </p:stCondLst>
                                        </p:cTn>
                                        <p:tgtEl>
                                          <p:spTgt spid="14349"/>
                                        </p:tgtEl>
                                        <p:attrNameLst>
                                          <p:attrName>style.visibility</p:attrName>
                                        </p:attrNameLst>
                                      </p:cBhvr>
                                      <p:to>
                                        <p:strVal val="visible"/>
                                      </p:to>
                                    </p:set>
                                    <p:anim calcmode="lin" valueType="num">
                                      <p:cBhvr>
                                        <p:cTn id="78" dur="500" fill="hold"/>
                                        <p:tgtEl>
                                          <p:spTgt spid="14349"/>
                                        </p:tgtEl>
                                        <p:attrNameLst>
                                          <p:attrName>ppt_w</p:attrName>
                                        </p:attrNameLst>
                                      </p:cBhvr>
                                      <p:tavLst>
                                        <p:tav tm="0">
                                          <p:val>
                                            <p:fltVal val="0"/>
                                          </p:val>
                                        </p:tav>
                                        <p:tav tm="100000">
                                          <p:val>
                                            <p:strVal val="#ppt_w"/>
                                          </p:val>
                                        </p:tav>
                                      </p:tavLst>
                                    </p:anim>
                                    <p:anim calcmode="lin" valueType="num">
                                      <p:cBhvr>
                                        <p:cTn id="79" dur="500" fill="hold"/>
                                        <p:tgtEl>
                                          <p:spTgt spid="14349"/>
                                        </p:tgtEl>
                                        <p:attrNameLst>
                                          <p:attrName>ppt_h</p:attrName>
                                        </p:attrNameLst>
                                      </p:cBhvr>
                                      <p:tavLst>
                                        <p:tav tm="0">
                                          <p:val>
                                            <p:fltVal val="0"/>
                                          </p:val>
                                        </p:tav>
                                        <p:tav tm="100000">
                                          <p:val>
                                            <p:strVal val="#ppt_h"/>
                                          </p:val>
                                        </p:tav>
                                      </p:tavLst>
                                    </p:anim>
                                    <p:animEffect transition="in" filter="fade">
                                      <p:cBhvr>
                                        <p:cTn id="80" dur="500"/>
                                        <p:tgtEl>
                                          <p:spTgt spid="14349"/>
                                        </p:tgtEl>
                                      </p:cBhvr>
                                    </p:animEffect>
                                  </p:childTnLst>
                                </p:cTn>
                              </p:par>
                              <p:par>
                                <p:cTn id="81" presetID="53" presetClass="entr" presetSubtype="0" fill="hold" nodeType="withEffect">
                                  <p:stCondLst>
                                    <p:cond delay="300"/>
                                  </p:stCondLst>
                                  <p:childTnLst>
                                    <p:set>
                                      <p:cBhvr>
                                        <p:cTn id="82" dur="1" fill="hold">
                                          <p:stCondLst>
                                            <p:cond delay="0"/>
                                          </p:stCondLst>
                                        </p:cTn>
                                        <p:tgtEl>
                                          <p:spTgt spid="14344"/>
                                        </p:tgtEl>
                                        <p:attrNameLst>
                                          <p:attrName>style.visibility</p:attrName>
                                        </p:attrNameLst>
                                      </p:cBhvr>
                                      <p:to>
                                        <p:strVal val="visible"/>
                                      </p:to>
                                    </p:set>
                                    <p:anim calcmode="lin" valueType="num">
                                      <p:cBhvr>
                                        <p:cTn id="83" dur="500" fill="hold"/>
                                        <p:tgtEl>
                                          <p:spTgt spid="14344"/>
                                        </p:tgtEl>
                                        <p:attrNameLst>
                                          <p:attrName>ppt_w</p:attrName>
                                        </p:attrNameLst>
                                      </p:cBhvr>
                                      <p:tavLst>
                                        <p:tav tm="0">
                                          <p:val>
                                            <p:fltVal val="0"/>
                                          </p:val>
                                        </p:tav>
                                        <p:tav tm="100000">
                                          <p:val>
                                            <p:strVal val="#ppt_w"/>
                                          </p:val>
                                        </p:tav>
                                      </p:tavLst>
                                    </p:anim>
                                    <p:anim calcmode="lin" valueType="num">
                                      <p:cBhvr>
                                        <p:cTn id="84" dur="500" fill="hold"/>
                                        <p:tgtEl>
                                          <p:spTgt spid="14344"/>
                                        </p:tgtEl>
                                        <p:attrNameLst>
                                          <p:attrName>ppt_h</p:attrName>
                                        </p:attrNameLst>
                                      </p:cBhvr>
                                      <p:tavLst>
                                        <p:tav tm="0">
                                          <p:val>
                                            <p:fltVal val="0"/>
                                          </p:val>
                                        </p:tav>
                                        <p:tav tm="100000">
                                          <p:val>
                                            <p:strVal val="#ppt_h"/>
                                          </p:val>
                                        </p:tav>
                                      </p:tavLst>
                                    </p:anim>
                                    <p:animEffect transition="in" filter="fade">
                                      <p:cBhvr>
                                        <p:cTn id="85" dur="500"/>
                                        <p:tgtEl>
                                          <p:spTgt spid="14344"/>
                                        </p:tgtEl>
                                      </p:cBhvr>
                                    </p:animEffect>
                                  </p:childTnLst>
                                </p:cTn>
                              </p:par>
                              <p:par>
                                <p:cTn id="86" presetID="53" presetClass="entr" presetSubtype="0" fill="hold" nodeType="withEffect">
                                  <p:stCondLst>
                                    <p:cond delay="100"/>
                                  </p:stCondLst>
                                  <p:childTnLst>
                                    <p:set>
                                      <p:cBhvr>
                                        <p:cTn id="87" dur="1" fill="hold">
                                          <p:stCondLst>
                                            <p:cond delay="0"/>
                                          </p:stCondLst>
                                        </p:cTn>
                                        <p:tgtEl>
                                          <p:spTgt spid="14371"/>
                                        </p:tgtEl>
                                        <p:attrNameLst>
                                          <p:attrName>style.visibility</p:attrName>
                                        </p:attrNameLst>
                                      </p:cBhvr>
                                      <p:to>
                                        <p:strVal val="visible"/>
                                      </p:to>
                                    </p:set>
                                    <p:anim calcmode="lin" valueType="num">
                                      <p:cBhvr>
                                        <p:cTn id="88" dur="500" fill="hold"/>
                                        <p:tgtEl>
                                          <p:spTgt spid="14371"/>
                                        </p:tgtEl>
                                        <p:attrNameLst>
                                          <p:attrName>ppt_w</p:attrName>
                                        </p:attrNameLst>
                                      </p:cBhvr>
                                      <p:tavLst>
                                        <p:tav tm="0">
                                          <p:val>
                                            <p:fltVal val="0"/>
                                          </p:val>
                                        </p:tav>
                                        <p:tav tm="100000">
                                          <p:val>
                                            <p:strVal val="#ppt_w"/>
                                          </p:val>
                                        </p:tav>
                                      </p:tavLst>
                                    </p:anim>
                                    <p:anim calcmode="lin" valueType="num">
                                      <p:cBhvr>
                                        <p:cTn id="89" dur="500" fill="hold"/>
                                        <p:tgtEl>
                                          <p:spTgt spid="14371"/>
                                        </p:tgtEl>
                                        <p:attrNameLst>
                                          <p:attrName>ppt_h</p:attrName>
                                        </p:attrNameLst>
                                      </p:cBhvr>
                                      <p:tavLst>
                                        <p:tav tm="0">
                                          <p:val>
                                            <p:fltVal val="0"/>
                                          </p:val>
                                        </p:tav>
                                        <p:tav tm="100000">
                                          <p:val>
                                            <p:strVal val="#ppt_h"/>
                                          </p:val>
                                        </p:tav>
                                      </p:tavLst>
                                    </p:anim>
                                    <p:animEffect transition="in" filter="fade">
                                      <p:cBhvr>
                                        <p:cTn id="90" dur="500"/>
                                        <p:tgtEl>
                                          <p:spTgt spid="14371"/>
                                        </p:tgtEl>
                                      </p:cBhvr>
                                    </p:animEffect>
                                  </p:childTnLst>
                                </p:cTn>
                              </p:par>
                              <p:par>
                                <p:cTn id="91" presetID="53" presetClass="entr" presetSubtype="0" fill="hold" nodeType="withEffect">
                                  <p:stCondLst>
                                    <p:cond delay="200"/>
                                  </p:stCondLst>
                                  <p:childTnLst>
                                    <p:set>
                                      <p:cBhvr>
                                        <p:cTn id="92" dur="1" fill="hold">
                                          <p:stCondLst>
                                            <p:cond delay="0"/>
                                          </p:stCondLst>
                                        </p:cTn>
                                        <p:tgtEl>
                                          <p:spTgt spid="14367"/>
                                        </p:tgtEl>
                                        <p:attrNameLst>
                                          <p:attrName>style.visibility</p:attrName>
                                        </p:attrNameLst>
                                      </p:cBhvr>
                                      <p:to>
                                        <p:strVal val="visible"/>
                                      </p:to>
                                    </p:set>
                                    <p:anim calcmode="lin" valueType="num">
                                      <p:cBhvr>
                                        <p:cTn id="93" dur="500" fill="hold"/>
                                        <p:tgtEl>
                                          <p:spTgt spid="14367"/>
                                        </p:tgtEl>
                                        <p:attrNameLst>
                                          <p:attrName>ppt_w</p:attrName>
                                        </p:attrNameLst>
                                      </p:cBhvr>
                                      <p:tavLst>
                                        <p:tav tm="0">
                                          <p:val>
                                            <p:fltVal val="0"/>
                                          </p:val>
                                        </p:tav>
                                        <p:tav tm="100000">
                                          <p:val>
                                            <p:strVal val="#ppt_w"/>
                                          </p:val>
                                        </p:tav>
                                      </p:tavLst>
                                    </p:anim>
                                    <p:anim calcmode="lin" valueType="num">
                                      <p:cBhvr>
                                        <p:cTn id="94" dur="500" fill="hold"/>
                                        <p:tgtEl>
                                          <p:spTgt spid="14367"/>
                                        </p:tgtEl>
                                        <p:attrNameLst>
                                          <p:attrName>ppt_h</p:attrName>
                                        </p:attrNameLst>
                                      </p:cBhvr>
                                      <p:tavLst>
                                        <p:tav tm="0">
                                          <p:val>
                                            <p:fltVal val="0"/>
                                          </p:val>
                                        </p:tav>
                                        <p:tav tm="100000">
                                          <p:val>
                                            <p:strVal val="#ppt_h"/>
                                          </p:val>
                                        </p:tav>
                                      </p:tavLst>
                                    </p:anim>
                                    <p:animEffect transition="in" filter="fade">
                                      <p:cBhvr>
                                        <p:cTn id="95" dur="500"/>
                                        <p:tgtEl>
                                          <p:spTgt spid="14367"/>
                                        </p:tgtEl>
                                      </p:cBhvr>
                                    </p:animEffect>
                                  </p:childTnLst>
                                </p:cTn>
                              </p:par>
                              <p:par>
                                <p:cTn id="96" presetID="53" presetClass="entr" presetSubtype="0" fill="hold" nodeType="withEffect">
                                  <p:stCondLst>
                                    <p:cond delay="300"/>
                                  </p:stCondLst>
                                  <p:childTnLst>
                                    <p:set>
                                      <p:cBhvr>
                                        <p:cTn id="97" dur="1" fill="hold">
                                          <p:stCondLst>
                                            <p:cond delay="0"/>
                                          </p:stCondLst>
                                        </p:cTn>
                                        <p:tgtEl>
                                          <p:spTgt spid="14348"/>
                                        </p:tgtEl>
                                        <p:attrNameLst>
                                          <p:attrName>style.visibility</p:attrName>
                                        </p:attrNameLst>
                                      </p:cBhvr>
                                      <p:to>
                                        <p:strVal val="visible"/>
                                      </p:to>
                                    </p:set>
                                    <p:anim calcmode="lin" valueType="num">
                                      <p:cBhvr>
                                        <p:cTn id="98" dur="500" fill="hold"/>
                                        <p:tgtEl>
                                          <p:spTgt spid="14348"/>
                                        </p:tgtEl>
                                        <p:attrNameLst>
                                          <p:attrName>ppt_w</p:attrName>
                                        </p:attrNameLst>
                                      </p:cBhvr>
                                      <p:tavLst>
                                        <p:tav tm="0">
                                          <p:val>
                                            <p:fltVal val="0"/>
                                          </p:val>
                                        </p:tav>
                                        <p:tav tm="100000">
                                          <p:val>
                                            <p:strVal val="#ppt_w"/>
                                          </p:val>
                                        </p:tav>
                                      </p:tavLst>
                                    </p:anim>
                                    <p:anim calcmode="lin" valueType="num">
                                      <p:cBhvr>
                                        <p:cTn id="99" dur="500" fill="hold"/>
                                        <p:tgtEl>
                                          <p:spTgt spid="14348"/>
                                        </p:tgtEl>
                                        <p:attrNameLst>
                                          <p:attrName>ppt_h</p:attrName>
                                        </p:attrNameLst>
                                      </p:cBhvr>
                                      <p:tavLst>
                                        <p:tav tm="0">
                                          <p:val>
                                            <p:fltVal val="0"/>
                                          </p:val>
                                        </p:tav>
                                        <p:tav tm="100000">
                                          <p:val>
                                            <p:strVal val="#ppt_h"/>
                                          </p:val>
                                        </p:tav>
                                      </p:tavLst>
                                    </p:anim>
                                    <p:animEffect transition="in" filter="fade">
                                      <p:cBhvr>
                                        <p:cTn id="100" dur="500"/>
                                        <p:tgtEl>
                                          <p:spTgt spid="14348"/>
                                        </p:tgtEl>
                                      </p:cBhvr>
                                    </p:animEffect>
                                  </p:childTnLst>
                                </p:cTn>
                              </p:par>
                              <p:par>
                                <p:cTn id="101" presetID="53" presetClass="entr" presetSubtype="0" fill="hold" nodeType="withEffect">
                                  <p:stCondLst>
                                    <p:cond delay="100"/>
                                  </p:stCondLst>
                                  <p:childTnLst>
                                    <p:set>
                                      <p:cBhvr>
                                        <p:cTn id="102" dur="1" fill="hold">
                                          <p:stCondLst>
                                            <p:cond delay="0"/>
                                          </p:stCondLst>
                                        </p:cTn>
                                        <p:tgtEl>
                                          <p:spTgt spid="14366"/>
                                        </p:tgtEl>
                                        <p:attrNameLst>
                                          <p:attrName>style.visibility</p:attrName>
                                        </p:attrNameLst>
                                      </p:cBhvr>
                                      <p:to>
                                        <p:strVal val="visible"/>
                                      </p:to>
                                    </p:set>
                                    <p:anim calcmode="lin" valueType="num">
                                      <p:cBhvr>
                                        <p:cTn id="103" dur="500" fill="hold"/>
                                        <p:tgtEl>
                                          <p:spTgt spid="14366"/>
                                        </p:tgtEl>
                                        <p:attrNameLst>
                                          <p:attrName>ppt_w</p:attrName>
                                        </p:attrNameLst>
                                      </p:cBhvr>
                                      <p:tavLst>
                                        <p:tav tm="0">
                                          <p:val>
                                            <p:fltVal val="0"/>
                                          </p:val>
                                        </p:tav>
                                        <p:tav tm="100000">
                                          <p:val>
                                            <p:strVal val="#ppt_w"/>
                                          </p:val>
                                        </p:tav>
                                      </p:tavLst>
                                    </p:anim>
                                    <p:anim calcmode="lin" valueType="num">
                                      <p:cBhvr>
                                        <p:cTn id="104" dur="500" fill="hold"/>
                                        <p:tgtEl>
                                          <p:spTgt spid="14366"/>
                                        </p:tgtEl>
                                        <p:attrNameLst>
                                          <p:attrName>ppt_h</p:attrName>
                                        </p:attrNameLst>
                                      </p:cBhvr>
                                      <p:tavLst>
                                        <p:tav tm="0">
                                          <p:val>
                                            <p:fltVal val="0"/>
                                          </p:val>
                                        </p:tav>
                                        <p:tav tm="100000">
                                          <p:val>
                                            <p:strVal val="#ppt_h"/>
                                          </p:val>
                                        </p:tav>
                                      </p:tavLst>
                                    </p:anim>
                                    <p:animEffect transition="in" filter="fade">
                                      <p:cBhvr>
                                        <p:cTn id="105" dur="500"/>
                                        <p:tgtEl>
                                          <p:spTgt spid="14366"/>
                                        </p:tgtEl>
                                      </p:cBhvr>
                                    </p:animEffect>
                                  </p:childTnLst>
                                </p:cTn>
                              </p:par>
                              <p:par>
                                <p:cTn id="106" presetID="53" presetClass="entr" presetSubtype="0" fill="hold" nodeType="withEffect">
                                  <p:stCondLst>
                                    <p:cond delay="300"/>
                                  </p:stCondLst>
                                  <p:childTnLst>
                                    <p:set>
                                      <p:cBhvr>
                                        <p:cTn id="107" dur="1" fill="hold">
                                          <p:stCondLst>
                                            <p:cond delay="0"/>
                                          </p:stCondLst>
                                        </p:cTn>
                                        <p:tgtEl>
                                          <p:spTgt spid="14357"/>
                                        </p:tgtEl>
                                        <p:attrNameLst>
                                          <p:attrName>style.visibility</p:attrName>
                                        </p:attrNameLst>
                                      </p:cBhvr>
                                      <p:to>
                                        <p:strVal val="visible"/>
                                      </p:to>
                                    </p:set>
                                    <p:anim calcmode="lin" valueType="num">
                                      <p:cBhvr>
                                        <p:cTn id="108" dur="500" fill="hold"/>
                                        <p:tgtEl>
                                          <p:spTgt spid="14357"/>
                                        </p:tgtEl>
                                        <p:attrNameLst>
                                          <p:attrName>ppt_w</p:attrName>
                                        </p:attrNameLst>
                                      </p:cBhvr>
                                      <p:tavLst>
                                        <p:tav tm="0">
                                          <p:val>
                                            <p:fltVal val="0"/>
                                          </p:val>
                                        </p:tav>
                                        <p:tav tm="100000">
                                          <p:val>
                                            <p:strVal val="#ppt_w"/>
                                          </p:val>
                                        </p:tav>
                                      </p:tavLst>
                                    </p:anim>
                                    <p:anim calcmode="lin" valueType="num">
                                      <p:cBhvr>
                                        <p:cTn id="109" dur="500" fill="hold"/>
                                        <p:tgtEl>
                                          <p:spTgt spid="14357"/>
                                        </p:tgtEl>
                                        <p:attrNameLst>
                                          <p:attrName>ppt_h</p:attrName>
                                        </p:attrNameLst>
                                      </p:cBhvr>
                                      <p:tavLst>
                                        <p:tav tm="0">
                                          <p:val>
                                            <p:fltVal val="0"/>
                                          </p:val>
                                        </p:tav>
                                        <p:tav tm="100000">
                                          <p:val>
                                            <p:strVal val="#ppt_h"/>
                                          </p:val>
                                        </p:tav>
                                      </p:tavLst>
                                    </p:anim>
                                    <p:animEffect transition="in" filter="fade">
                                      <p:cBhvr>
                                        <p:cTn id="110" dur="500"/>
                                        <p:tgtEl>
                                          <p:spTgt spid="14357"/>
                                        </p:tgtEl>
                                      </p:cBhvr>
                                    </p:animEffect>
                                  </p:childTnLst>
                                </p:cTn>
                              </p:par>
                              <p:par>
                                <p:cTn id="111" presetID="53" presetClass="entr" presetSubtype="0" fill="hold" nodeType="withEffect">
                                  <p:stCondLst>
                                    <p:cond delay="0"/>
                                  </p:stCondLst>
                                  <p:childTnLst>
                                    <p:set>
                                      <p:cBhvr>
                                        <p:cTn id="112" dur="1" fill="hold">
                                          <p:stCondLst>
                                            <p:cond delay="0"/>
                                          </p:stCondLst>
                                        </p:cTn>
                                        <p:tgtEl>
                                          <p:spTgt spid="14373"/>
                                        </p:tgtEl>
                                        <p:attrNameLst>
                                          <p:attrName>style.visibility</p:attrName>
                                        </p:attrNameLst>
                                      </p:cBhvr>
                                      <p:to>
                                        <p:strVal val="visible"/>
                                      </p:to>
                                    </p:set>
                                    <p:anim calcmode="lin" valueType="num">
                                      <p:cBhvr>
                                        <p:cTn id="113" dur="500" fill="hold"/>
                                        <p:tgtEl>
                                          <p:spTgt spid="14373"/>
                                        </p:tgtEl>
                                        <p:attrNameLst>
                                          <p:attrName>ppt_w</p:attrName>
                                        </p:attrNameLst>
                                      </p:cBhvr>
                                      <p:tavLst>
                                        <p:tav tm="0">
                                          <p:val>
                                            <p:fltVal val="0"/>
                                          </p:val>
                                        </p:tav>
                                        <p:tav tm="100000">
                                          <p:val>
                                            <p:strVal val="#ppt_w"/>
                                          </p:val>
                                        </p:tav>
                                      </p:tavLst>
                                    </p:anim>
                                    <p:anim calcmode="lin" valueType="num">
                                      <p:cBhvr>
                                        <p:cTn id="114" dur="500" fill="hold"/>
                                        <p:tgtEl>
                                          <p:spTgt spid="14373"/>
                                        </p:tgtEl>
                                        <p:attrNameLst>
                                          <p:attrName>ppt_h</p:attrName>
                                        </p:attrNameLst>
                                      </p:cBhvr>
                                      <p:tavLst>
                                        <p:tav tm="0">
                                          <p:val>
                                            <p:fltVal val="0"/>
                                          </p:val>
                                        </p:tav>
                                        <p:tav tm="100000">
                                          <p:val>
                                            <p:strVal val="#ppt_h"/>
                                          </p:val>
                                        </p:tav>
                                      </p:tavLst>
                                    </p:anim>
                                    <p:animEffect transition="in" filter="fade">
                                      <p:cBhvr>
                                        <p:cTn id="115" dur="500"/>
                                        <p:tgtEl>
                                          <p:spTgt spid="14373"/>
                                        </p:tgtEl>
                                      </p:cBhvr>
                                    </p:animEffect>
                                  </p:childTnLst>
                                </p:cTn>
                              </p:par>
                              <p:par>
                                <p:cTn id="116" presetID="53" presetClass="entr" presetSubtype="0" fill="hold" nodeType="withEffect">
                                  <p:stCondLst>
                                    <p:cond delay="100"/>
                                  </p:stCondLst>
                                  <p:childTnLst>
                                    <p:set>
                                      <p:cBhvr>
                                        <p:cTn id="117" dur="1" fill="hold">
                                          <p:stCondLst>
                                            <p:cond delay="0"/>
                                          </p:stCondLst>
                                        </p:cTn>
                                        <p:tgtEl>
                                          <p:spTgt spid="14361"/>
                                        </p:tgtEl>
                                        <p:attrNameLst>
                                          <p:attrName>style.visibility</p:attrName>
                                        </p:attrNameLst>
                                      </p:cBhvr>
                                      <p:to>
                                        <p:strVal val="visible"/>
                                      </p:to>
                                    </p:set>
                                    <p:anim calcmode="lin" valueType="num">
                                      <p:cBhvr>
                                        <p:cTn id="118" dur="500" fill="hold"/>
                                        <p:tgtEl>
                                          <p:spTgt spid="14361"/>
                                        </p:tgtEl>
                                        <p:attrNameLst>
                                          <p:attrName>ppt_w</p:attrName>
                                        </p:attrNameLst>
                                      </p:cBhvr>
                                      <p:tavLst>
                                        <p:tav tm="0">
                                          <p:val>
                                            <p:fltVal val="0"/>
                                          </p:val>
                                        </p:tav>
                                        <p:tav tm="100000">
                                          <p:val>
                                            <p:strVal val="#ppt_w"/>
                                          </p:val>
                                        </p:tav>
                                      </p:tavLst>
                                    </p:anim>
                                    <p:anim calcmode="lin" valueType="num">
                                      <p:cBhvr>
                                        <p:cTn id="119" dur="500" fill="hold"/>
                                        <p:tgtEl>
                                          <p:spTgt spid="14361"/>
                                        </p:tgtEl>
                                        <p:attrNameLst>
                                          <p:attrName>ppt_h</p:attrName>
                                        </p:attrNameLst>
                                      </p:cBhvr>
                                      <p:tavLst>
                                        <p:tav tm="0">
                                          <p:val>
                                            <p:fltVal val="0"/>
                                          </p:val>
                                        </p:tav>
                                        <p:tav tm="100000">
                                          <p:val>
                                            <p:strVal val="#ppt_h"/>
                                          </p:val>
                                        </p:tav>
                                      </p:tavLst>
                                    </p:anim>
                                    <p:animEffect transition="in" filter="fade">
                                      <p:cBhvr>
                                        <p:cTn id="120" dur="500"/>
                                        <p:tgtEl>
                                          <p:spTgt spid="14361"/>
                                        </p:tgtEl>
                                      </p:cBhvr>
                                    </p:animEffect>
                                  </p:childTnLst>
                                </p:cTn>
                              </p:par>
                              <p:par>
                                <p:cTn id="121" presetID="53" presetClass="entr" presetSubtype="0" fill="hold" nodeType="withEffect">
                                  <p:stCondLst>
                                    <p:cond delay="300"/>
                                  </p:stCondLst>
                                  <p:childTnLst>
                                    <p:set>
                                      <p:cBhvr>
                                        <p:cTn id="122" dur="1" fill="hold">
                                          <p:stCondLst>
                                            <p:cond delay="0"/>
                                          </p:stCondLst>
                                        </p:cTn>
                                        <p:tgtEl>
                                          <p:spTgt spid="14358"/>
                                        </p:tgtEl>
                                        <p:attrNameLst>
                                          <p:attrName>style.visibility</p:attrName>
                                        </p:attrNameLst>
                                      </p:cBhvr>
                                      <p:to>
                                        <p:strVal val="visible"/>
                                      </p:to>
                                    </p:set>
                                    <p:anim calcmode="lin" valueType="num">
                                      <p:cBhvr>
                                        <p:cTn id="123" dur="500" fill="hold"/>
                                        <p:tgtEl>
                                          <p:spTgt spid="14358"/>
                                        </p:tgtEl>
                                        <p:attrNameLst>
                                          <p:attrName>ppt_w</p:attrName>
                                        </p:attrNameLst>
                                      </p:cBhvr>
                                      <p:tavLst>
                                        <p:tav tm="0">
                                          <p:val>
                                            <p:fltVal val="0"/>
                                          </p:val>
                                        </p:tav>
                                        <p:tav tm="100000">
                                          <p:val>
                                            <p:strVal val="#ppt_w"/>
                                          </p:val>
                                        </p:tav>
                                      </p:tavLst>
                                    </p:anim>
                                    <p:anim calcmode="lin" valueType="num">
                                      <p:cBhvr>
                                        <p:cTn id="124" dur="500" fill="hold"/>
                                        <p:tgtEl>
                                          <p:spTgt spid="14358"/>
                                        </p:tgtEl>
                                        <p:attrNameLst>
                                          <p:attrName>ppt_h</p:attrName>
                                        </p:attrNameLst>
                                      </p:cBhvr>
                                      <p:tavLst>
                                        <p:tav tm="0">
                                          <p:val>
                                            <p:fltVal val="0"/>
                                          </p:val>
                                        </p:tav>
                                        <p:tav tm="100000">
                                          <p:val>
                                            <p:strVal val="#ppt_h"/>
                                          </p:val>
                                        </p:tav>
                                      </p:tavLst>
                                    </p:anim>
                                    <p:animEffect transition="in" filter="fade">
                                      <p:cBhvr>
                                        <p:cTn id="125" dur="500"/>
                                        <p:tgtEl>
                                          <p:spTgt spid="14358"/>
                                        </p:tgtEl>
                                      </p:cBhvr>
                                    </p:animEffect>
                                  </p:childTnLst>
                                </p:cTn>
                              </p:par>
                              <p:par>
                                <p:cTn id="126" presetID="53" presetClass="entr" presetSubtype="0" fill="hold" nodeType="withEffect">
                                  <p:stCondLst>
                                    <p:cond delay="400"/>
                                  </p:stCondLst>
                                  <p:childTnLst>
                                    <p:set>
                                      <p:cBhvr>
                                        <p:cTn id="127" dur="1" fill="hold">
                                          <p:stCondLst>
                                            <p:cond delay="0"/>
                                          </p:stCondLst>
                                        </p:cTn>
                                        <p:tgtEl>
                                          <p:spTgt spid="14342"/>
                                        </p:tgtEl>
                                        <p:attrNameLst>
                                          <p:attrName>style.visibility</p:attrName>
                                        </p:attrNameLst>
                                      </p:cBhvr>
                                      <p:to>
                                        <p:strVal val="visible"/>
                                      </p:to>
                                    </p:set>
                                    <p:anim calcmode="lin" valueType="num">
                                      <p:cBhvr>
                                        <p:cTn id="128" dur="500" fill="hold"/>
                                        <p:tgtEl>
                                          <p:spTgt spid="14342"/>
                                        </p:tgtEl>
                                        <p:attrNameLst>
                                          <p:attrName>ppt_w</p:attrName>
                                        </p:attrNameLst>
                                      </p:cBhvr>
                                      <p:tavLst>
                                        <p:tav tm="0">
                                          <p:val>
                                            <p:fltVal val="0"/>
                                          </p:val>
                                        </p:tav>
                                        <p:tav tm="100000">
                                          <p:val>
                                            <p:strVal val="#ppt_w"/>
                                          </p:val>
                                        </p:tav>
                                      </p:tavLst>
                                    </p:anim>
                                    <p:anim calcmode="lin" valueType="num">
                                      <p:cBhvr>
                                        <p:cTn id="129" dur="500" fill="hold"/>
                                        <p:tgtEl>
                                          <p:spTgt spid="14342"/>
                                        </p:tgtEl>
                                        <p:attrNameLst>
                                          <p:attrName>ppt_h</p:attrName>
                                        </p:attrNameLst>
                                      </p:cBhvr>
                                      <p:tavLst>
                                        <p:tav tm="0">
                                          <p:val>
                                            <p:fltVal val="0"/>
                                          </p:val>
                                        </p:tav>
                                        <p:tav tm="100000">
                                          <p:val>
                                            <p:strVal val="#ppt_h"/>
                                          </p:val>
                                        </p:tav>
                                      </p:tavLst>
                                    </p:anim>
                                    <p:animEffect transition="in" filter="fade">
                                      <p:cBhvr>
                                        <p:cTn id="130" dur="500"/>
                                        <p:tgtEl>
                                          <p:spTgt spid="14342"/>
                                        </p:tgtEl>
                                      </p:cBhvr>
                                    </p:animEffect>
                                  </p:childTnLst>
                                </p:cTn>
                              </p:par>
                              <p:par>
                                <p:cTn id="131" presetID="53" presetClass="entr" presetSubtype="0" fill="hold" nodeType="withEffect">
                                  <p:stCondLst>
                                    <p:cond delay="200"/>
                                  </p:stCondLst>
                                  <p:childTnLst>
                                    <p:set>
                                      <p:cBhvr>
                                        <p:cTn id="132" dur="1" fill="hold">
                                          <p:stCondLst>
                                            <p:cond delay="0"/>
                                          </p:stCondLst>
                                        </p:cTn>
                                        <p:tgtEl>
                                          <p:spTgt spid="14359"/>
                                        </p:tgtEl>
                                        <p:attrNameLst>
                                          <p:attrName>style.visibility</p:attrName>
                                        </p:attrNameLst>
                                      </p:cBhvr>
                                      <p:to>
                                        <p:strVal val="visible"/>
                                      </p:to>
                                    </p:set>
                                    <p:anim calcmode="lin" valueType="num">
                                      <p:cBhvr>
                                        <p:cTn id="133" dur="500" fill="hold"/>
                                        <p:tgtEl>
                                          <p:spTgt spid="14359"/>
                                        </p:tgtEl>
                                        <p:attrNameLst>
                                          <p:attrName>ppt_w</p:attrName>
                                        </p:attrNameLst>
                                      </p:cBhvr>
                                      <p:tavLst>
                                        <p:tav tm="0">
                                          <p:val>
                                            <p:fltVal val="0"/>
                                          </p:val>
                                        </p:tav>
                                        <p:tav tm="100000">
                                          <p:val>
                                            <p:strVal val="#ppt_w"/>
                                          </p:val>
                                        </p:tav>
                                      </p:tavLst>
                                    </p:anim>
                                    <p:anim calcmode="lin" valueType="num">
                                      <p:cBhvr>
                                        <p:cTn id="134" dur="500" fill="hold"/>
                                        <p:tgtEl>
                                          <p:spTgt spid="14359"/>
                                        </p:tgtEl>
                                        <p:attrNameLst>
                                          <p:attrName>ppt_h</p:attrName>
                                        </p:attrNameLst>
                                      </p:cBhvr>
                                      <p:tavLst>
                                        <p:tav tm="0">
                                          <p:val>
                                            <p:fltVal val="0"/>
                                          </p:val>
                                        </p:tav>
                                        <p:tav tm="100000">
                                          <p:val>
                                            <p:strVal val="#ppt_h"/>
                                          </p:val>
                                        </p:tav>
                                      </p:tavLst>
                                    </p:anim>
                                    <p:animEffect transition="in" filter="fade">
                                      <p:cBhvr>
                                        <p:cTn id="135" dur="500"/>
                                        <p:tgtEl>
                                          <p:spTgt spid="14359"/>
                                        </p:tgtEl>
                                      </p:cBhvr>
                                    </p:animEffect>
                                  </p:childTnLst>
                                </p:cTn>
                              </p:par>
                              <p:par>
                                <p:cTn id="136" presetID="53" presetClass="entr" presetSubtype="0" fill="hold" nodeType="withEffect">
                                  <p:stCondLst>
                                    <p:cond delay="400"/>
                                  </p:stCondLst>
                                  <p:childTnLst>
                                    <p:set>
                                      <p:cBhvr>
                                        <p:cTn id="137" dur="1" fill="hold">
                                          <p:stCondLst>
                                            <p:cond delay="0"/>
                                          </p:stCondLst>
                                        </p:cTn>
                                        <p:tgtEl>
                                          <p:spTgt spid="14364"/>
                                        </p:tgtEl>
                                        <p:attrNameLst>
                                          <p:attrName>style.visibility</p:attrName>
                                        </p:attrNameLst>
                                      </p:cBhvr>
                                      <p:to>
                                        <p:strVal val="visible"/>
                                      </p:to>
                                    </p:set>
                                    <p:anim calcmode="lin" valueType="num">
                                      <p:cBhvr>
                                        <p:cTn id="138" dur="500" fill="hold"/>
                                        <p:tgtEl>
                                          <p:spTgt spid="14364"/>
                                        </p:tgtEl>
                                        <p:attrNameLst>
                                          <p:attrName>ppt_w</p:attrName>
                                        </p:attrNameLst>
                                      </p:cBhvr>
                                      <p:tavLst>
                                        <p:tav tm="0">
                                          <p:val>
                                            <p:fltVal val="0"/>
                                          </p:val>
                                        </p:tav>
                                        <p:tav tm="100000">
                                          <p:val>
                                            <p:strVal val="#ppt_w"/>
                                          </p:val>
                                        </p:tav>
                                      </p:tavLst>
                                    </p:anim>
                                    <p:anim calcmode="lin" valueType="num">
                                      <p:cBhvr>
                                        <p:cTn id="139" dur="500" fill="hold"/>
                                        <p:tgtEl>
                                          <p:spTgt spid="14364"/>
                                        </p:tgtEl>
                                        <p:attrNameLst>
                                          <p:attrName>ppt_h</p:attrName>
                                        </p:attrNameLst>
                                      </p:cBhvr>
                                      <p:tavLst>
                                        <p:tav tm="0">
                                          <p:val>
                                            <p:fltVal val="0"/>
                                          </p:val>
                                        </p:tav>
                                        <p:tav tm="100000">
                                          <p:val>
                                            <p:strVal val="#ppt_h"/>
                                          </p:val>
                                        </p:tav>
                                      </p:tavLst>
                                    </p:anim>
                                    <p:animEffect transition="in" filter="fade">
                                      <p:cBhvr>
                                        <p:cTn id="140" dur="500"/>
                                        <p:tgtEl>
                                          <p:spTgt spid="14364"/>
                                        </p:tgtEl>
                                      </p:cBhvr>
                                    </p:animEffect>
                                  </p:childTnLst>
                                </p:cTn>
                              </p:par>
                              <p:par>
                                <p:cTn id="141" presetID="53" presetClass="entr" presetSubtype="0" fill="hold" nodeType="withEffect">
                                  <p:stCondLst>
                                    <p:cond delay="600"/>
                                  </p:stCondLst>
                                  <p:childTnLst>
                                    <p:set>
                                      <p:cBhvr>
                                        <p:cTn id="142" dur="1" fill="hold">
                                          <p:stCondLst>
                                            <p:cond delay="0"/>
                                          </p:stCondLst>
                                        </p:cTn>
                                        <p:tgtEl>
                                          <p:spTgt spid="14360"/>
                                        </p:tgtEl>
                                        <p:attrNameLst>
                                          <p:attrName>style.visibility</p:attrName>
                                        </p:attrNameLst>
                                      </p:cBhvr>
                                      <p:to>
                                        <p:strVal val="visible"/>
                                      </p:to>
                                    </p:set>
                                    <p:anim calcmode="lin" valueType="num">
                                      <p:cBhvr>
                                        <p:cTn id="143" dur="500" fill="hold"/>
                                        <p:tgtEl>
                                          <p:spTgt spid="14360"/>
                                        </p:tgtEl>
                                        <p:attrNameLst>
                                          <p:attrName>ppt_w</p:attrName>
                                        </p:attrNameLst>
                                      </p:cBhvr>
                                      <p:tavLst>
                                        <p:tav tm="0">
                                          <p:val>
                                            <p:fltVal val="0"/>
                                          </p:val>
                                        </p:tav>
                                        <p:tav tm="100000">
                                          <p:val>
                                            <p:strVal val="#ppt_w"/>
                                          </p:val>
                                        </p:tav>
                                      </p:tavLst>
                                    </p:anim>
                                    <p:anim calcmode="lin" valueType="num">
                                      <p:cBhvr>
                                        <p:cTn id="144" dur="500" fill="hold"/>
                                        <p:tgtEl>
                                          <p:spTgt spid="14360"/>
                                        </p:tgtEl>
                                        <p:attrNameLst>
                                          <p:attrName>ppt_h</p:attrName>
                                        </p:attrNameLst>
                                      </p:cBhvr>
                                      <p:tavLst>
                                        <p:tav tm="0">
                                          <p:val>
                                            <p:fltVal val="0"/>
                                          </p:val>
                                        </p:tav>
                                        <p:tav tm="100000">
                                          <p:val>
                                            <p:strVal val="#ppt_h"/>
                                          </p:val>
                                        </p:tav>
                                      </p:tavLst>
                                    </p:anim>
                                    <p:animEffect transition="in" filter="fade">
                                      <p:cBhvr>
                                        <p:cTn id="145" dur="500"/>
                                        <p:tgtEl>
                                          <p:spTgt spid="14360"/>
                                        </p:tgtEl>
                                      </p:cBhvr>
                                    </p:animEffect>
                                  </p:childTnLst>
                                </p:cTn>
                              </p:par>
                              <p:par>
                                <p:cTn id="146" presetID="53" presetClass="entr" presetSubtype="0" fill="hold" nodeType="withEffect">
                                  <p:stCondLst>
                                    <p:cond delay="900"/>
                                  </p:stCondLst>
                                  <p:childTnLst>
                                    <p:set>
                                      <p:cBhvr>
                                        <p:cTn id="147" dur="1" fill="hold">
                                          <p:stCondLst>
                                            <p:cond delay="0"/>
                                          </p:stCondLst>
                                        </p:cTn>
                                        <p:tgtEl>
                                          <p:spTgt spid="14362"/>
                                        </p:tgtEl>
                                        <p:attrNameLst>
                                          <p:attrName>style.visibility</p:attrName>
                                        </p:attrNameLst>
                                      </p:cBhvr>
                                      <p:to>
                                        <p:strVal val="visible"/>
                                      </p:to>
                                    </p:set>
                                    <p:anim calcmode="lin" valueType="num">
                                      <p:cBhvr>
                                        <p:cTn id="148" dur="500" fill="hold"/>
                                        <p:tgtEl>
                                          <p:spTgt spid="14362"/>
                                        </p:tgtEl>
                                        <p:attrNameLst>
                                          <p:attrName>ppt_w</p:attrName>
                                        </p:attrNameLst>
                                      </p:cBhvr>
                                      <p:tavLst>
                                        <p:tav tm="0">
                                          <p:val>
                                            <p:fltVal val="0"/>
                                          </p:val>
                                        </p:tav>
                                        <p:tav tm="100000">
                                          <p:val>
                                            <p:strVal val="#ppt_w"/>
                                          </p:val>
                                        </p:tav>
                                      </p:tavLst>
                                    </p:anim>
                                    <p:anim calcmode="lin" valueType="num">
                                      <p:cBhvr>
                                        <p:cTn id="149" dur="500" fill="hold"/>
                                        <p:tgtEl>
                                          <p:spTgt spid="14362"/>
                                        </p:tgtEl>
                                        <p:attrNameLst>
                                          <p:attrName>ppt_h</p:attrName>
                                        </p:attrNameLst>
                                      </p:cBhvr>
                                      <p:tavLst>
                                        <p:tav tm="0">
                                          <p:val>
                                            <p:fltVal val="0"/>
                                          </p:val>
                                        </p:tav>
                                        <p:tav tm="100000">
                                          <p:val>
                                            <p:strVal val="#ppt_h"/>
                                          </p:val>
                                        </p:tav>
                                      </p:tavLst>
                                    </p:anim>
                                    <p:animEffect transition="in" filter="fade">
                                      <p:cBhvr>
                                        <p:cTn id="150" dur="500"/>
                                        <p:tgtEl>
                                          <p:spTgt spid="14362"/>
                                        </p:tgtEl>
                                      </p:cBhvr>
                                    </p:animEffect>
                                  </p:childTnLst>
                                </p:cTn>
                              </p:par>
                              <p:par>
                                <p:cTn id="151" presetID="53" presetClass="entr" presetSubtype="0" fill="hold" nodeType="withEffect">
                                  <p:stCondLst>
                                    <p:cond delay="200"/>
                                  </p:stCondLst>
                                  <p:childTnLst>
                                    <p:set>
                                      <p:cBhvr>
                                        <p:cTn id="152" dur="1" fill="hold">
                                          <p:stCondLst>
                                            <p:cond delay="0"/>
                                          </p:stCondLst>
                                        </p:cTn>
                                        <p:tgtEl>
                                          <p:spTgt spid="14351"/>
                                        </p:tgtEl>
                                        <p:attrNameLst>
                                          <p:attrName>style.visibility</p:attrName>
                                        </p:attrNameLst>
                                      </p:cBhvr>
                                      <p:to>
                                        <p:strVal val="visible"/>
                                      </p:to>
                                    </p:set>
                                    <p:anim calcmode="lin" valueType="num">
                                      <p:cBhvr>
                                        <p:cTn id="153" dur="500" fill="hold"/>
                                        <p:tgtEl>
                                          <p:spTgt spid="14351"/>
                                        </p:tgtEl>
                                        <p:attrNameLst>
                                          <p:attrName>ppt_w</p:attrName>
                                        </p:attrNameLst>
                                      </p:cBhvr>
                                      <p:tavLst>
                                        <p:tav tm="0">
                                          <p:val>
                                            <p:fltVal val="0"/>
                                          </p:val>
                                        </p:tav>
                                        <p:tav tm="100000">
                                          <p:val>
                                            <p:strVal val="#ppt_w"/>
                                          </p:val>
                                        </p:tav>
                                      </p:tavLst>
                                    </p:anim>
                                    <p:anim calcmode="lin" valueType="num">
                                      <p:cBhvr>
                                        <p:cTn id="154" dur="500" fill="hold"/>
                                        <p:tgtEl>
                                          <p:spTgt spid="14351"/>
                                        </p:tgtEl>
                                        <p:attrNameLst>
                                          <p:attrName>ppt_h</p:attrName>
                                        </p:attrNameLst>
                                      </p:cBhvr>
                                      <p:tavLst>
                                        <p:tav tm="0">
                                          <p:val>
                                            <p:fltVal val="0"/>
                                          </p:val>
                                        </p:tav>
                                        <p:tav tm="100000">
                                          <p:val>
                                            <p:strVal val="#ppt_h"/>
                                          </p:val>
                                        </p:tav>
                                      </p:tavLst>
                                    </p:anim>
                                    <p:animEffect transition="in" filter="fade">
                                      <p:cBhvr>
                                        <p:cTn id="155" dur="500"/>
                                        <p:tgtEl>
                                          <p:spTgt spid="14351"/>
                                        </p:tgtEl>
                                      </p:cBhvr>
                                    </p:animEffect>
                                  </p:childTnLst>
                                </p:cTn>
                              </p:par>
                              <p:par>
                                <p:cTn id="156" presetID="53" presetClass="entr" presetSubtype="0" fill="hold" nodeType="withEffect">
                                  <p:stCondLst>
                                    <p:cond delay="1000"/>
                                  </p:stCondLst>
                                  <p:childTnLst>
                                    <p:set>
                                      <p:cBhvr>
                                        <p:cTn id="157" dur="1" fill="hold">
                                          <p:stCondLst>
                                            <p:cond delay="0"/>
                                          </p:stCondLst>
                                        </p:cTn>
                                        <p:tgtEl>
                                          <p:spTgt spid="14352"/>
                                        </p:tgtEl>
                                        <p:attrNameLst>
                                          <p:attrName>style.visibility</p:attrName>
                                        </p:attrNameLst>
                                      </p:cBhvr>
                                      <p:to>
                                        <p:strVal val="visible"/>
                                      </p:to>
                                    </p:set>
                                    <p:anim calcmode="lin" valueType="num">
                                      <p:cBhvr>
                                        <p:cTn id="158" dur="500" fill="hold"/>
                                        <p:tgtEl>
                                          <p:spTgt spid="14352"/>
                                        </p:tgtEl>
                                        <p:attrNameLst>
                                          <p:attrName>ppt_w</p:attrName>
                                        </p:attrNameLst>
                                      </p:cBhvr>
                                      <p:tavLst>
                                        <p:tav tm="0">
                                          <p:val>
                                            <p:fltVal val="0"/>
                                          </p:val>
                                        </p:tav>
                                        <p:tav tm="100000">
                                          <p:val>
                                            <p:strVal val="#ppt_w"/>
                                          </p:val>
                                        </p:tav>
                                      </p:tavLst>
                                    </p:anim>
                                    <p:anim calcmode="lin" valueType="num">
                                      <p:cBhvr>
                                        <p:cTn id="159" dur="500" fill="hold"/>
                                        <p:tgtEl>
                                          <p:spTgt spid="14352"/>
                                        </p:tgtEl>
                                        <p:attrNameLst>
                                          <p:attrName>ppt_h</p:attrName>
                                        </p:attrNameLst>
                                      </p:cBhvr>
                                      <p:tavLst>
                                        <p:tav tm="0">
                                          <p:val>
                                            <p:fltVal val="0"/>
                                          </p:val>
                                        </p:tav>
                                        <p:tav tm="100000">
                                          <p:val>
                                            <p:strVal val="#ppt_h"/>
                                          </p:val>
                                        </p:tav>
                                      </p:tavLst>
                                    </p:anim>
                                    <p:animEffect transition="in" filter="fade">
                                      <p:cBhvr>
                                        <p:cTn id="160" dur="500"/>
                                        <p:tgtEl>
                                          <p:spTgt spid="14352"/>
                                        </p:tgtEl>
                                      </p:cBhvr>
                                    </p:animEffect>
                                  </p:childTnLst>
                                </p:cTn>
                              </p:par>
                              <p:par>
                                <p:cTn id="161" presetID="53" presetClass="entr" presetSubtype="0" fill="hold" nodeType="withEffect">
                                  <p:stCondLst>
                                    <p:cond delay="300"/>
                                  </p:stCondLst>
                                  <p:childTnLst>
                                    <p:set>
                                      <p:cBhvr>
                                        <p:cTn id="162" dur="1" fill="hold">
                                          <p:stCondLst>
                                            <p:cond delay="0"/>
                                          </p:stCondLst>
                                        </p:cTn>
                                        <p:tgtEl>
                                          <p:spTgt spid="14356"/>
                                        </p:tgtEl>
                                        <p:attrNameLst>
                                          <p:attrName>style.visibility</p:attrName>
                                        </p:attrNameLst>
                                      </p:cBhvr>
                                      <p:to>
                                        <p:strVal val="visible"/>
                                      </p:to>
                                    </p:set>
                                    <p:anim calcmode="lin" valueType="num">
                                      <p:cBhvr>
                                        <p:cTn id="163" dur="500" fill="hold"/>
                                        <p:tgtEl>
                                          <p:spTgt spid="14356"/>
                                        </p:tgtEl>
                                        <p:attrNameLst>
                                          <p:attrName>ppt_w</p:attrName>
                                        </p:attrNameLst>
                                      </p:cBhvr>
                                      <p:tavLst>
                                        <p:tav tm="0">
                                          <p:val>
                                            <p:fltVal val="0"/>
                                          </p:val>
                                        </p:tav>
                                        <p:tav tm="100000">
                                          <p:val>
                                            <p:strVal val="#ppt_w"/>
                                          </p:val>
                                        </p:tav>
                                      </p:tavLst>
                                    </p:anim>
                                    <p:anim calcmode="lin" valueType="num">
                                      <p:cBhvr>
                                        <p:cTn id="164" dur="500" fill="hold"/>
                                        <p:tgtEl>
                                          <p:spTgt spid="14356"/>
                                        </p:tgtEl>
                                        <p:attrNameLst>
                                          <p:attrName>ppt_h</p:attrName>
                                        </p:attrNameLst>
                                      </p:cBhvr>
                                      <p:tavLst>
                                        <p:tav tm="0">
                                          <p:val>
                                            <p:fltVal val="0"/>
                                          </p:val>
                                        </p:tav>
                                        <p:tav tm="100000">
                                          <p:val>
                                            <p:strVal val="#ppt_h"/>
                                          </p:val>
                                        </p:tav>
                                      </p:tavLst>
                                    </p:anim>
                                    <p:animEffect transition="in" filter="fade">
                                      <p:cBhvr>
                                        <p:cTn id="165" dur="500"/>
                                        <p:tgtEl>
                                          <p:spTgt spid="14356"/>
                                        </p:tgtEl>
                                      </p:cBhvr>
                                    </p:animEffect>
                                  </p:childTnLst>
                                </p:cTn>
                              </p:par>
                              <p:par>
                                <p:cTn id="166" presetID="53" presetClass="entr" presetSubtype="0" fill="hold" nodeType="withEffect">
                                  <p:stCondLst>
                                    <p:cond delay="900"/>
                                  </p:stCondLst>
                                  <p:childTnLst>
                                    <p:set>
                                      <p:cBhvr>
                                        <p:cTn id="167" dur="1" fill="hold">
                                          <p:stCondLst>
                                            <p:cond delay="0"/>
                                          </p:stCondLst>
                                        </p:cTn>
                                        <p:tgtEl>
                                          <p:spTgt spid="14365"/>
                                        </p:tgtEl>
                                        <p:attrNameLst>
                                          <p:attrName>style.visibility</p:attrName>
                                        </p:attrNameLst>
                                      </p:cBhvr>
                                      <p:to>
                                        <p:strVal val="visible"/>
                                      </p:to>
                                    </p:set>
                                    <p:anim calcmode="lin" valueType="num">
                                      <p:cBhvr>
                                        <p:cTn id="168" dur="500" fill="hold"/>
                                        <p:tgtEl>
                                          <p:spTgt spid="14365"/>
                                        </p:tgtEl>
                                        <p:attrNameLst>
                                          <p:attrName>ppt_w</p:attrName>
                                        </p:attrNameLst>
                                      </p:cBhvr>
                                      <p:tavLst>
                                        <p:tav tm="0">
                                          <p:val>
                                            <p:fltVal val="0"/>
                                          </p:val>
                                        </p:tav>
                                        <p:tav tm="100000">
                                          <p:val>
                                            <p:strVal val="#ppt_w"/>
                                          </p:val>
                                        </p:tav>
                                      </p:tavLst>
                                    </p:anim>
                                    <p:anim calcmode="lin" valueType="num">
                                      <p:cBhvr>
                                        <p:cTn id="169" dur="500" fill="hold"/>
                                        <p:tgtEl>
                                          <p:spTgt spid="14365"/>
                                        </p:tgtEl>
                                        <p:attrNameLst>
                                          <p:attrName>ppt_h</p:attrName>
                                        </p:attrNameLst>
                                      </p:cBhvr>
                                      <p:tavLst>
                                        <p:tav tm="0">
                                          <p:val>
                                            <p:fltVal val="0"/>
                                          </p:val>
                                        </p:tav>
                                        <p:tav tm="100000">
                                          <p:val>
                                            <p:strVal val="#ppt_h"/>
                                          </p:val>
                                        </p:tav>
                                      </p:tavLst>
                                    </p:anim>
                                    <p:animEffect transition="in" filter="fade">
                                      <p:cBhvr>
                                        <p:cTn id="170" dur="500"/>
                                        <p:tgtEl>
                                          <p:spTgt spid="14365"/>
                                        </p:tgtEl>
                                      </p:cBhvr>
                                    </p:animEffect>
                                  </p:childTnLst>
                                </p:cTn>
                              </p:par>
                            </p:childTnLst>
                          </p:cTn>
                        </p:par>
                        <p:par>
                          <p:cTn id="171" fill="hold" nodeType="afterGroup">
                            <p:stCondLst>
                              <p:cond delay="3500"/>
                            </p:stCondLst>
                            <p:childTnLst>
                              <p:par>
                                <p:cTn id="172" presetID="53" presetClass="entr" presetSubtype="0" fill="hold" nodeType="afterEffect">
                                  <p:stCondLst>
                                    <p:cond delay="0"/>
                                  </p:stCondLst>
                                  <p:childTnLst>
                                    <p:set>
                                      <p:cBhvr>
                                        <p:cTn id="173" dur="1" fill="hold">
                                          <p:stCondLst>
                                            <p:cond delay="0"/>
                                          </p:stCondLst>
                                        </p:cTn>
                                        <p:tgtEl>
                                          <p:spTgt spid="14368"/>
                                        </p:tgtEl>
                                        <p:attrNameLst>
                                          <p:attrName>style.visibility</p:attrName>
                                        </p:attrNameLst>
                                      </p:cBhvr>
                                      <p:to>
                                        <p:strVal val="visible"/>
                                      </p:to>
                                    </p:set>
                                    <p:anim calcmode="lin" valueType="num">
                                      <p:cBhvr>
                                        <p:cTn id="174" dur="500" fill="hold"/>
                                        <p:tgtEl>
                                          <p:spTgt spid="14368"/>
                                        </p:tgtEl>
                                        <p:attrNameLst>
                                          <p:attrName>ppt_w</p:attrName>
                                        </p:attrNameLst>
                                      </p:cBhvr>
                                      <p:tavLst>
                                        <p:tav tm="0">
                                          <p:val>
                                            <p:fltVal val="0"/>
                                          </p:val>
                                        </p:tav>
                                        <p:tav tm="100000">
                                          <p:val>
                                            <p:strVal val="#ppt_w"/>
                                          </p:val>
                                        </p:tav>
                                      </p:tavLst>
                                    </p:anim>
                                    <p:anim calcmode="lin" valueType="num">
                                      <p:cBhvr>
                                        <p:cTn id="175" dur="500" fill="hold"/>
                                        <p:tgtEl>
                                          <p:spTgt spid="14368"/>
                                        </p:tgtEl>
                                        <p:attrNameLst>
                                          <p:attrName>ppt_h</p:attrName>
                                        </p:attrNameLst>
                                      </p:cBhvr>
                                      <p:tavLst>
                                        <p:tav tm="0">
                                          <p:val>
                                            <p:fltVal val="0"/>
                                          </p:val>
                                        </p:tav>
                                        <p:tav tm="100000">
                                          <p:val>
                                            <p:strVal val="#ppt_h"/>
                                          </p:val>
                                        </p:tav>
                                      </p:tavLst>
                                    </p:anim>
                                    <p:animEffect transition="in" filter="fade">
                                      <p:cBhvr>
                                        <p:cTn id="176" dur="500"/>
                                        <p:tgtEl>
                                          <p:spTgt spid="14368"/>
                                        </p:tgtEl>
                                      </p:cBhvr>
                                    </p:animEffect>
                                  </p:childTnLst>
                                </p:cTn>
                              </p:par>
                              <p:par>
                                <p:cTn id="177" presetID="53" presetClass="entr" presetSubtype="0" fill="hold" nodeType="withEffect">
                                  <p:stCondLst>
                                    <p:cond delay="300"/>
                                  </p:stCondLst>
                                  <p:childTnLst>
                                    <p:set>
                                      <p:cBhvr>
                                        <p:cTn id="178" dur="1" fill="hold">
                                          <p:stCondLst>
                                            <p:cond delay="0"/>
                                          </p:stCondLst>
                                        </p:cTn>
                                        <p:tgtEl>
                                          <p:spTgt spid="14341"/>
                                        </p:tgtEl>
                                        <p:attrNameLst>
                                          <p:attrName>style.visibility</p:attrName>
                                        </p:attrNameLst>
                                      </p:cBhvr>
                                      <p:to>
                                        <p:strVal val="visible"/>
                                      </p:to>
                                    </p:set>
                                    <p:anim calcmode="lin" valueType="num">
                                      <p:cBhvr>
                                        <p:cTn id="179" dur="500" fill="hold"/>
                                        <p:tgtEl>
                                          <p:spTgt spid="14341"/>
                                        </p:tgtEl>
                                        <p:attrNameLst>
                                          <p:attrName>ppt_w</p:attrName>
                                        </p:attrNameLst>
                                      </p:cBhvr>
                                      <p:tavLst>
                                        <p:tav tm="0">
                                          <p:val>
                                            <p:fltVal val="0"/>
                                          </p:val>
                                        </p:tav>
                                        <p:tav tm="100000">
                                          <p:val>
                                            <p:strVal val="#ppt_w"/>
                                          </p:val>
                                        </p:tav>
                                      </p:tavLst>
                                    </p:anim>
                                    <p:anim calcmode="lin" valueType="num">
                                      <p:cBhvr>
                                        <p:cTn id="180" dur="500" fill="hold"/>
                                        <p:tgtEl>
                                          <p:spTgt spid="14341"/>
                                        </p:tgtEl>
                                        <p:attrNameLst>
                                          <p:attrName>ppt_h</p:attrName>
                                        </p:attrNameLst>
                                      </p:cBhvr>
                                      <p:tavLst>
                                        <p:tav tm="0">
                                          <p:val>
                                            <p:fltVal val="0"/>
                                          </p:val>
                                        </p:tav>
                                        <p:tav tm="100000">
                                          <p:val>
                                            <p:strVal val="#ppt_h"/>
                                          </p:val>
                                        </p:tav>
                                      </p:tavLst>
                                    </p:anim>
                                    <p:animEffect transition="in" filter="fade">
                                      <p:cBhvr>
                                        <p:cTn id="181" dur="500"/>
                                        <p:tgtEl>
                                          <p:spTgt spid="14341"/>
                                        </p:tgtEl>
                                      </p:cBhvr>
                                    </p:animEffect>
                                  </p:childTnLst>
                                </p:cTn>
                              </p:par>
                              <p:par>
                                <p:cTn id="182" presetID="53" presetClass="entr" presetSubtype="0" fill="hold" nodeType="withEffect">
                                  <p:stCondLst>
                                    <p:cond delay="500"/>
                                  </p:stCondLst>
                                  <p:childTnLst>
                                    <p:set>
                                      <p:cBhvr>
                                        <p:cTn id="183" dur="1" fill="hold">
                                          <p:stCondLst>
                                            <p:cond delay="0"/>
                                          </p:stCondLst>
                                        </p:cTn>
                                        <p:tgtEl>
                                          <p:spTgt spid="14343"/>
                                        </p:tgtEl>
                                        <p:attrNameLst>
                                          <p:attrName>style.visibility</p:attrName>
                                        </p:attrNameLst>
                                      </p:cBhvr>
                                      <p:to>
                                        <p:strVal val="visible"/>
                                      </p:to>
                                    </p:set>
                                    <p:anim calcmode="lin" valueType="num">
                                      <p:cBhvr>
                                        <p:cTn id="184" dur="500" fill="hold"/>
                                        <p:tgtEl>
                                          <p:spTgt spid="14343"/>
                                        </p:tgtEl>
                                        <p:attrNameLst>
                                          <p:attrName>ppt_w</p:attrName>
                                        </p:attrNameLst>
                                      </p:cBhvr>
                                      <p:tavLst>
                                        <p:tav tm="0">
                                          <p:val>
                                            <p:fltVal val="0"/>
                                          </p:val>
                                        </p:tav>
                                        <p:tav tm="100000">
                                          <p:val>
                                            <p:strVal val="#ppt_w"/>
                                          </p:val>
                                        </p:tav>
                                      </p:tavLst>
                                    </p:anim>
                                    <p:anim calcmode="lin" valueType="num">
                                      <p:cBhvr>
                                        <p:cTn id="185" dur="500" fill="hold"/>
                                        <p:tgtEl>
                                          <p:spTgt spid="14343"/>
                                        </p:tgtEl>
                                        <p:attrNameLst>
                                          <p:attrName>ppt_h</p:attrName>
                                        </p:attrNameLst>
                                      </p:cBhvr>
                                      <p:tavLst>
                                        <p:tav tm="0">
                                          <p:val>
                                            <p:fltVal val="0"/>
                                          </p:val>
                                        </p:tav>
                                        <p:tav tm="100000">
                                          <p:val>
                                            <p:strVal val="#ppt_h"/>
                                          </p:val>
                                        </p:tav>
                                      </p:tavLst>
                                    </p:anim>
                                    <p:animEffect transition="in" filter="fade">
                                      <p:cBhvr>
                                        <p:cTn id="186"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74" grpId="0" animBg="1"/>
    </p:bld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6"/>
          <a:stretch>
            <a:fillRect/>
          </a:stretch>
        </a:blipFill>
      </p:bgPr>
    </p:bg>
    <p:spTree>
      <p:nvGrpSpPr>
        <p:cNvPr id="1" name=""/>
        <p:cNvGrpSpPr/>
        <p:nvPr/>
      </p:nvGrpSpPr>
      <p:grpSpPr/>
      <p:sp>
        <p:nvSpPr>
          <p:cNvPr id="15362" name="Text Box 2"/>
          <p:cNvSpPr/>
          <p:nvPr/>
        </p:nvSpPr>
        <p:spPr bwMode="auto">
          <a:xfrm>
            <a:off x="173038" y="657225"/>
            <a:ext cx="8963025" cy="457200"/>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400" b="1" i="1">
                <a:solidFill>
                  <a:srgbClr val="0033CC"/>
                </a:solidFill>
              </a:rPr>
              <a:t>הקמת פיקוד ערבי משותף </a:t>
            </a:r>
            <a:endParaRPr lang="en-US" sz="2400" b="1" i="1">
              <a:solidFill>
                <a:srgbClr val="0033CC"/>
              </a:solidFill>
            </a:endParaRPr>
          </a:p>
        </p:txBody>
      </p:sp>
      <p:sp>
        <p:nvSpPr>
          <p:cNvPr id="15363" name="Text Box 3"/>
          <p:cNvSpPr/>
          <p:nvPr/>
        </p:nvSpPr>
        <p:spPr bwMode="auto">
          <a:xfrm>
            <a:off x="5897562" y="3070225"/>
            <a:ext cx="2973388" cy="1006475"/>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000" b="1"/>
              <a:t>באוקטובר 1956 נערכה דיוויזיה עיראקית לכניסה לירדן. </a:t>
            </a:r>
            <a:endParaRPr lang="en-US" sz="2000" b="1"/>
          </a:p>
        </p:txBody>
      </p:sp>
      <p:sp>
        <p:nvSpPr>
          <p:cNvPr id="15364" name="Text Box 4"/>
          <p:cNvSpPr/>
          <p:nvPr/>
        </p:nvSpPr>
        <p:spPr bwMode="auto">
          <a:xfrm>
            <a:off x="6248400" y="1268412"/>
            <a:ext cx="2627312" cy="1616075"/>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000" b="1"/>
              <a:t>באוקטובר 1955 הוקמה מפקדה משותפת לצבאות מצרים וסוריה וכעבור כשנה הצטרפה גם ירדן.</a:t>
            </a:r>
            <a:endParaRPr lang="en-US" sz="2000" b="1"/>
          </a:p>
        </p:txBody>
      </p:sp>
      <p:sp>
        <p:nvSpPr>
          <p:cNvPr id="15365" name="Oval 5"/>
          <p:cNvSpPr/>
          <p:nvPr/>
        </p:nvSpPr>
        <p:spPr bwMode="auto">
          <a:xfrm>
            <a:off x="8882062" y="1408112"/>
            <a:ext cx="142875" cy="144462"/>
          </a:xfrm>
          <a:prstGeom prst="ellipse">
            <a:avLst/>
          </a:prstGeom>
          <a:gradFill rotWithShape="1">
            <a:gsLst>
              <a:gs pos="0">
                <a:srgbClr val="6600FF"/>
              </a:gs>
              <a:gs pos="100000">
                <a:srgbClr val="3399FF"/>
              </a:gs>
            </a:gsLst>
            <a:lin ang="2700000" scaled="1"/>
          </a:gradFill>
          <a:ln>
            <a:noFill/>
            <a:round/>
          </a:ln>
          <a:effectLst>
            <a:outerShdw dist="35921" dir="2700000" algn="ctr">
              <a:schemeClr val="tx1">
                <a:alpha val="50000"/>
              </a:schemeClr>
            </a:outerShdw>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15366" name="Oval 6"/>
          <p:cNvSpPr/>
          <p:nvPr/>
        </p:nvSpPr>
        <p:spPr bwMode="auto">
          <a:xfrm>
            <a:off x="8882062" y="3201988"/>
            <a:ext cx="142875" cy="144462"/>
          </a:xfrm>
          <a:prstGeom prst="ellipse">
            <a:avLst/>
          </a:prstGeom>
          <a:gradFill rotWithShape="1">
            <a:gsLst>
              <a:gs pos="0">
                <a:srgbClr val="6600FF"/>
              </a:gs>
              <a:gs pos="100000">
                <a:srgbClr val="3399FF"/>
              </a:gs>
            </a:gsLst>
            <a:lin ang="2700000" scaled="1"/>
          </a:gradFill>
          <a:ln>
            <a:noFill/>
            <a:round/>
          </a:ln>
          <a:effectLst>
            <a:outerShdw dist="35921" dir="2700000" algn="ctr">
              <a:schemeClr val="tx1">
                <a:alpha val="50000"/>
              </a:schemeClr>
            </a:outerShdw>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pic>
        <p:nvPicPr>
          <p:cNvPr id="15367" name="Picture 7" descr="arrow-iraq-jordan"/>
          <p:cNvPicPr>
            <a:picLocks noChangeAspect="1"/>
          </p:cNvPicPr>
          <p:nvPr/>
        </p:nvPicPr>
        <p:blipFill>
          <a:blip r:embed="rId2"/>
          <a:stretch>
            <a:fillRect/>
          </a:stretch>
        </p:blipFill>
        <p:spPr bwMode="auto">
          <a:xfrm>
            <a:off x="5076825" y="2565400"/>
            <a:ext cx="692150" cy="404812"/>
          </a:xfrm>
          <a:prstGeom prst="rect">
            <a:avLst/>
          </a:prstGeom>
          <a:noFill/>
          <a:ln cap="flat">
            <a:noFill/>
            <a:prstDash val="solid"/>
            <a:round/>
            <a:headEnd type="none" w="med" len="med"/>
            <a:tailEnd type="none" w="med" len="med"/>
          </a:ln>
        </p:spPr>
      </p:pic>
      <p:pic>
        <p:nvPicPr>
          <p:cNvPr id="15368" name="Picture 8" descr="iraq-web"/>
          <p:cNvPicPr>
            <a:picLocks noChangeAspect="1"/>
          </p:cNvPicPr>
          <p:nvPr/>
        </p:nvPicPr>
        <p:blipFill>
          <a:blip r:embed="rId3"/>
          <a:stretch>
            <a:fillRect/>
          </a:stretch>
        </p:blipFill>
        <p:spPr bwMode="auto">
          <a:xfrm>
            <a:off x="4775200" y="2884488"/>
            <a:ext cx="601662" cy="438150"/>
          </a:xfrm>
          <a:prstGeom prst="rect">
            <a:avLst/>
          </a:prstGeom>
          <a:noFill/>
          <a:ln cap="flat">
            <a:noFill/>
            <a:prstDash val="solid"/>
            <a:round/>
            <a:headEnd type="none" w="med" len="med"/>
            <a:tailEnd type="none" w="med" len="med"/>
          </a:ln>
        </p:spPr>
      </p:pic>
      <p:sp>
        <p:nvSpPr>
          <p:cNvPr id="15369" name="Text Box 9"/>
          <p:cNvSpPr/>
          <p:nvPr/>
        </p:nvSpPr>
        <p:spPr bwMode="auto">
          <a:xfrm>
            <a:off x="5897562" y="9525"/>
            <a:ext cx="31638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הגורמים למלחמת סיני</a:t>
            </a:r>
            <a:endParaRPr lang="en-US" sz="2600" b="1" i="1">
              <a:solidFill>
                <a:schemeClr val="bg1"/>
              </a:solidFill>
            </a:endParaRPr>
          </a:p>
        </p:txBody>
      </p:sp>
      <p:pic>
        <p:nvPicPr>
          <p:cNvPr id="15370" name="Picture 10" descr="2">
            <a:hlinkClick r:id="rId5" action="ppaction://hlinkshowjump?jump=previousslide"/>
          </p:cNvPr>
          <p:cNvPicPr>
            <a:picLocks noChangeAspect="1"/>
          </p:cNvPicPr>
          <p:nvPr/>
        </p:nvPicPr>
        <p:blipFill>
          <a:blip r:embed="rId4"/>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right)">
                                      <p:cBhvr>
                                        <p:cTn id="7" dur="1000"/>
                                        <p:tgtEl>
                                          <p:spTgt spid="1536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36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363"/>
                                        </p:tgtEl>
                                        <p:attrNameLst>
                                          <p:attrName>style.visibility</p:attrName>
                                        </p:attrNameLst>
                                      </p:cBhvr>
                                      <p:to>
                                        <p:strVal val="visible"/>
                                      </p:to>
                                    </p:set>
                                  </p:childTnLst>
                                </p:cTn>
                              </p:par>
                              <p:par>
                                <p:cTn id="14" presetID="53" presetClass="entr" presetSubtype="0" fill="hold" nodeType="withEffect">
                                  <p:stCondLst>
                                    <p:cond delay="0"/>
                                  </p:stCondLst>
                                  <p:childTnLst>
                                    <p:set>
                                      <p:cBhvr>
                                        <p:cTn id="15" dur="1" fill="hold">
                                          <p:stCondLst>
                                            <p:cond delay="0"/>
                                          </p:stCondLst>
                                        </p:cTn>
                                        <p:tgtEl>
                                          <p:spTgt spid="15367"/>
                                        </p:tgtEl>
                                        <p:attrNameLst>
                                          <p:attrName>style.visibility</p:attrName>
                                        </p:attrNameLst>
                                      </p:cBhvr>
                                      <p:to>
                                        <p:strVal val="visible"/>
                                      </p:to>
                                    </p:set>
                                    <p:anim calcmode="lin" valueType="num">
                                      <p:cBhvr>
                                        <p:cTn id="16" dur="500" fill="hold"/>
                                        <p:tgtEl>
                                          <p:spTgt spid="15367"/>
                                        </p:tgtEl>
                                        <p:attrNameLst>
                                          <p:attrName>ppt_w</p:attrName>
                                        </p:attrNameLst>
                                      </p:cBhvr>
                                      <p:tavLst>
                                        <p:tav tm="0">
                                          <p:val>
                                            <p:fltVal val="0"/>
                                          </p:val>
                                        </p:tav>
                                        <p:tav tm="100000">
                                          <p:val>
                                            <p:strVal val="#ppt_w"/>
                                          </p:val>
                                        </p:tav>
                                      </p:tavLst>
                                    </p:anim>
                                    <p:anim calcmode="lin" valueType="num">
                                      <p:cBhvr>
                                        <p:cTn id="17" dur="500" fill="hold"/>
                                        <p:tgtEl>
                                          <p:spTgt spid="15367"/>
                                        </p:tgtEl>
                                        <p:attrNameLst>
                                          <p:attrName>ppt_h</p:attrName>
                                        </p:attrNameLst>
                                      </p:cBhvr>
                                      <p:tavLst>
                                        <p:tav tm="0">
                                          <p:val>
                                            <p:fltVal val="0"/>
                                          </p:val>
                                        </p:tav>
                                        <p:tav tm="100000">
                                          <p:val>
                                            <p:strVal val="#ppt_h"/>
                                          </p:val>
                                        </p:tav>
                                      </p:tavLst>
                                    </p:anim>
                                    <p:animEffect transition="in" filter="fade">
                                      <p:cBhvr>
                                        <p:cTn id="18" dur="500"/>
                                        <p:tgtEl>
                                          <p:spTgt spid="15367"/>
                                        </p:tgtEl>
                                      </p:cBhvr>
                                    </p:animEffect>
                                  </p:childTnLst>
                                </p:cTn>
                              </p:par>
                            </p:childTnLst>
                          </p:cTn>
                        </p:par>
                        <p:par>
                          <p:cTn id="19" fill="hold" nodeType="afterGroup">
                            <p:stCondLst>
                              <p:cond delay="500"/>
                            </p:stCondLst>
                            <p:childTnLst>
                              <p:par>
                                <p:cTn id="20" presetID="22" presetClass="entr" presetSubtype="4" fill="hold" nodeType="after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wipe(down)">
                                      <p:cBhvr>
                                        <p:cTn id="22" dur="500"/>
                                        <p:tgtEl>
                                          <p:spTgt spid="15368"/>
                                        </p:tgtEl>
                                      </p:cBhvr>
                                    </p:animEffect>
                                  </p:childTnLst>
                                </p:cTn>
                              </p:par>
                              <p:par>
                                <p:cTn id="23" presetID="0" presetClass="path" presetSubtype="0" accel="50000" decel="50000" fill="hold" nodeType="withEffect">
                                  <p:stCondLst>
                                    <p:cond delay="0"/>
                                  </p:stCondLst>
                                  <p:childTnLst>
                                    <p:animMotion origin="layout" path="M 0.025 -0.02269 L -2.5E-06 4.81481E-06" ptsTypes="">
                                      <p:cBhvr>
                                        <p:cTn id="24" dur="2000" fill="hold"/>
                                        <p:tgtEl>
                                          <p:spTgt spid="1536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6" grpId="0" animBg="1"/>
    </p:bld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12"/>
          <a:stretch>
            <a:fillRect/>
          </a:stretch>
        </a:blipFill>
      </p:bgPr>
    </p:bg>
    <p:spTree>
      <p:nvGrpSpPr>
        <p:cNvPr id="1" name=""/>
        <p:cNvGrpSpPr/>
        <p:nvPr/>
      </p:nvGrpSpPr>
      <p:grpSpPr/>
      <p:pic>
        <p:nvPicPr>
          <p:cNvPr id="16386" name="Picture 2" descr="fedayun"/>
          <p:cNvPicPr>
            <a:picLocks noChangeAspect="1"/>
          </p:cNvPicPr>
          <p:nvPr/>
        </p:nvPicPr>
        <p:blipFill>
          <a:blip r:embed="rId2"/>
          <a:stretch>
            <a:fillRect/>
          </a:stretch>
        </p:blipFill>
        <p:spPr bwMode="auto">
          <a:xfrm>
            <a:off x="1500188" y="4051300"/>
            <a:ext cx="885825" cy="847725"/>
          </a:xfrm>
          <a:prstGeom prst="rect">
            <a:avLst/>
          </a:prstGeom>
          <a:noFill/>
          <a:ln cap="flat">
            <a:noFill/>
            <a:prstDash val="solid"/>
            <a:round/>
            <a:headEnd type="none" w="med" len="med"/>
            <a:tailEnd type="none" w="med" len="med"/>
          </a:ln>
        </p:spPr>
      </p:pic>
      <p:sp>
        <p:nvSpPr>
          <p:cNvPr id="16387" name="Text Box 3"/>
          <p:cNvSpPr/>
          <p:nvPr/>
        </p:nvSpPr>
        <p:spPr bwMode="auto">
          <a:xfrm>
            <a:off x="5897562" y="0"/>
            <a:ext cx="31638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הגורמים למלחמת סיני</a:t>
            </a:r>
            <a:endParaRPr lang="en-US" sz="2600" b="1" i="1">
              <a:solidFill>
                <a:schemeClr val="bg1"/>
              </a:solidFill>
            </a:endParaRPr>
          </a:p>
        </p:txBody>
      </p:sp>
      <p:sp>
        <p:nvSpPr>
          <p:cNvPr id="16388" name="Text Box 4"/>
          <p:cNvSpPr/>
          <p:nvPr/>
        </p:nvSpPr>
        <p:spPr bwMode="auto">
          <a:xfrm>
            <a:off x="1204912" y="654050"/>
            <a:ext cx="7920038" cy="457200"/>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400" b="1" i="1">
                <a:solidFill>
                  <a:srgbClr val="0033CC"/>
                </a:solidFill>
              </a:rPr>
              <a:t>חדירות פדאיון ממצרים לשטח ישראל ופעולות תגמול ישראליות</a:t>
            </a:r>
            <a:endParaRPr lang="en-US" sz="2400" b="1" i="1">
              <a:solidFill>
                <a:srgbClr val="0033CC"/>
              </a:solidFill>
            </a:endParaRPr>
          </a:p>
        </p:txBody>
      </p:sp>
      <p:sp>
        <p:nvSpPr>
          <p:cNvPr id="16389" name="Text Box 5"/>
          <p:cNvSpPr/>
          <p:nvPr/>
        </p:nvSpPr>
        <p:spPr bwMode="auto">
          <a:xfrm>
            <a:off x="6156325" y="1154112"/>
            <a:ext cx="2881312" cy="2682875"/>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000" b="1"/>
              <a:t>משנת 1955 מפעילים המצרים יחידות פדאיון (מקריבי נפשם) למטרות מודיעין, רצח ופיגועים במטרות צבאיות ואזרחיות בתחום ישראל. </a:t>
            </a:r>
            <a:endParaRPr lang="he-IL" sz="2000" b="1"/>
          </a:p>
          <a:p>
            <a:pPr lvl="0">
              <a:spcBef>
                <a:spcPct val="50000"/>
              </a:spcBef>
            </a:pPr>
            <a:r>
              <a:rPr lang="he-IL" sz="2000" b="1"/>
              <a:t>ישראל הגיבה בפעולות תגמול.</a:t>
            </a:r>
            <a:endParaRPr lang="en-US" sz="2000" b="1"/>
          </a:p>
        </p:txBody>
      </p:sp>
      <p:pic>
        <p:nvPicPr>
          <p:cNvPr id="16390" name="Picture 6" descr="tagmul"/>
          <p:cNvPicPr>
            <a:picLocks noChangeAspect="1"/>
          </p:cNvPicPr>
          <p:nvPr/>
        </p:nvPicPr>
        <p:blipFill>
          <a:blip r:embed="rId3"/>
          <a:stretch>
            <a:fillRect/>
          </a:stretch>
        </p:blipFill>
        <p:spPr bwMode="auto">
          <a:xfrm>
            <a:off x="1741488" y="4130675"/>
            <a:ext cx="781050" cy="828675"/>
          </a:xfrm>
          <a:prstGeom prst="rect">
            <a:avLst/>
          </a:prstGeom>
          <a:noFill/>
          <a:ln cap="flat">
            <a:noFill/>
            <a:prstDash val="solid"/>
            <a:round/>
            <a:headEnd type="none" w="med" len="med"/>
            <a:tailEnd type="none" w="med" len="med"/>
          </a:ln>
        </p:spPr>
      </p:pic>
      <p:pic>
        <p:nvPicPr>
          <p:cNvPr id="16391" name="Picture 7" descr="boom"/>
          <p:cNvPicPr>
            <a:picLocks noChangeAspect="1"/>
          </p:cNvPicPr>
          <p:nvPr/>
        </p:nvPicPr>
        <p:blipFill>
          <a:blip r:embed="rId4"/>
          <a:stretch>
            <a:fillRect/>
          </a:stretch>
        </p:blipFill>
        <p:spPr bwMode="auto">
          <a:xfrm>
            <a:off x="2011362" y="3927475"/>
            <a:ext cx="325438" cy="306388"/>
          </a:xfrm>
          <a:prstGeom prst="rect">
            <a:avLst/>
          </a:prstGeom>
          <a:noFill/>
          <a:ln cap="flat">
            <a:noFill/>
            <a:prstDash val="solid"/>
            <a:round/>
            <a:headEnd type="none" w="med" len="med"/>
            <a:tailEnd type="none" w="med" len="med"/>
          </a:ln>
        </p:spPr>
      </p:pic>
      <p:pic>
        <p:nvPicPr>
          <p:cNvPr id="16392" name="Picture 8" descr="boom"/>
          <p:cNvPicPr>
            <a:picLocks noChangeAspect="1"/>
          </p:cNvPicPr>
          <p:nvPr/>
        </p:nvPicPr>
        <p:blipFill>
          <a:blip r:embed="rId4"/>
          <a:stretch>
            <a:fillRect/>
          </a:stretch>
        </p:blipFill>
        <p:spPr bwMode="auto">
          <a:xfrm>
            <a:off x="2300288" y="4327525"/>
            <a:ext cx="373062" cy="352425"/>
          </a:xfrm>
          <a:prstGeom prst="rect">
            <a:avLst/>
          </a:prstGeom>
          <a:noFill/>
          <a:ln cap="flat">
            <a:noFill/>
            <a:prstDash val="solid"/>
            <a:round/>
            <a:headEnd type="none" w="med" len="med"/>
            <a:tailEnd type="none" w="med" len="med"/>
          </a:ln>
        </p:spPr>
      </p:pic>
      <p:pic>
        <p:nvPicPr>
          <p:cNvPr id="16393" name="Picture 9" descr="boom"/>
          <p:cNvPicPr>
            <a:picLocks noChangeAspect="1"/>
          </p:cNvPicPr>
          <p:nvPr/>
        </p:nvPicPr>
        <p:blipFill>
          <a:blip r:embed="rId5"/>
          <a:stretch>
            <a:fillRect/>
          </a:stretch>
        </p:blipFill>
        <p:spPr bwMode="auto">
          <a:xfrm>
            <a:off x="2124075" y="4206875"/>
            <a:ext cx="293688" cy="276225"/>
          </a:xfrm>
          <a:prstGeom prst="rect">
            <a:avLst/>
          </a:prstGeom>
          <a:noFill/>
          <a:ln cap="flat">
            <a:noFill/>
            <a:prstDash val="solid"/>
            <a:round/>
            <a:headEnd type="none" w="med" len="med"/>
            <a:tailEnd type="none" w="med" len="med"/>
          </a:ln>
        </p:spPr>
      </p:pic>
      <p:pic>
        <p:nvPicPr>
          <p:cNvPr id="16394" name="Picture 10" descr="boom"/>
          <p:cNvPicPr>
            <a:picLocks noChangeAspect="1"/>
          </p:cNvPicPr>
          <p:nvPr/>
        </p:nvPicPr>
        <p:blipFill>
          <a:blip r:embed="rId5"/>
          <a:stretch>
            <a:fillRect/>
          </a:stretch>
        </p:blipFill>
        <p:spPr bwMode="auto">
          <a:xfrm>
            <a:off x="2219325" y="4633912"/>
            <a:ext cx="293688" cy="276225"/>
          </a:xfrm>
          <a:prstGeom prst="rect">
            <a:avLst/>
          </a:prstGeom>
          <a:noFill/>
          <a:ln cap="flat">
            <a:noFill/>
            <a:prstDash val="solid"/>
            <a:round/>
            <a:headEnd type="none" w="med" len="med"/>
            <a:tailEnd type="none" w="med" len="med"/>
          </a:ln>
        </p:spPr>
      </p:pic>
      <p:pic>
        <p:nvPicPr>
          <p:cNvPr id="16395" name="Picture 11" descr="boom"/>
          <p:cNvPicPr>
            <a:picLocks noChangeAspect="1"/>
          </p:cNvPicPr>
          <p:nvPr/>
        </p:nvPicPr>
        <p:blipFill>
          <a:blip r:embed="rId6"/>
          <a:stretch>
            <a:fillRect/>
          </a:stretch>
        </p:blipFill>
        <p:spPr bwMode="auto">
          <a:xfrm>
            <a:off x="2173288" y="3730625"/>
            <a:ext cx="280988" cy="260350"/>
          </a:xfrm>
          <a:prstGeom prst="rect">
            <a:avLst/>
          </a:prstGeom>
          <a:noFill/>
          <a:ln cap="flat">
            <a:noFill/>
            <a:prstDash val="solid"/>
            <a:round/>
            <a:headEnd type="none" w="med" len="med"/>
            <a:tailEnd type="none" w="med" len="med"/>
          </a:ln>
        </p:spPr>
      </p:pic>
      <p:pic>
        <p:nvPicPr>
          <p:cNvPr id="16396" name="Picture 12" descr="news002"/>
          <p:cNvPicPr>
            <a:picLocks noChangeAspect="1"/>
          </p:cNvPicPr>
          <p:nvPr/>
        </p:nvPicPr>
        <p:blipFill>
          <a:blip r:embed="rId7"/>
          <a:stretch>
            <a:fillRect/>
          </a:stretch>
        </p:blipFill>
        <p:spPr bwMode="auto">
          <a:xfrm rot="20880000">
            <a:off x="3933825" y="5103812"/>
            <a:ext cx="3086100" cy="917575"/>
          </a:xfrm>
          <a:prstGeom prst="rect">
            <a:avLst/>
          </a:prstGeom>
          <a:noFill/>
          <a:ln cap="flat">
            <a:noFill/>
            <a:prstDash val="solid"/>
            <a:round/>
            <a:headEnd type="none" w="med" len="med"/>
            <a:tailEnd type="none" w="med" len="med"/>
          </a:ln>
        </p:spPr>
      </p:pic>
      <p:pic>
        <p:nvPicPr>
          <p:cNvPr id="16397" name="Picture 13" descr="news003"/>
          <p:cNvPicPr>
            <a:picLocks noChangeAspect="1"/>
          </p:cNvPicPr>
          <p:nvPr/>
        </p:nvPicPr>
        <p:blipFill>
          <a:blip r:embed="rId8"/>
          <a:stretch>
            <a:fillRect/>
          </a:stretch>
        </p:blipFill>
        <p:spPr bwMode="auto">
          <a:xfrm rot="600000">
            <a:off x="5465762" y="3716338"/>
            <a:ext cx="3571875" cy="1200150"/>
          </a:xfrm>
          <a:prstGeom prst="rect">
            <a:avLst/>
          </a:prstGeom>
          <a:noFill/>
          <a:ln cap="flat">
            <a:noFill/>
            <a:prstDash val="solid"/>
            <a:round/>
            <a:headEnd type="none" w="med" len="med"/>
            <a:tailEnd type="none" w="med" len="med"/>
          </a:ln>
        </p:spPr>
      </p:pic>
      <p:pic>
        <p:nvPicPr>
          <p:cNvPr id="16398" name="Picture 14" descr="news004"/>
          <p:cNvPicPr>
            <a:picLocks noChangeAspect="1"/>
          </p:cNvPicPr>
          <p:nvPr/>
        </p:nvPicPr>
        <p:blipFill>
          <a:blip r:embed="rId9"/>
          <a:stretch>
            <a:fillRect/>
          </a:stretch>
        </p:blipFill>
        <p:spPr bwMode="auto">
          <a:xfrm rot="1920000">
            <a:off x="6738938" y="5578475"/>
            <a:ext cx="2322512" cy="442912"/>
          </a:xfrm>
          <a:prstGeom prst="rect">
            <a:avLst/>
          </a:prstGeom>
          <a:noFill/>
          <a:ln cap="flat">
            <a:noFill/>
            <a:prstDash val="solid"/>
            <a:round/>
            <a:headEnd type="none" w="med" len="med"/>
            <a:tailEnd type="none" w="med" len="med"/>
          </a:ln>
        </p:spPr>
      </p:pic>
      <p:pic>
        <p:nvPicPr>
          <p:cNvPr id="16399" name="Picture 15" descr="2">
            <a:hlinkClick r:id="rId11" action="ppaction://hlinkshowjump?jump=previousslide"/>
          </p:cNvPr>
          <p:cNvPicPr>
            <a:picLocks noChangeAspect="1"/>
          </p:cNvPicPr>
          <p:nvPr/>
        </p:nvPicPr>
        <p:blipFill>
          <a:blip r:embed="rId10"/>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right)">
                                      <p:cBhvr>
                                        <p:cTn id="7" dur="1000"/>
                                        <p:tgtEl>
                                          <p:spTgt spid="16388"/>
                                        </p:tgtEl>
                                      </p:cBhvr>
                                    </p:animEffect>
                                  </p:childTnLst>
                                </p:cTn>
                              </p:par>
                            </p:childTnLst>
                          </p:cTn>
                        </p:par>
                        <p:par>
                          <p:cTn id="8" fill="hold" nodeType="afterGroup">
                            <p:stCondLst>
                              <p:cond delay="1000"/>
                            </p:stCondLst>
                            <p:childTnLst>
                              <p:par>
                                <p:cTn id="9" presetID="53" presetClass="entr" presetSubtype="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 calcmode="lin" valueType="num">
                                      <p:cBhvr>
                                        <p:cTn id="11" dur="500" fill="hold"/>
                                        <p:tgtEl>
                                          <p:spTgt spid="16386"/>
                                        </p:tgtEl>
                                        <p:attrNameLst>
                                          <p:attrName>ppt_w</p:attrName>
                                        </p:attrNameLst>
                                      </p:cBhvr>
                                      <p:tavLst>
                                        <p:tav tm="0">
                                          <p:val>
                                            <p:fltVal val="0"/>
                                          </p:val>
                                        </p:tav>
                                        <p:tav tm="100000">
                                          <p:val>
                                            <p:strVal val="#ppt_w"/>
                                          </p:val>
                                        </p:tav>
                                      </p:tavLst>
                                    </p:anim>
                                    <p:anim calcmode="lin" valueType="num">
                                      <p:cBhvr>
                                        <p:cTn id="12" dur="500" fill="hold"/>
                                        <p:tgtEl>
                                          <p:spTgt spid="16386"/>
                                        </p:tgtEl>
                                        <p:attrNameLst>
                                          <p:attrName>ppt_h</p:attrName>
                                        </p:attrNameLst>
                                      </p:cBhvr>
                                      <p:tavLst>
                                        <p:tav tm="0">
                                          <p:val>
                                            <p:fltVal val="0"/>
                                          </p:val>
                                        </p:tav>
                                        <p:tav tm="100000">
                                          <p:val>
                                            <p:strVal val="#ppt_h"/>
                                          </p:val>
                                        </p:tav>
                                      </p:tavLst>
                                    </p:anim>
                                    <p:animEffect transition="in" filter="fade">
                                      <p:cBhvr>
                                        <p:cTn id="13" dur="500"/>
                                        <p:tgtEl>
                                          <p:spTgt spid="16386"/>
                                        </p:tgtEl>
                                      </p:cBhvr>
                                    </p:animEffect>
                                  </p:childTnLst>
                                </p:cTn>
                              </p:par>
                              <p:par>
                                <p:cTn id="14" presetID="53" presetClass="entr" presetSubtype="0" fill="hold" nodeType="withEffect">
                                  <p:stCondLst>
                                    <p:cond delay="300"/>
                                  </p:stCondLst>
                                  <p:childTnLst>
                                    <p:set>
                                      <p:cBhvr>
                                        <p:cTn id="15" dur="1" fill="hold">
                                          <p:stCondLst>
                                            <p:cond delay="0"/>
                                          </p:stCondLst>
                                        </p:cTn>
                                        <p:tgtEl>
                                          <p:spTgt spid="16395"/>
                                        </p:tgtEl>
                                        <p:attrNameLst>
                                          <p:attrName>style.visibility</p:attrName>
                                        </p:attrNameLst>
                                      </p:cBhvr>
                                      <p:to>
                                        <p:strVal val="visible"/>
                                      </p:to>
                                    </p:set>
                                    <p:anim calcmode="lin" valueType="num">
                                      <p:cBhvr>
                                        <p:cTn id="16" dur="500" fill="hold"/>
                                        <p:tgtEl>
                                          <p:spTgt spid="16395"/>
                                        </p:tgtEl>
                                        <p:attrNameLst>
                                          <p:attrName>ppt_w</p:attrName>
                                        </p:attrNameLst>
                                      </p:cBhvr>
                                      <p:tavLst>
                                        <p:tav tm="0">
                                          <p:val>
                                            <p:fltVal val="0"/>
                                          </p:val>
                                        </p:tav>
                                        <p:tav tm="100000">
                                          <p:val>
                                            <p:strVal val="#ppt_w"/>
                                          </p:val>
                                        </p:tav>
                                      </p:tavLst>
                                    </p:anim>
                                    <p:anim calcmode="lin" valueType="num">
                                      <p:cBhvr>
                                        <p:cTn id="17" dur="500" fill="hold"/>
                                        <p:tgtEl>
                                          <p:spTgt spid="16395"/>
                                        </p:tgtEl>
                                        <p:attrNameLst>
                                          <p:attrName>ppt_h</p:attrName>
                                        </p:attrNameLst>
                                      </p:cBhvr>
                                      <p:tavLst>
                                        <p:tav tm="0">
                                          <p:val>
                                            <p:fltVal val="0"/>
                                          </p:val>
                                        </p:tav>
                                        <p:tav tm="100000">
                                          <p:val>
                                            <p:strVal val="#ppt_h"/>
                                          </p:val>
                                        </p:tav>
                                      </p:tavLst>
                                    </p:anim>
                                    <p:animEffect transition="in" filter="fade">
                                      <p:cBhvr>
                                        <p:cTn id="18" dur="500"/>
                                        <p:tgtEl>
                                          <p:spTgt spid="16395"/>
                                        </p:tgtEl>
                                      </p:cBhvr>
                                    </p:animEffect>
                                  </p:childTnLst>
                                </p:cTn>
                              </p:par>
                              <p:par>
                                <p:cTn id="19" presetID="53" presetClass="entr" presetSubtype="0" fill="hold" nodeType="withEffect">
                                  <p:stCondLst>
                                    <p:cond delay="500"/>
                                  </p:stCondLst>
                                  <p:childTnLst>
                                    <p:set>
                                      <p:cBhvr>
                                        <p:cTn id="20" dur="1" fill="hold">
                                          <p:stCondLst>
                                            <p:cond delay="0"/>
                                          </p:stCondLst>
                                        </p:cTn>
                                        <p:tgtEl>
                                          <p:spTgt spid="16391"/>
                                        </p:tgtEl>
                                        <p:attrNameLst>
                                          <p:attrName>style.visibility</p:attrName>
                                        </p:attrNameLst>
                                      </p:cBhvr>
                                      <p:to>
                                        <p:strVal val="visible"/>
                                      </p:to>
                                    </p:set>
                                    <p:anim calcmode="lin" valueType="num">
                                      <p:cBhvr>
                                        <p:cTn id="21" dur="500" fill="hold"/>
                                        <p:tgtEl>
                                          <p:spTgt spid="16391"/>
                                        </p:tgtEl>
                                        <p:attrNameLst>
                                          <p:attrName>ppt_w</p:attrName>
                                        </p:attrNameLst>
                                      </p:cBhvr>
                                      <p:tavLst>
                                        <p:tav tm="0">
                                          <p:val>
                                            <p:fltVal val="0"/>
                                          </p:val>
                                        </p:tav>
                                        <p:tav tm="100000">
                                          <p:val>
                                            <p:strVal val="#ppt_w"/>
                                          </p:val>
                                        </p:tav>
                                      </p:tavLst>
                                    </p:anim>
                                    <p:anim calcmode="lin" valueType="num">
                                      <p:cBhvr>
                                        <p:cTn id="22" dur="500" fill="hold"/>
                                        <p:tgtEl>
                                          <p:spTgt spid="16391"/>
                                        </p:tgtEl>
                                        <p:attrNameLst>
                                          <p:attrName>ppt_h</p:attrName>
                                        </p:attrNameLst>
                                      </p:cBhvr>
                                      <p:tavLst>
                                        <p:tav tm="0">
                                          <p:val>
                                            <p:fltVal val="0"/>
                                          </p:val>
                                        </p:tav>
                                        <p:tav tm="100000">
                                          <p:val>
                                            <p:strVal val="#ppt_h"/>
                                          </p:val>
                                        </p:tav>
                                      </p:tavLst>
                                    </p:anim>
                                    <p:animEffect transition="in" filter="fade">
                                      <p:cBhvr>
                                        <p:cTn id="23" dur="500"/>
                                        <p:tgtEl>
                                          <p:spTgt spid="16391"/>
                                        </p:tgtEl>
                                      </p:cBhvr>
                                    </p:animEffect>
                                  </p:childTnLst>
                                </p:cTn>
                              </p:par>
                              <p:par>
                                <p:cTn id="24" presetID="53" presetClass="entr" presetSubtype="0" fill="hold" nodeType="withEffect">
                                  <p:stCondLst>
                                    <p:cond delay="600"/>
                                  </p:stCondLst>
                                  <p:childTnLst>
                                    <p:set>
                                      <p:cBhvr>
                                        <p:cTn id="25" dur="1" fill="hold">
                                          <p:stCondLst>
                                            <p:cond delay="0"/>
                                          </p:stCondLst>
                                        </p:cTn>
                                        <p:tgtEl>
                                          <p:spTgt spid="16393"/>
                                        </p:tgtEl>
                                        <p:attrNameLst>
                                          <p:attrName>style.visibility</p:attrName>
                                        </p:attrNameLst>
                                      </p:cBhvr>
                                      <p:to>
                                        <p:strVal val="visible"/>
                                      </p:to>
                                    </p:set>
                                    <p:anim calcmode="lin" valueType="num">
                                      <p:cBhvr>
                                        <p:cTn id="26" dur="500" fill="hold"/>
                                        <p:tgtEl>
                                          <p:spTgt spid="16393"/>
                                        </p:tgtEl>
                                        <p:attrNameLst>
                                          <p:attrName>ppt_w</p:attrName>
                                        </p:attrNameLst>
                                      </p:cBhvr>
                                      <p:tavLst>
                                        <p:tav tm="0">
                                          <p:val>
                                            <p:fltVal val="0"/>
                                          </p:val>
                                        </p:tav>
                                        <p:tav tm="100000">
                                          <p:val>
                                            <p:strVal val="#ppt_w"/>
                                          </p:val>
                                        </p:tav>
                                      </p:tavLst>
                                    </p:anim>
                                    <p:anim calcmode="lin" valueType="num">
                                      <p:cBhvr>
                                        <p:cTn id="27" dur="500" fill="hold"/>
                                        <p:tgtEl>
                                          <p:spTgt spid="16393"/>
                                        </p:tgtEl>
                                        <p:attrNameLst>
                                          <p:attrName>ppt_h</p:attrName>
                                        </p:attrNameLst>
                                      </p:cBhvr>
                                      <p:tavLst>
                                        <p:tav tm="0">
                                          <p:val>
                                            <p:fltVal val="0"/>
                                          </p:val>
                                        </p:tav>
                                        <p:tav tm="100000">
                                          <p:val>
                                            <p:strVal val="#ppt_h"/>
                                          </p:val>
                                        </p:tav>
                                      </p:tavLst>
                                    </p:anim>
                                    <p:animEffect transition="in" filter="fade">
                                      <p:cBhvr>
                                        <p:cTn id="28" dur="500"/>
                                        <p:tgtEl>
                                          <p:spTgt spid="16393"/>
                                        </p:tgtEl>
                                      </p:cBhvr>
                                    </p:animEffect>
                                  </p:childTnLst>
                                </p:cTn>
                              </p:par>
                              <p:par>
                                <p:cTn id="29" presetID="53" presetClass="entr" presetSubtype="0" fill="hold" nodeType="withEffect">
                                  <p:stCondLst>
                                    <p:cond delay="900"/>
                                  </p:stCondLst>
                                  <p:childTnLst>
                                    <p:set>
                                      <p:cBhvr>
                                        <p:cTn id="30" dur="1" fill="hold">
                                          <p:stCondLst>
                                            <p:cond delay="0"/>
                                          </p:stCondLst>
                                        </p:cTn>
                                        <p:tgtEl>
                                          <p:spTgt spid="16392"/>
                                        </p:tgtEl>
                                        <p:attrNameLst>
                                          <p:attrName>style.visibility</p:attrName>
                                        </p:attrNameLst>
                                      </p:cBhvr>
                                      <p:to>
                                        <p:strVal val="visible"/>
                                      </p:to>
                                    </p:set>
                                    <p:anim calcmode="lin" valueType="num">
                                      <p:cBhvr>
                                        <p:cTn id="31" dur="500" fill="hold"/>
                                        <p:tgtEl>
                                          <p:spTgt spid="16392"/>
                                        </p:tgtEl>
                                        <p:attrNameLst>
                                          <p:attrName>ppt_w</p:attrName>
                                        </p:attrNameLst>
                                      </p:cBhvr>
                                      <p:tavLst>
                                        <p:tav tm="0">
                                          <p:val>
                                            <p:fltVal val="0"/>
                                          </p:val>
                                        </p:tav>
                                        <p:tav tm="100000">
                                          <p:val>
                                            <p:strVal val="#ppt_w"/>
                                          </p:val>
                                        </p:tav>
                                      </p:tavLst>
                                    </p:anim>
                                    <p:anim calcmode="lin" valueType="num">
                                      <p:cBhvr>
                                        <p:cTn id="32" dur="500" fill="hold"/>
                                        <p:tgtEl>
                                          <p:spTgt spid="16392"/>
                                        </p:tgtEl>
                                        <p:attrNameLst>
                                          <p:attrName>ppt_h</p:attrName>
                                        </p:attrNameLst>
                                      </p:cBhvr>
                                      <p:tavLst>
                                        <p:tav tm="0">
                                          <p:val>
                                            <p:fltVal val="0"/>
                                          </p:val>
                                        </p:tav>
                                        <p:tav tm="100000">
                                          <p:val>
                                            <p:strVal val="#ppt_h"/>
                                          </p:val>
                                        </p:tav>
                                      </p:tavLst>
                                    </p:anim>
                                    <p:animEffect transition="in" filter="fade">
                                      <p:cBhvr>
                                        <p:cTn id="33" dur="500"/>
                                        <p:tgtEl>
                                          <p:spTgt spid="16392"/>
                                        </p:tgtEl>
                                      </p:cBhvr>
                                    </p:animEffect>
                                  </p:childTnLst>
                                </p:cTn>
                              </p:par>
                              <p:par>
                                <p:cTn id="34" presetID="53" presetClass="entr" presetSubtype="0" fill="hold" nodeType="withEffect">
                                  <p:stCondLst>
                                    <p:cond delay="1100"/>
                                  </p:stCondLst>
                                  <p:childTnLst>
                                    <p:set>
                                      <p:cBhvr>
                                        <p:cTn id="35" dur="1" fill="hold">
                                          <p:stCondLst>
                                            <p:cond delay="0"/>
                                          </p:stCondLst>
                                        </p:cTn>
                                        <p:tgtEl>
                                          <p:spTgt spid="16394"/>
                                        </p:tgtEl>
                                        <p:attrNameLst>
                                          <p:attrName>style.visibility</p:attrName>
                                        </p:attrNameLst>
                                      </p:cBhvr>
                                      <p:to>
                                        <p:strVal val="visible"/>
                                      </p:to>
                                    </p:set>
                                    <p:anim calcmode="lin" valueType="num">
                                      <p:cBhvr>
                                        <p:cTn id="36" dur="500" fill="hold"/>
                                        <p:tgtEl>
                                          <p:spTgt spid="16394"/>
                                        </p:tgtEl>
                                        <p:attrNameLst>
                                          <p:attrName>ppt_w</p:attrName>
                                        </p:attrNameLst>
                                      </p:cBhvr>
                                      <p:tavLst>
                                        <p:tav tm="0">
                                          <p:val>
                                            <p:fltVal val="0"/>
                                          </p:val>
                                        </p:tav>
                                        <p:tav tm="100000">
                                          <p:val>
                                            <p:strVal val="#ppt_w"/>
                                          </p:val>
                                        </p:tav>
                                      </p:tavLst>
                                    </p:anim>
                                    <p:anim calcmode="lin" valueType="num">
                                      <p:cBhvr>
                                        <p:cTn id="37" dur="500" fill="hold"/>
                                        <p:tgtEl>
                                          <p:spTgt spid="16394"/>
                                        </p:tgtEl>
                                        <p:attrNameLst>
                                          <p:attrName>ppt_h</p:attrName>
                                        </p:attrNameLst>
                                      </p:cBhvr>
                                      <p:tavLst>
                                        <p:tav tm="0">
                                          <p:val>
                                            <p:fltVal val="0"/>
                                          </p:val>
                                        </p:tav>
                                        <p:tav tm="100000">
                                          <p:val>
                                            <p:strVal val="#ppt_h"/>
                                          </p:val>
                                        </p:tav>
                                      </p:tavLst>
                                    </p:anim>
                                    <p:animEffect transition="in" filter="fade">
                                      <p:cBhvr>
                                        <p:cTn id="38" dur="500"/>
                                        <p:tgtEl>
                                          <p:spTgt spid="16394"/>
                                        </p:tgtEl>
                                      </p:cBhvr>
                                    </p:animEffect>
                                  </p:childTnLst>
                                </p:cTn>
                              </p:par>
                            </p:childTnLst>
                          </p:cTn>
                        </p:par>
                        <p:par>
                          <p:cTn id="39" fill="hold" nodeType="afterGroup">
                            <p:stCondLst>
                              <p:cond delay="26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16396"/>
                                        </p:tgtEl>
                                        <p:attrNameLst>
                                          <p:attrName>style.visibility</p:attrName>
                                        </p:attrNameLst>
                                      </p:cBhvr>
                                      <p:to>
                                        <p:strVal val="visible"/>
                                      </p:to>
                                    </p:set>
                                    <p:anim calcmode="lin" valueType="num">
                                      <p:cBhvr>
                                        <p:cTn id="42" dur="1000" fill="hold"/>
                                        <p:tgtEl>
                                          <p:spTgt spid="16396"/>
                                        </p:tgtEl>
                                        <p:attrNameLst>
                                          <p:attrName>ppt_w</p:attrName>
                                        </p:attrNameLst>
                                      </p:cBhvr>
                                      <p:tavLst>
                                        <p:tav tm="0">
                                          <p:val>
                                            <p:fltVal val="0"/>
                                          </p:val>
                                        </p:tav>
                                        <p:tav tm="100000">
                                          <p:val>
                                            <p:strVal val="#ppt_w"/>
                                          </p:val>
                                        </p:tav>
                                      </p:tavLst>
                                    </p:anim>
                                    <p:anim calcmode="lin" valueType="num">
                                      <p:cBhvr>
                                        <p:cTn id="43" dur="1000" fill="hold"/>
                                        <p:tgtEl>
                                          <p:spTgt spid="16396"/>
                                        </p:tgtEl>
                                        <p:attrNameLst>
                                          <p:attrName>ppt_h</p:attrName>
                                        </p:attrNameLst>
                                      </p:cBhvr>
                                      <p:tavLst>
                                        <p:tav tm="0">
                                          <p:val>
                                            <p:fltVal val="0"/>
                                          </p:val>
                                        </p:tav>
                                        <p:tav tm="100000">
                                          <p:val>
                                            <p:strVal val="#ppt_h"/>
                                          </p:val>
                                        </p:tav>
                                      </p:tavLst>
                                    </p:anim>
                                    <p:anim calcmode="lin" valueType="num">
                                      <p:cBhvr>
                                        <p:cTn id="44" dur="1000" fill="hold"/>
                                        <p:tgtEl>
                                          <p:spTgt spid="16396"/>
                                        </p:tgtEl>
                                        <p:attrNameLst>
                                          <p:attrName>style.rotation</p:attrName>
                                        </p:attrNameLst>
                                      </p:cBhvr>
                                      <p:tavLst>
                                        <p:tav tm="0">
                                          <p:val>
                                            <p:fltVal val="90"/>
                                          </p:val>
                                        </p:tav>
                                        <p:tav tm="100000">
                                          <p:val>
                                            <p:fltVal val="0"/>
                                          </p:val>
                                        </p:tav>
                                      </p:tavLst>
                                    </p:anim>
                                    <p:animEffect transition="in" filter="fade">
                                      <p:cBhvr>
                                        <p:cTn id="45" dur="1000"/>
                                        <p:tgtEl>
                                          <p:spTgt spid="16396"/>
                                        </p:tgtEl>
                                      </p:cBhvr>
                                    </p:animEffect>
                                  </p:childTnLst>
                                </p:cTn>
                              </p:par>
                            </p:childTnLst>
                          </p:cTn>
                        </p:par>
                        <p:par>
                          <p:cTn id="46" fill="hold" nodeType="afterGroup">
                            <p:stCondLst>
                              <p:cond delay="360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16398"/>
                                        </p:tgtEl>
                                        <p:attrNameLst>
                                          <p:attrName>style.visibility</p:attrName>
                                        </p:attrNameLst>
                                      </p:cBhvr>
                                      <p:to>
                                        <p:strVal val="visible"/>
                                      </p:to>
                                    </p:set>
                                    <p:anim calcmode="lin" valueType="num">
                                      <p:cBhvr>
                                        <p:cTn id="49" dur="1000" fill="hold"/>
                                        <p:tgtEl>
                                          <p:spTgt spid="16398"/>
                                        </p:tgtEl>
                                        <p:attrNameLst>
                                          <p:attrName>ppt_w</p:attrName>
                                        </p:attrNameLst>
                                      </p:cBhvr>
                                      <p:tavLst>
                                        <p:tav tm="0">
                                          <p:val>
                                            <p:fltVal val="0"/>
                                          </p:val>
                                        </p:tav>
                                        <p:tav tm="100000">
                                          <p:val>
                                            <p:strVal val="#ppt_w"/>
                                          </p:val>
                                        </p:tav>
                                      </p:tavLst>
                                    </p:anim>
                                    <p:anim calcmode="lin" valueType="num">
                                      <p:cBhvr>
                                        <p:cTn id="50" dur="1000" fill="hold"/>
                                        <p:tgtEl>
                                          <p:spTgt spid="16398"/>
                                        </p:tgtEl>
                                        <p:attrNameLst>
                                          <p:attrName>ppt_h</p:attrName>
                                        </p:attrNameLst>
                                      </p:cBhvr>
                                      <p:tavLst>
                                        <p:tav tm="0">
                                          <p:val>
                                            <p:fltVal val="0"/>
                                          </p:val>
                                        </p:tav>
                                        <p:tav tm="100000">
                                          <p:val>
                                            <p:strVal val="#ppt_h"/>
                                          </p:val>
                                        </p:tav>
                                      </p:tavLst>
                                    </p:anim>
                                    <p:anim calcmode="lin" valueType="num">
                                      <p:cBhvr>
                                        <p:cTn id="51" dur="1000" fill="hold"/>
                                        <p:tgtEl>
                                          <p:spTgt spid="16398"/>
                                        </p:tgtEl>
                                        <p:attrNameLst>
                                          <p:attrName>style.rotation</p:attrName>
                                        </p:attrNameLst>
                                      </p:cBhvr>
                                      <p:tavLst>
                                        <p:tav tm="0">
                                          <p:val>
                                            <p:fltVal val="90"/>
                                          </p:val>
                                        </p:tav>
                                        <p:tav tm="100000">
                                          <p:val>
                                            <p:fltVal val="0"/>
                                          </p:val>
                                        </p:tav>
                                      </p:tavLst>
                                    </p:anim>
                                    <p:animEffect transition="in" filter="fade">
                                      <p:cBhvr>
                                        <p:cTn id="52" dur="1000"/>
                                        <p:tgtEl>
                                          <p:spTgt spid="16398"/>
                                        </p:tgtEl>
                                      </p:cBhvr>
                                    </p:animEffect>
                                  </p:childTnLst>
                                </p:cTn>
                              </p:par>
                            </p:childTnLst>
                          </p:cTn>
                        </p:par>
                        <p:par>
                          <p:cTn id="53" fill="hold" nodeType="afterGroup">
                            <p:stCondLst>
                              <p:cond delay="46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16397"/>
                                        </p:tgtEl>
                                        <p:attrNameLst>
                                          <p:attrName>style.visibility</p:attrName>
                                        </p:attrNameLst>
                                      </p:cBhvr>
                                      <p:to>
                                        <p:strVal val="visible"/>
                                      </p:to>
                                    </p:set>
                                    <p:anim calcmode="lin" valueType="num">
                                      <p:cBhvr>
                                        <p:cTn id="56" dur="1000" fill="hold"/>
                                        <p:tgtEl>
                                          <p:spTgt spid="16397"/>
                                        </p:tgtEl>
                                        <p:attrNameLst>
                                          <p:attrName>ppt_w</p:attrName>
                                        </p:attrNameLst>
                                      </p:cBhvr>
                                      <p:tavLst>
                                        <p:tav tm="0">
                                          <p:val>
                                            <p:fltVal val="0"/>
                                          </p:val>
                                        </p:tav>
                                        <p:tav tm="100000">
                                          <p:val>
                                            <p:strVal val="#ppt_w"/>
                                          </p:val>
                                        </p:tav>
                                      </p:tavLst>
                                    </p:anim>
                                    <p:anim calcmode="lin" valueType="num">
                                      <p:cBhvr>
                                        <p:cTn id="57" dur="1000" fill="hold"/>
                                        <p:tgtEl>
                                          <p:spTgt spid="16397"/>
                                        </p:tgtEl>
                                        <p:attrNameLst>
                                          <p:attrName>ppt_h</p:attrName>
                                        </p:attrNameLst>
                                      </p:cBhvr>
                                      <p:tavLst>
                                        <p:tav tm="0">
                                          <p:val>
                                            <p:fltVal val="0"/>
                                          </p:val>
                                        </p:tav>
                                        <p:tav tm="100000">
                                          <p:val>
                                            <p:strVal val="#ppt_h"/>
                                          </p:val>
                                        </p:tav>
                                      </p:tavLst>
                                    </p:anim>
                                    <p:anim calcmode="lin" valueType="num">
                                      <p:cBhvr>
                                        <p:cTn id="58" dur="1000" fill="hold"/>
                                        <p:tgtEl>
                                          <p:spTgt spid="16397"/>
                                        </p:tgtEl>
                                        <p:attrNameLst>
                                          <p:attrName>style.rotation</p:attrName>
                                        </p:attrNameLst>
                                      </p:cBhvr>
                                      <p:tavLst>
                                        <p:tav tm="0">
                                          <p:val>
                                            <p:fltVal val="90"/>
                                          </p:val>
                                        </p:tav>
                                        <p:tav tm="100000">
                                          <p:val>
                                            <p:fltVal val="0"/>
                                          </p:val>
                                        </p:tav>
                                      </p:tavLst>
                                    </p:anim>
                                    <p:animEffect transition="in" filter="fade">
                                      <p:cBhvr>
                                        <p:cTn id="59" dur="1000"/>
                                        <p:tgtEl>
                                          <p:spTgt spid="16397"/>
                                        </p:tgtEl>
                                      </p:cBhvr>
                                    </p:animEffect>
                                  </p:childTnLst>
                                </p:cTn>
                              </p:par>
                            </p:childTnLst>
                          </p:cTn>
                        </p:par>
                      </p:childTnLst>
                    </p:cTn>
                  </p:par>
                  <p:par>
                    <p:cTn id="60" fill="hold" nodeType="clickPar">
                      <p:stCondLst>
                        <p:cond delay="indefinite"/>
                        <p:cond evt="onBegin" delay="0">
                          <p:tn val="59"/>
                        </p:cond>
                      </p:stCondLst>
                      <p:childTnLst>
                        <p:par>
                          <p:cTn id="61" fill="hold" nodeType="afterGroup">
                            <p:stCondLst>
                              <p:cond delay="0"/>
                            </p:stCondLst>
                            <p:childTnLst>
                              <p:par>
                                <p:cTn id="62" presetID="10" presetClass="exit" presetSubtype="0" fill="hold" nodeType="clickEffect">
                                  <p:stCondLst>
                                    <p:cond delay="0"/>
                                  </p:stCondLst>
                                  <p:childTnLst>
                                    <p:animEffect transition="out" filter="fade">
                                      <p:cBhvr>
                                        <p:cTn id="63" dur="2000"/>
                                        <p:tgtEl>
                                          <p:spTgt spid="16394"/>
                                        </p:tgtEl>
                                      </p:cBhvr>
                                    </p:animEffect>
                                    <p:set>
                                      <p:cBhvr>
                                        <p:cTn id="64" dur="1" fill="hold">
                                          <p:stCondLst>
                                            <p:cond delay="1999"/>
                                          </p:stCondLst>
                                        </p:cTn>
                                        <p:tgtEl>
                                          <p:spTgt spid="1639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16392"/>
                                        </p:tgtEl>
                                      </p:cBhvr>
                                    </p:animEffect>
                                    <p:set>
                                      <p:cBhvr>
                                        <p:cTn id="67" dur="1" fill="hold">
                                          <p:stCondLst>
                                            <p:cond delay="1999"/>
                                          </p:stCondLst>
                                        </p:cTn>
                                        <p:tgtEl>
                                          <p:spTgt spid="1639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16393"/>
                                        </p:tgtEl>
                                      </p:cBhvr>
                                    </p:animEffect>
                                    <p:set>
                                      <p:cBhvr>
                                        <p:cTn id="70" dur="1" fill="hold">
                                          <p:stCondLst>
                                            <p:cond delay="1999"/>
                                          </p:stCondLst>
                                        </p:cTn>
                                        <p:tgtEl>
                                          <p:spTgt spid="1639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16391"/>
                                        </p:tgtEl>
                                      </p:cBhvr>
                                    </p:animEffect>
                                    <p:set>
                                      <p:cBhvr>
                                        <p:cTn id="73" dur="1" fill="hold">
                                          <p:stCondLst>
                                            <p:cond delay="1999"/>
                                          </p:stCondLst>
                                        </p:cTn>
                                        <p:tgtEl>
                                          <p:spTgt spid="1639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16395"/>
                                        </p:tgtEl>
                                      </p:cBhvr>
                                    </p:animEffect>
                                    <p:set>
                                      <p:cBhvr>
                                        <p:cTn id="76" dur="1" fill="hold">
                                          <p:stCondLst>
                                            <p:cond delay="1999"/>
                                          </p:stCondLst>
                                        </p:cTn>
                                        <p:tgtEl>
                                          <p:spTgt spid="1639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16386"/>
                                        </p:tgtEl>
                                      </p:cBhvr>
                                    </p:animEffect>
                                    <p:set>
                                      <p:cBhvr>
                                        <p:cTn id="79" dur="1" fill="hold">
                                          <p:stCondLst>
                                            <p:cond delay="1999"/>
                                          </p:stCondLst>
                                        </p:cTn>
                                        <p:tgtEl>
                                          <p:spTgt spid="16386"/>
                                        </p:tgtEl>
                                        <p:attrNameLst>
                                          <p:attrName>style.visibility</p:attrName>
                                        </p:attrNameLst>
                                      </p:cBhvr>
                                      <p:to>
                                        <p:strVal val="hidden"/>
                                      </p:to>
                                    </p:set>
                                  </p:childTnLst>
                                </p:cTn>
                              </p:par>
                              <p:par>
                                <p:cTn id="80" presetID="10" presetClass="exit" presetSubtype="0" fill="hold" nodeType="withEffect">
                                  <p:stCondLst>
                                    <p:cond delay="0"/>
                                  </p:stCondLst>
                                  <p:iterate type="lt">
                                    <p:tmPct val="0"/>
                                  </p:iterate>
                                  <p:childTnLst>
                                    <p:animEffect transition="out" filter="fade">
                                      <p:cBhvr>
                                        <p:cTn id="81" dur="2000"/>
                                        <p:tgtEl>
                                          <p:spTgt spid="16397"/>
                                        </p:tgtEl>
                                      </p:cBhvr>
                                    </p:animEffect>
                                    <p:set>
                                      <p:cBhvr>
                                        <p:cTn id="82" dur="1" fill="hold">
                                          <p:stCondLst>
                                            <p:cond delay="1999"/>
                                          </p:stCondLst>
                                        </p:cTn>
                                        <p:tgtEl>
                                          <p:spTgt spid="16397"/>
                                        </p:tgtEl>
                                        <p:attrNameLst>
                                          <p:attrName>style.visibility</p:attrName>
                                        </p:attrNameLst>
                                      </p:cBhvr>
                                      <p:to>
                                        <p:strVal val="hidden"/>
                                      </p:to>
                                    </p:set>
                                  </p:childTnLst>
                                </p:cTn>
                              </p:par>
                              <p:par>
                                <p:cTn id="83" presetID="10" presetClass="exit" presetSubtype="0" fill="hold" nodeType="withEffect">
                                  <p:stCondLst>
                                    <p:cond delay="0"/>
                                  </p:stCondLst>
                                  <p:iterate type="lt">
                                    <p:tmPct val="0"/>
                                  </p:iterate>
                                  <p:childTnLst>
                                    <p:animEffect transition="out" filter="fade">
                                      <p:cBhvr>
                                        <p:cTn id="84" dur="2000"/>
                                        <p:tgtEl>
                                          <p:spTgt spid="16396"/>
                                        </p:tgtEl>
                                      </p:cBhvr>
                                    </p:animEffect>
                                    <p:set>
                                      <p:cBhvr>
                                        <p:cTn id="85" dur="1" fill="hold">
                                          <p:stCondLst>
                                            <p:cond delay="1999"/>
                                          </p:stCondLst>
                                        </p:cTn>
                                        <p:tgtEl>
                                          <p:spTgt spid="16396"/>
                                        </p:tgtEl>
                                        <p:attrNameLst>
                                          <p:attrName>style.visibility</p:attrName>
                                        </p:attrNameLst>
                                      </p:cBhvr>
                                      <p:to>
                                        <p:strVal val="hidden"/>
                                      </p:to>
                                    </p:set>
                                  </p:childTnLst>
                                </p:cTn>
                              </p:par>
                              <p:par>
                                <p:cTn id="86" presetID="10" presetClass="exit" presetSubtype="0" fill="hold" nodeType="withEffect">
                                  <p:stCondLst>
                                    <p:cond delay="0"/>
                                  </p:stCondLst>
                                  <p:iterate type="lt">
                                    <p:tmPct val="0"/>
                                  </p:iterate>
                                  <p:childTnLst>
                                    <p:animEffect transition="out" filter="fade">
                                      <p:cBhvr>
                                        <p:cTn id="87" dur="2000"/>
                                        <p:tgtEl>
                                          <p:spTgt spid="16398"/>
                                        </p:tgtEl>
                                      </p:cBhvr>
                                    </p:animEffect>
                                    <p:set>
                                      <p:cBhvr>
                                        <p:cTn id="88" dur="1" fill="hold">
                                          <p:stCondLst>
                                            <p:cond delay="1999"/>
                                          </p:stCondLst>
                                        </p:cTn>
                                        <p:tgtEl>
                                          <p:spTgt spid="16398"/>
                                        </p:tgtEl>
                                        <p:attrNameLst>
                                          <p:attrName>style.visibility</p:attrName>
                                        </p:attrNameLst>
                                      </p:cBhvr>
                                      <p:to>
                                        <p:strVal val="hidden"/>
                                      </p:to>
                                    </p:set>
                                  </p:childTnLst>
                                </p:cTn>
                              </p:par>
                            </p:childTnLst>
                          </p:cTn>
                        </p:par>
                        <p:par>
                          <p:cTn id="89" fill="hold" nodeType="afterGroup">
                            <p:stCondLst>
                              <p:cond delay="2000"/>
                            </p:stCondLst>
                            <p:childTnLst>
                              <p:par>
                                <p:cTn id="90" presetID="1" presetClass="entr" presetSubtype="0" fill="hold" nodeType="afterEffect">
                                  <p:stCondLst>
                                    <p:cond delay="0"/>
                                  </p:stCondLst>
                                  <p:childTnLst>
                                    <p:set>
                                      <p:cBhvr>
                                        <p:cTn id="91" dur="1" fill="hold">
                                          <p:stCondLst>
                                            <p:cond delay="0"/>
                                          </p:stCondLst>
                                        </p:cTn>
                                        <p:tgtEl>
                                          <p:spTgt spid="16389">
                                            <p:txEl>
                                              <p:pRg st="1" end="1"/>
                                            </p:txEl>
                                          </p:spTgt>
                                        </p:tgtEl>
                                        <p:attrNameLst>
                                          <p:attrName>style.visibility</p:attrName>
                                        </p:attrNameLst>
                                      </p:cBhvr>
                                      <p:to>
                                        <p:strVal val="visible"/>
                                      </p:to>
                                    </p:set>
                                  </p:childTnLst>
                                </p:cTn>
                              </p:par>
                            </p:childTnLst>
                          </p:cTn>
                        </p:par>
                        <p:par>
                          <p:cTn id="92" fill="hold" nodeType="afterGroup">
                            <p:stCondLst>
                              <p:cond delay="2001"/>
                            </p:stCondLst>
                            <p:childTnLst>
                              <p:par>
                                <p:cTn id="93" presetID="53" presetClass="entr" presetSubtype="0" fill="hold" nodeType="afterEffect">
                                  <p:stCondLst>
                                    <p:cond delay="0"/>
                                  </p:stCondLst>
                                  <p:childTnLst>
                                    <p:set>
                                      <p:cBhvr>
                                        <p:cTn id="94" dur="1" fill="hold">
                                          <p:stCondLst>
                                            <p:cond delay="0"/>
                                          </p:stCondLst>
                                        </p:cTn>
                                        <p:tgtEl>
                                          <p:spTgt spid="16390"/>
                                        </p:tgtEl>
                                        <p:attrNameLst>
                                          <p:attrName>style.visibility</p:attrName>
                                        </p:attrNameLst>
                                      </p:cBhvr>
                                      <p:to>
                                        <p:strVal val="visible"/>
                                      </p:to>
                                    </p:set>
                                    <p:anim calcmode="lin" valueType="num">
                                      <p:cBhvr>
                                        <p:cTn id="95" dur="500" fill="hold"/>
                                        <p:tgtEl>
                                          <p:spTgt spid="16390"/>
                                        </p:tgtEl>
                                        <p:attrNameLst>
                                          <p:attrName>ppt_w</p:attrName>
                                        </p:attrNameLst>
                                      </p:cBhvr>
                                      <p:tavLst>
                                        <p:tav tm="0">
                                          <p:val>
                                            <p:fltVal val="0"/>
                                          </p:val>
                                        </p:tav>
                                        <p:tav tm="100000">
                                          <p:val>
                                            <p:strVal val="#ppt_w"/>
                                          </p:val>
                                        </p:tav>
                                      </p:tavLst>
                                    </p:anim>
                                    <p:anim calcmode="lin" valueType="num">
                                      <p:cBhvr>
                                        <p:cTn id="96" dur="500" fill="hold"/>
                                        <p:tgtEl>
                                          <p:spTgt spid="16390"/>
                                        </p:tgtEl>
                                        <p:attrNameLst>
                                          <p:attrName>ppt_h</p:attrName>
                                        </p:attrNameLst>
                                      </p:cBhvr>
                                      <p:tavLst>
                                        <p:tav tm="0">
                                          <p:val>
                                            <p:fltVal val="0"/>
                                          </p:val>
                                        </p:tav>
                                        <p:tav tm="100000">
                                          <p:val>
                                            <p:strVal val="#ppt_h"/>
                                          </p:val>
                                        </p:tav>
                                      </p:tavLst>
                                    </p:anim>
                                    <p:animEffect transition="in" filter="fade">
                                      <p:cBhvr>
                                        <p:cTn id="9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6"/>
          <a:stretch>
            <a:fillRect/>
          </a:stretch>
        </a:blipFill>
      </p:bgPr>
    </p:bg>
    <p:spTree>
      <p:nvGrpSpPr>
        <p:cNvPr id="1" name=""/>
        <p:cNvGrpSpPr/>
        <p:nvPr/>
      </p:nvGrpSpPr>
      <p:grpSpPr/>
      <p:grpSp>
        <p:nvGrpSpPr>
          <p:cNvPr id="17410" name="Group 2"/>
          <p:cNvGrpSpPr/>
          <p:nvPr/>
        </p:nvGrpSpPr>
        <p:grpSpPr>
          <a:xfrm rot="21300000">
            <a:off x="438150" y="1804988"/>
            <a:ext cx="3160712" cy="3592512"/>
            <a:chOff x="323" y="1430"/>
            <a:chExt cx="1999" cy="2272"/>
          </a:xfrm>
        </p:grpSpPr>
        <p:pic>
          <p:nvPicPr>
            <p:cNvPr id="17411" name="Picture 3" descr="NatzerWeb"/>
            <p:cNvPicPr>
              <a:picLocks noChangeAspect="1"/>
            </p:cNvPicPr>
            <p:nvPr/>
          </p:nvPicPr>
          <p:blipFill>
            <a:blip r:embed="rId2"/>
            <a:stretch>
              <a:fillRect/>
            </a:stretch>
          </p:blipFill>
          <p:spPr bwMode="auto">
            <a:xfrm>
              <a:off x="385" y="1492"/>
              <a:ext cx="1878" cy="2154"/>
            </a:xfrm>
            <a:prstGeom prst="rect">
              <a:avLst/>
            </a:prstGeom>
            <a:noFill/>
            <a:ln>
              <a:solidFill>
                <a:schemeClr val="bg2"/>
              </a:solidFill>
              <a:miter lim="800000"/>
            </a:ln>
          </p:spPr>
        </p:pic>
        <p:pic>
          <p:nvPicPr>
            <p:cNvPr id="17412" name="Picture 4" descr="corner-of-pic"/>
            <p:cNvPicPr>
              <a:picLocks noChangeAspect="1"/>
            </p:cNvPicPr>
            <p:nvPr/>
          </p:nvPicPr>
          <p:blipFill>
            <a:blip r:embed="rId3"/>
            <a:stretch>
              <a:fillRect/>
            </a:stretch>
          </p:blipFill>
          <p:spPr bwMode="auto">
            <a:xfrm>
              <a:off x="1973" y="3363"/>
              <a:ext cx="339" cy="339"/>
            </a:xfrm>
            <a:prstGeom prst="rect">
              <a:avLst/>
            </a:prstGeom>
            <a:noFill/>
            <a:ln cap="flat">
              <a:noFill/>
              <a:prstDash val="solid"/>
              <a:round/>
              <a:headEnd type="none" w="med" len="med"/>
              <a:tailEnd type="none" w="med" len="med"/>
            </a:ln>
          </p:spPr>
        </p:pic>
        <p:pic>
          <p:nvPicPr>
            <p:cNvPr id="17413" name="Picture 5" descr="corner-of-pic"/>
            <p:cNvPicPr>
              <a:picLocks noChangeAspect="1"/>
            </p:cNvPicPr>
            <p:nvPr/>
          </p:nvPicPr>
          <p:blipFill>
            <a:blip r:embed="rId3"/>
            <a:stretch>
              <a:fillRect/>
            </a:stretch>
          </p:blipFill>
          <p:spPr bwMode="auto">
            <a:xfrm rot="10800000">
              <a:off x="323" y="1430"/>
              <a:ext cx="339" cy="339"/>
            </a:xfrm>
            <a:prstGeom prst="rect">
              <a:avLst/>
            </a:prstGeom>
            <a:noFill/>
            <a:ln cap="flat">
              <a:noFill/>
              <a:prstDash val="solid"/>
              <a:round/>
              <a:headEnd type="none" w="med" len="med"/>
              <a:tailEnd type="none" w="med" len="med"/>
            </a:ln>
          </p:spPr>
        </p:pic>
        <p:pic>
          <p:nvPicPr>
            <p:cNvPr id="17414" name="Picture 6" descr="corner-of-pic"/>
            <p:cNvPicPr>
              <a:picLocks noChangeAspect="1"/>
            </p:cNvPicPr>
            <p:nvPr/>
          </p:nvPicPr>
          <p:blipFill>
            <a:blip r:embed="rId3"/>
            <a:stretch>
              <a:fillRect/>
            </a:stretch>
          </p:blipFill>
          <p:spPr bwMode="auto">
            <a:xfrm rot="9960000">
              <a:off x="1983" y="1430"/>
              <a:ext cx="339" cy="339"/>
            </a:xfrm>
            <a:prstGeom prst="rect">
              <a:avLst/>
            </a:prstGeom>
            <a:noFill/>
            <a:ln cap="flat">
              <a:noFill/>
              <a:prstDash val="solid"/>
              <a:round/>
              <a:headEnd type="none" w="med" len="med"/>
              <a:tailEnd type="none" w="med" len="med"/>
            </a:ln>
          </p:spPr>
        </p:pic>
        <p:pic>
          <p:nvPicPr>
            <p:cNvPr id="17415" name="Picture 7" descr="corner-of-pic"/>
            <p:cNvPicPr>
              <a:picLocks noChangeAspect="1"/>
            </p:cNvPicPr>
            <p:nvPr/>
          </p:nvPicPr>
          <p:blipFill>
            <a:blip r:embed="rId3"/>
            <a:stretch>
              <a:fillRect/>
            </a:stretch>
          </p:blipFill>
          <p:spPr bwMode="auto">
            <a:xfrm rot="5400000">
              <a:off x="325" y="3360"/>
              <a:ext cx="339" cy="339"/>
            </a:xfrm>
            <a:prstGeom prst="rect">
              <a:avLst/>
            </a:prstGeom>
            <a:noFill/>
            <a:ln cap="flat">
              <a:noFill/>
              <a:prstDash val="solid"/>
              <a:round/>
              <a:headEnd type="none" w="med" len="med"/>
              <a:tailEnd type="none" w="med" len="med"/>
            </a:ln>
          </p:spPr>
        </p:pic>
      </p:grpSp>
      <p:sp>
        <p:nvSpPr>
          <p:cNvPr id="17416" name="Text Box 8"/>
          <p:cNvSpPr/>
          <p:nvPr/>
        </p:nvSpPr>
        <p:spPr bwMode="auto">
          <a:xfrm>
            <a:off x="2268538" y="652462"/>
            <a:ext cx="6848475" cy="457200"/>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400" b="1" i="1">
                <a:solidFill>
                  <a:srgbClr val="0033CC"/>
                </a:solidFill>
              </a:rPr>
              <a:t>ב - 1956 – עבד אל-נאצר מלאים את תעלת סואץ</a:t>
            </a:r>
            <a:endParaRPr lang="en-US" sz="2400" b="1" i="1">
              <a:solidFill>
                <a:srgbClr val="0033CC"/>
              </a:solidFill>
            </a:endParaRPr>
          </a:p>
        </p:txBody>
      </p:sp>
      <p:sp>
        <p:nvSpPr>
          <p:cNvPr id="17417" name="Text Box 9"/>
          <p:cNvSpPr/>
          <p:nvPr/>
        </p:nvSpPr>
        <p:spPr bwMode="auto">
          <a:xfrm>
            <a:off x="3505200" y="1131888"/>
            <a:ext cx="5453062" cy="2438400"/>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223838" lvl="0" indent="-223838">
              <a:spcBef>
                <a:spcPct val="50000"/>
              </a:spcBef>
            </a:pPr>
            <a:r>
              <a:rPr lang="he-IL" sz="2200" b="1"/>
              <a:t>הלאמת התעלה פגעה באינטרסים בין לאומיים:</a:t>
            </a:r>
            <a:endParaRPr lang="he-IL" sz="2200" b="1"/>
          </a:p>
          <a:p>
            <a:pPr marL="223838" lvl="0" indent="-223838">
              <a:spcBef>
                <a:spcPct val="50000"/>
              </a:spcBef>
              <a:buFontTx/>
              <a:buChar char="•"/>
            </a:pPr>
            <a:r>
              <a:rPr lang="he-IL" sz="2200" b="1"/>
              <a:t>פגיעה כלכלית ויוקרתית בצרפת ובבריטניה, שעד ההלאמה קיבלו תמלוגים עבור מעבר אוניות בתעלה.</a:t>
            </a:r>
            <a:endParaRPr lang="he-IL" sz="2200" b="1"/>
          </a:p>
          <a:p>
            <a:pPr marL="223838" lvl="0" indent="-223838">
              <a:spcBef>
                <a:spcPct val="50000"/>
              </a:spcBef>
            </a:pPr>
            <a:r>
              <a:rPr lang="he-IL" sz="2200" b="1"/>
              <a:t>   חשש להפרעה בהעברת הנפט  לאירופה דרך התעלה.</a:t>
            </a:r>
            <a:endParaRPr lang="en-US" sz="2200" b="1"/>
          </a:p>
        </p:txBody>
      </p:sp>
      <p:sp>
        <p:nvSpPr>
          <p:cNvPr id="17418" name="Oval 10"/>
          <p:cNvSpPr/>
          <p:nvPr/>
        </p:nvSpPr>
        <p:spPr bwMode="auto">
          <a:xfrm>
            <a:off x="8715375" y="1779588"/>
            <a:ext cx="142875" cy="144462"/>
          </a:xfrm>
          <a:prstGeom prst="ellipse">
            <a:avLst/>
          </a:prstGeom>
          <a:gradFill rotWithShape="1">
            <a:gsLst>
              <a:gs pos="0">
                <a:srgbClr val="6600FF"/>
              </a:gs>
              <a:gs pos="100000">
                <a:srgbClr val="3399FF"/>
              </a:gs>
            </a:gsLst>
            <a:lin ang="2700000" scaled="1"/>
          </a:gradFill>
          <a:ln>
            <a:noFill/>
            <a:round/>
          </a:ln>
          <a:effectLst>
            <a:outerShdw dist="35921" dir="2700000" algn="ctr">
              <a:schemeClr val="tx1">
                <a:alpha val="50000"/>
              </a:schemeClr>
            </a:outerShdw>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lgn="ctr"/>
            <a:endParaRPr lang="en-US" b="1" baseline="-25000"/>
          </a:p>
        </p:txBody>
      </p:sp>
      <p:sp>
        <p:nvSpPr>
          <p:cNvPr id="17419" name="Oval 11"/>
          <p:cNvSpPr/>
          <p:nvPr/>
        </p:nvSpPr>
        <p:spPr bwMode="auto">
          <a:xfrm>
            <a:off x="8750300" y="2924175"/>
            <a:ext cx="142875" cy="144462"/>
          </a:xfrm>
          <a:prstGeom prst="ellipse">
            <a:avLst/>
          </a:prstGeom>
          <a:gradFill rotWithShape="1">
            <a:gsLst>
              <a:gs pos="0">
                <a:srgbClr val="6600FF"/>
              </a:gs>
              <a:gs pos="100000">
                <a:srgbClr val="3399FF"/>
              </a:gs>
            </a:gsLst>
            <a:lin ang="2700000" scaled="1"/>
          </a:gradFill>
          <a:ln>
            <a:noFill/>
            <a:round/>
          </a:ln>
          <a:effectLst>
            <a:outerShdw dist="35921" dir="2700000" algn="ctr">
              <a:schemeClr val="tx1">
                <a:alpha val="50000"/>
              </a:schemeClr>
            </a:outerShdw>
          </a:effectLst>
        </p:spPr>
        <p:txBody>
          <a:bodyPr wrap="none" anchor="ctr" anchorCtr="0"/>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p:txBody>
      </p:sp>
      <p:sp>
        <p:nvSpPr>
          <p:cNvPr id="17420" name="Text Box 12"/>
          <p:cNvSpPr/>
          <p:nvPr/>
        </p:nvSpPr>
        <p:spPr bwMode="auto">
          <a:xfrm>
            <a:off x="5897562" y="9525"/>
            <a:ext cx="3163888"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הגורמים למלחמת סיני</a:t>
            </a:r>
            <a:endParaRPr lang="en-US" sz="2600" b="1" i="1">
              <a:solidFill>
                <a:schemeClr val="bg1"/>
              </a:solidFill>
            </a:endParaRPr>
          </a:p>
        </p:txBody>
      </p:sp>
      <p:sp>
        <p:nvSpPr>
          <p:cNvPr id="17421" name="Text Box 13"/>
          <p:cNvSpPr/>
          <p:nvPr/>
        </p:nvSpPr>
        <p:spPr bwMode="auto">
          <a:xfrm>
            <a:off x="2905125" y="14288"/>
            <a:ext cx="2990850"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 הזירה הבין לאומית</a:t>
            </a:r>
            <a:endParaRPr lang="en-US" sz="2600" b="1" i="1">
              <a:solidFill>
                <a:schemeClr val="bg1"/>
              </a:solidFill>
            </a:endParaRPr>
          </a:p>
        </p:txBody>
      </p:sp>
      <p:pic>
        <p:nvPicPr>
          <p:cNvPr id="17422" name="Picture 14" descr="2">
            <a:hlinkClick r:id="rId5" action="ppaction://hlinkshowjump?jump=previousslide"/>
          </p:cNvPr>
          <p:cNvPicPr>
            <a:picLocks noChangeAspect="1"/>
          </p:cNvPicPr>
          <p:nvPr/>
        </p:nvPicPr>
        <p:blipFill>
          <a:blip r:embed="rId4"/>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wipe(right)">
                                      <p:cBhvr>
                                        <p:cTn id="7" dur="1000"/>
                                        <p:tgtEl>
                                          <p:spTgt spid="17421"/>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par>
                          <p:cTn id="11" fill="hold" nodeType="afterGroup">
                            <p:stCondLst>
                              <p:cond delay="1001"/>
                            </p:stCondLst>
                            <p:childTnLst>
                              <p:par>
                                <p:cTn id="12" presetID="1" presetClass="entr" presetSubtype="0" fill="hold" grpId="0" nodeType="afterEffect">
                                  <p:stCondLst>
                                    <p:cond delay="0"/>
                                  </p:stCondLst>
                                  <p:childTnLst>
                                    <p:set>
                                      <p:cBhvr>
                                        <p:cTn id="13" dur="1" fill="hold">
                                          <p:stCondLst>
                                            <p:cond delay="0"/>
                                          </p:stCondLst>
                                        </p:cTn>
                                        <p:tgtEl>
                                          <p:spTgt spid="17417"/>
                                        </p:tgtEl>
                                        <p:attrNameLst>
                                          <p:attrName>style.visibility</p:attrName>
                                        </p:attrNameLst>
                                      </p:cBhvr>
                                      <p:to>
                                        <p:strVal val="visible"/>
                                      </p:to>
                                    </p:set>
                                  </p:childTnLst>
                                </p:cTn>
                              </p:par>
                            </p:childTnLst>
                          </p:cTn>
                        </p:par>
                        <p:par>
                          <p:cTn id="14" fill="hold" nodeType="afterGroup">
                            <p:stCondLst>
                              <p:cond delay="1002"/>
                            </p:stCondLst>
                            <p:childTnLst>
                              <p:par>
                                <p:cTn id="15" presetID="1" presetClass="entr" presetSubtype="0" fill="hold" grpId="0" nodeType="afterEffect">
                                  <p:stCondLst>
                                    <p:cond delay="0"/>
                                  </p:stCondLst>
                                  <p:childTnLst>
                                    <p:set>
                                      <p:cBhvr>
                                        <p:cTn id="16" dur="1" fill="hold">
                                          <p:stCondLst>
                                            <p:cond delay="0"/>
                                          </p:stCondLst>
                                        </p:cTn>
                                        <p:tgtEl>
                                          <p:spTgt spid="17418"/>
                                        </p:tgtEl>
                                        <p:attrNameLst>
                                          <p:attrName>style.visibility</p:attrName>
                                        </p:attrNameLst>
                                      </p:cBhvr>
                                      <p:to>
                                        <p:strVal val="visible"/>
                                      </p:to>
                                    </p:set>
                                  </p:childTnLst>
                                </p:cTn>
                              </p:par>
                            </p:childTnLst>
                          </p:cTn>
                        </p:par>
                        <p:par>
                          <p:cTn id="17" fill="hold" nodeType="afterGroup">
                            <p:stCondLst>
                              <p:cond delay="1003"/>
                            </p:stCondLst>
                            <p:childTnLst>
                              <p:par>
                                <p:cTn id="18" presetID="1" presetClass="entr" presetSubtype="0" fill="hold" grpId="0" nodeType="afterEffect">
                                  <p:stCondLst>
                                    <p:cond delay="0"/>
                                  </p:stCondLst>
                                  <p:childTnLst>
                                    <p:set>
                                      <p:cBhvr>
                                        <p:cTn id="19" dur="1" fill="hold">
                                          <p:stCondLst>
                                            <p:cond delay="0"/>
                                          </p:stCondLst>
                                        </p:cTn>
                                        <p:tgtEl>
                                          <p:spTgt spid="17419"/>
                                        </p:tgtEl>
                                        <p:attrNameLst>
                                          <p:attrName>style.visibility</p:attrName>
                                        </p:attrNameLst>
                                      </p:cBhvr>
                                      <p:to>
                                        <p:strVal val="visible"/>
                                      </p:to>
                                    </p:se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17410"/>
                                        </p:tgtEl>
                                        <p:attrNameLst>
                                          <p:attrName>style.visibility</p:attrName>
                                        </p:attrNameLst>
                                      </p:cBhvr>
                                      <p:to>
                                        <p:strVal val="visible"/>
                                      </p:to>
                                    </p:set>
                                    <p:anim calcmode="lin" valueType="num">
                                      <p:cBhvr>
                                        <p:cTn id="22" dur="1000" fill="hold"/>
                                        <p:tgtEl>
                                          <p:spTgt spid="17410"/>
                                        </p:tgtEl>
                                        <p:attrNameLst>
                                          <p:attrName>ppt_w</p:attrName>
                                        </p:attrNameLst>
                                      </p:cBhvr>
                                      <p:tavLst>
                                        <p:tav tm="0">
                                          <p:val>
                                            <p:fltVal val="0"/>
                                          </p:val>
                                        </p:tav>
                                        <p:tav tm="100000">
                                          <p:val>
                                            <p:strVal val="#ppt_w"/>
                                          </p:val>
                                        </p:tav>
                                      </p:tavLst>
                                    </p:anim>
                                    <p:anim calcmode="lin" valueType="num">
                                      <p:cBhvr>
                                        <p:cTn id="23" dur="1000" fill="hold"/>
                                        <p:tgtEl>
                                          <p:spTgt spid="17410"/>
                                        </p:tgtEl>
                                        <p:attrNameLst>
                                          <p:attrName>ppt_h</p:attrName>
                                        </p:attrNameLst>
                                      </p:cBhvr>
                                      <p:tavLst>
                                        <p:tav tm="0">
                                          <p:val>
                                            <p:fltVal val="0"/>
                                          </p:val>
                                        </p:tav>
                                        <p:tav tm="100000">
                                          <p:val>
                                            <p:strVal val="#ppt_h"/>
                                          </p:val>
                                        </p:tav>
                                      </p:tavLst>
                                    </p:anim>
                                    <p:anim calcmode="lin" valueType="num">
                                      <p:cBhvr>
                                        <p:cTn id="24" dur="1000" fill="hold"/>
                                        <p:tgtEl>
                                          <p:spTgt spid="17410"/>
                                        </p:tgtEl>
                                        <p:attrNameLst>
                                          <p:attrName>style.rotation</p:attrName>
                                        </p:attrNameLst>
                                      </p:cBhvr>
                                      <p:tavLst>
                                        <p:tav tm="0">
                                          <p:val>
                                            <p:fltVal val="90"/>
                                          </p:val>
                                        </p:tav>
                                        <p:tav tm="100000">
                                          <p:val>
                                            <p:fltVal val="0"/>
                                          </p:val>
                                        </p:tav>
                                      </p:tavLst>
                                    </p:anim>
                                    <p:animEffect transition="in" filter="fade">
                                      <p:cBhvr>
                                        <p:cTn id="25"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animBg="1"/>
      <p:bldP spid="17418" grpId="0" animBg="1"/>
      <p:bldP spid="17419" grpId="0" animBg="1"/>
      <p:bldP spid="17421" grpId="0" animBg="1"/>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7"/>
          <a:stretch>
            <a:fillRect/>
          </a:stretch>
        </a:blipFill>
      </p:bgPr>
    </p:bg>
    <p:spTree>
      <p:nvGrpSpPr>
        <p:cNvPr id="1" name=""/>
        <p:cNvGrpSpPr/>
        <p:nvPr/>
      </p:nvGrpSpPr>
      <p:grpSpPr/>
      <p:pic>
        <p:nvPicPr>
          <p:cNvPr id="18434" name="Picture 2" descr="france-web"/>
          <p:cNvPicPr>
            <a:picLocks noChangeAspect="1"/>
          </p:cNvPicPr>
          <p:nvPr/>
        </p:nvPicPr>
        <p:blipFill>
          <a:blip r:embed="rId2"/>
          <a:stretch>
            <a:fillRect/>
          </a:stretch>
        </p:blipFill>
        <p:spPr bwMode="auto">
          <a:xfrm rot="840000">
            <a:off x="225425" y="4292600"/>
            <a:ext cx="1752600" cy="1274762"/>
          </a:xfrm>
          <a:prstGeom prst="rect">
            <a:avLst/>
          </a:prstGeom>
          <a:noFill/>
          <a:ln>
            <a:solidFill>
              <a:schemeClr val="bg2"/>
            </a:solidFill>
            <a:miter lim="800000"/>
          </a:ln>
        </p:spPr>
      </p:pic>
      <p:sp>
        <p:nvSpPr>
          <p:cNvPr id="18435" name="Text Box 3"/>
          <p:cNvSpPr/>
          <p:nvPr/>
        </p:nvSpPr>
        <p:spPr bwMode="auto">
          <a:xfrm>
            <a:off x="2651125" y="9525"/>
            <a:ext cx="6410325"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התוכנית המשותפת של צרפת, בריטניה וישראל</a:t>
            </a:r>
            <a:endParaRPr lang="en-US" sz="2600" b="1" i="1">
              <a:solidFill>
                <a:schemeClr val="bg1"/>
              </a:solidFill>
            </a:endParaRPr>
          </a:p>
        </p:txBody>
      </p:sp>
      <p:sp>
        <p:nvSpPr>
          <p:cNvPr id="18436" name="Text Box 4"/>
          <p:cNvSpPr/>
          <p:nvPr/>
        </p:nvSpPr>
        <p:spPr bwMode="auto">
          <a:xfrm>
            <a:off x="2195512" y="1603375"/>
            <a:ext cx="6896100" cy="3611562"/>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342900" lvl="0" indent="-342900">
              <a:spcBef>
                <a:spcPct val="50000"/>
              </a:spcBef>
              <a:buFontTx/>
              <a:buAutoNum type="arabicPeriod"/>
            </a:pPr>
            <a:r>
              <a:rPr lang="he-IL" sz="2200" b="1"/>
              <a:t>ישראל תיזום פעולה צבאית ותיצור איום ממשי על תעלת סואץ.</a:t>
            </a:r>
            <a:endParaRPr lang="he-IL" sz="2200" b="1"/>
          </a:p>
          <a:p>
            <a:pPr marL="342900" lvl="0" indent="-342900">
              <a:spcBef>
                <a:spcPct val="50000"/>
              </a:spcBef>
              <a:buFontTx/>
              <a:buAutoNum type="arabicPeriod"/>
            </a:pPr>
            <a:r>
              <a:rPr lang="he-IL" sz="2200" b="1"/>
              <a:t>האיום יספק לצרפת ולבריטניה עילה להתערבות. הן יציגו אולטימטום לישראל ולמצרים, להסכים, תוך 12 שעות, להסגת כוחות למרחק 15 ק"מ משני עברי התעלה.</a:t>
            </a:r>
            <a:endParaRPr lang="he-IL" sz="2200" b="1"/>
          </a:p>
          <a:p>
            <a:pPr marL="342900" lvl="0" indent="-342900">
              <a:spcBef>
                <a:spcPct val="50000"/>
              </a:spcBef>
              <a:buFontTx/>
              <a:buAutoNum type="arabicPeriod"/>
            </a:pPr>
            <a:r>
              <a:rPr lang="he-IL" sz="2200" b="1"/>
              <a:t>ההנחה הייתה שמצרים תסרב לאולטימטום, ובכך תספק לצרפת ולבריטניה עילה להתערבות צבאית, במסווה של הגנה על חופש השייט בתעלה.</a:t>
            </a:r>
            <a:endParaRPr lang="he-IL" sz="2200" b="1"/>
          </a:p>
          <a:p>
            <a:pPr marL="342900" lvl="0" indent="-342900">
              <a:spcBef>
                <a:spcPct val="50000"/>
              </a:spcBef>
              <a:buFontTx/>
              <a:buAutoNum type="arabicPeriod"/>
            </a:pPr>
            <a:r>
              <a:rPr lang="he-IL" sz="2200" b="1"/>
              <a:t>במקביל תפעל ישראל בסיני, בהתאם לתכניותיה.</a:t>
            </a:r>
            <a:endParaRPr lang="en-US" sz="2200" b="1"/>
          </a:p>
        </p:txBody>
      </p:sp>
      <p:sp>
        <p:nvSpPr>
          <p:cNvPr id="18437" name="Text Box 5"/>
          <p:cNvSpPr/>
          <p:nvPr/>
        </p:nvSpPr>
        <p:spPr bwMode="auto">
          <a:xfrm>
            <a:off x="1179512" y="658812"/>
            <a:ext cx="7954962" cy="822325"/>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400" b="1" i="1">
                <a:solidFill>
                  <a:srgbClr val="0033CC"/>
                </a:solidFill>
              </a:rPr>
              <a:t>באוקטובר 1956 נרקמה ברית משולשת בין צרפת, בריטניה וישראל, שעניינה פעולה צבאית נגד מצרים.</a:t>
            </a:r>
            <a:endParaRPr lang="he-IL" sz="2400" b="1" i="1">
              <a:solidFill>
                <a:srgbClr val="0033CC"/>
              </a:solidFill>
            </a:endParaRPr>
          </a:p>
        </p:txBody>
      </p:sp>
      <p:sp>
        <p:nvSpPr>
          <p:cNvPr id="18438" name="Text Box 6"/>
          <p:cNvSpPr/>
          <p:nvPr/>
        </p:nvSpPr>
        <p:spPr bwMode="auto">
          <a:xfrm>
            <a:off x="6011862" y="3141662"/>
            <a:ext cx="2736850" cy="366712"/>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endParaRPr lang="en-US"/>
          </a:p>
        </p:txBody>
      </p:sp>
      <p:pic>
        <p:nvPicPr>
          <p:cNvPr id="18439" name="Picture 7" descr="BritWeb"/>
          <p:cNvPicPr>
            <a:picLocks noChangeAspect="1"/>
          </p:cNvPicPr>
          <p:nvPr/>
        </p:nvPicPr>
        <p:blipFill>
          <a:blip r:embed="rId3"/>
          <a:stretch>
            <a:fillRect/>
          </a:stretch>
        </p:blipFill>
        <p:spPr bwMode="auto">
          <a:xfrm rot="20580000">
            <a:off x="225425" y="2852738"/>
            <a:ext cx="1752600" cy="1262062"/>
          </a:xfrm>
          <a:prstGeom prst="rect">
            <a:avLst/>
          </a:prstGeom>
          <a:noFill/>
          <a:ln>
            <a:solidFill>
              <a:schemeClr val="bg2"/>
            </a:solidFill>
            <a:miter lim="800000"/>
          </a:ln>
        </p:spPr>
      </p:pic>
      <p:pic>
        <p:nvPicPr>
          <p:cNvPr id="18440" name="Picture 8" descr="israe-web"/>
          <p:cNvPicPr>
            <a:picLocks noChangeAspect="1"/>
          </p:cNvPicPr>
          <p:nvPr/>
        </p:nvPicPr>
        <p:blipFill>
          <a:blip r:embed="rId4"/>
          <a:stretch>
            <a:fillRect/>
          </a:stretch>
        </p:blipFill>
        <p:spPr bwMode="auto">
          <a:xfrm rot="540000">
            <a:off x="225425" y="1481138"/>
            <a:ext cx="1752600" cy="1273175"/>
          </a:xfrm>
          <a:prstGeom prst="rect">
            <a:avLst/>
          </a:prstGeom>
          <a:noFill/>
          <a:ln>
            <a:solidFill>
              <a:schemeClr val="bg2"/>
            </a:solidFill>
            <a:miter lim="800000"/>
          </a:ln>
        </p:spPr>
      </p:pic>
      <p:pic>
        <p:nvPicPr>
          <p:cNvPr id="18441" name="Picture 9" descr="2">
            <a:hlinkClick r:id="rId6" action="ppaction://hlinkshowjump?jump=previousslide"/>
          </p:cNvPr>
          <p:cNvPicPr>
            <a:picLocks noChangeAspect="1"/>
          </p:cNvPicPr>
          <p:nvPr/>
        </p:nvPicPr>
        <p:blipFill>
          <a:blip r:embed="rId5"/>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right)">
                                      <p:cBhvr>
                                        <p:cTn id="7" dur="1000"/>
                                        <p:tgtEl>
                                          <p:spTgt spid="18435"/>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0" end="0"/>
                                            </p:txEl>
                                          </p:spTgt>
                                        </p:tgtEl>
                                        <p:attrNameLst>
                                          <p:attrName>style.visibility</p:attrName>
                                        </p:attrNameLst>
                                      </p:cBhvr>
                                      <p:to>
                                        <p:strVal val="visible"/>
                                      </p:to>
                                    </p:set>
                                  </p:childTnLst>
                                </p:cTn>
                              </p:par>
                              <p:par>
                                <p:cTn id="15" presetID="31" presetClass="entr" presetSubtype="0" fill="hold" nodeType="withEffect">
                                  <p:stCondLst>
                                    <p:cond delay="0"/>
                                  </p:stCondLst>
                                  <p:iterate type="lt">
                                    <p:tmPct val="5000"/>
                                  </p:iterate>
                                  <p:childTnLst>
                                    <p:set>
                                      <p:cBhvr>
                                        <p:cTn id="16" dur="1" fill="hold">
                                          <p:stCondLst>
                                            <p:cond delay="0"/>
                                          </p:stCondLst>
                                        </p:cTn>
                                        <p:tgtEl>
                                          <p:spTgt spid="18440"/>
                                        </p:tgtEl>
                                        <p:attrNameLst>
                                          <p:attrName>style.visibility</p:attrName>
                                        </p:attrNameLst>
                                      </p:cBhvr>
                                      <p:to>
                                        <p:strVal val="visible"/>
                                      </p:to>
                                    </p:set>
                                    <p:anim calcmode="lin" valueType="num">
                                      <p:cBhvr>
                                        <p:cTn id="17" dur="2000" fill="hold"/>
                                        <p:tgtEl>
                                          <p:spTgt spid="18440"/>
                                        </p:tgtEl>
                                        <p:attrNameLst>
                                          <p:attrName>ppt_w</p:attrName>
                                        </p:attrNameLst>
                                      </p:cBhvr>
                                      <p:tavLst>
                                        <p:tav tm="0">
                                          <p:val>
                                            <p:fltVal val="0"/>
                                          </p:val>
                                        </p:tav>
                                        <p:tav tm="100000">
                                          <p:val>
                                            <p:strVal val="#ppt_w"/>
                                          </p:val>
                                        </p:tav>
                                      </p:tavLst>
                                    </p:anim>
                                    <p:anim calcmode="lin" valueType="num">
                                      <p:cBhvr>
                                        <p:cTn id="18" dur="2000" fill="hold"/>
                                        <p:tgtEl>
                                          <p:spTgt spid="18440"/>
                                        </p:tgtEl>
                                        <p:attrNameLst>
                                          <p:attrName>ppt_h</p:attrName>
                                        </p:attrNameLst>
                                      </p:cBhvr>
                                      <p:tavLst>
                                        <p:tav tm="0">
                                          <p:val>
                                            <p:fltVal val="0"/>
                                          </p:val>
                                        </p:tav>
                                        <p:tav tm="100000">
                                          <p:val>
                                            <p:strVal val="#ppt_h"/>
                                          </p:val>
                                        </p:tav>
                                      </p:tavLst>
                                    </p:anim>
                                    <p:anim calcmode="lin" valueType="num">
                                      <p:cBhvr>
                                        <p:cTn id="19" dur="2000" fill="hold"/>
                                        <p:tgtEl>
                                          <p:spTgt spid="18440"/>
                                        </p:tgtEl>
                                        <p:attrNameLst>
                                          <p:attrName>style.rotation</p:attrName>
                                        </p:attrNameLst>
                                      </p:cBhvr>
                                      <p:tavLst>
                                        <p:tav tm="0">
                                          <p:val>
                                            <p:fltVal val="90"/>
                                          </p:val>
                                        </p:tav>
                                        <p:tav tm="100000">
                                          <p:val>
                                            <p:fltVal val="0"/>
                                          </p:val>
                                        </p:tav>
                                      </p:tavLst>
                                    </p:anim>
                                    <p:animEffect transition="in" filter="fade">
                                      <p:cBhvr>
                                        <p:cTn id="20" dur="2000"/>
                                        <p:tgtEl>
                                          <p:spTgt spid="18440"/>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436">
                                            <p:txEl>
                                              <p:pRg st="1" end="1"/>
                                            </p:txEl>
                                          </p:spTgt>
                                        </p:tgtEl>
                                        <p:attrNameLst>
                                          <p:attrName>style.visibility</p:attrName>
                                        </p:attrNameLst>
                                      </p:cBhvr>
                                      <p:to>
                                        <p:strVal val="visible"/>
                                      </p:to>
                                    </p:se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8439"/>
                                        </p:tgtEl>
                                        <p:attrNameLst>
                                          <p:attrName>style.visibility</p:attrName>
                                        </p:attrNameLst>
                                      </p:cBhvr>
                                      <p:to>
                                        <p:strVal val="visible"/>
                                      </p:to>
                                    </p:set>
                                    <p:anim calcmode="lin" valueType="num">
                                      <p:cBhvr>
                                        <p:cTn id="27" dur="2000" fill="hold"/>
                                        <p:tgtEl>
                                          <p:spTgt spid="18439"/>
                                        </p:tgtEl>
                                        <p:attrNameLst>
                                          <p:attrName>ppt_w</p:attrName>
                                        </p:attrNameLst>
                                      </p:cBhvr>
                                      <p:tavLst>
                                        <p:tav tm="0">
                                          <p:val>
                                            <p:fltVal val="0"/>
                                          </p:val>
                                        </p:tav>
                                        <p:tav tm="100000">
                                          <p:val>
                                            <p:strVal val="#ppt_w"/>
                                          </p:val>
                                        </p:tav>
                                      </p:tavLst>
                                    </p:anim>
                                    <p:anim calcmode="lin" valueType="num">
                                      <p:cBhvr>
                                        <p:cTn id="28" dur="2000" fill="hold"/>
                                        <p:tgtEl>
                                          <p:spTgt spid="18439"/>
                                        </p:tgtEl>
                                        <p:attrNameLst>
                                          <p:attrName>ppt_h</p:attrName>
                                        </p:attrNameLst>
                                      </p:cBhvr>
                                      <p:tavLst>
                                        <p:tav tm="0">
                                          <p:val>
                                            <p:fltVal val="0"/>
                                          </p:val>
                                        </p:tav>
                                        <p:tav tm="100000">
                                          <p:val>
                                            <p:strVal val="#ppt_h"/>
                                          </p:val>
                                        </p:tav>
                                      </p:tavLst>
                                    </p:anim>
                                    <p:anim calcmode="lin" valueType="num">
                                      <p:cBhvr>
                                        <p:cTn id="29" dur="2000" fill="hold"/>
                                        <p:tgtEl>
                                          <p:spTgt spid="18439"/>
                                        </p:tgtEl>
                                        <p:attrNameLst>
                                          <p:attrName>style.rotation</p:attrName>
                                        </p:attrNameLst>
                                      </p:cBhvr>
                                      <p:tavLst>
                                        <p:tav tm="0">
                                          <p:val>
                                            <p:fltVal val="90"/>
                                          </p:val>
                                        </p:tav>
                                        <p:tav tm="100000">
                                          <p:val>
                                            <p:fltVal val="0"/>
                                          </p:val>
                                        </p:tav>
                                      </p:tavLst>
                                    </p:anim>
                                    <p:animEffect transition="in" filter="fade">
                                      <p:cBhvr>
                                        <p:cTn id="30" dur="2000"/>
                                        <p:tgtEl>
                                          <p:spTgt spid="18439"/>
                                        </p:tgtEl>
                                      </p:cBhvr>
                                    </p:animEffect>
                                  </p:childTnLst>
                                </p:cTn>
                              </p:par>
                              <p:par>
                                <p:cTn id="31" presetID="31" presetClass="entr" presetSubtype="0" fill="hold" nodeType="withEffect">
                                  <p:stCondLst>
                                    <p:cond delay="500"/>
                                  </p:stCondLst>
                                  <p:iterate type="lt">
                                    <p:tmPct val="5000"/>
                                  </p:iterate>
                                  <p:childTnLst>
                                    <p:set>
                                      <p:cBhvr>
                                        <p:cTn id="32" dur="1" fill="hold">
                                          <p:stCondLst>
                                            <p:cond delay="0"/>
                                          </p:stCondLst>
                                        </p:cTn>
                                        <p:tgtEl>
                                          <p:spTgt spid="18434"/>
                                        </p:tgtEl>
                                        <p:attrNameLst>
                                          <p:attrName>style.visibility</p:attrName>
                                        </p:attrNameLst>
                                      </p:cBhvr>
                                      <p:to>
                                        <p:strVal val="visible"/>
                                      </p:to>
                                    </p:set>
                                    <p:anim calcmode="lin" valueType="num">
                                      <p:cBhvr>
                                        <p:cTn id="33" dur="2000" fill="hold"/>
                                        <p:tgtEl>
                                          <p:spTgt spid="18434"/>
                                        </p:tgtEl>
                                        <p:attrNameLst>
                                          <p:attrName>ppt_w</p:attrName>
                                        </p:attrNameLst>
                                      </p:cBhvr>
                                      <p:tavLst>
                                        <p:tav tm="0">
                                          <p:val>
                                            <p:fltVal val="0"/>
                                          </p:val>
                                        </p:tav>
                                        <p:tav tm="100000">
                                          <p:val>
                                            <p:strVal val="#ppt_w"/>
                                          </p:val>
                                        </p:tav>
                                      </p:tavLst>
                                    </p:anim>
                                    <p:anim calcmode="lin" valueType="num">
                                      <p:cBhvr>
                                        <p:cTn id="34" dur="2000" fill="hold"/>
                                        <p:tgtEl>
                                          <p:spTgt spid="18434"/>
                                        </p:tgtEl>
                                        <p:attrNameLst>
                                          <p:attrName>ppt_h</p:attrName>
                                        </p:attrNameLst>
                                      </p:cBhvr>
                                      <p:tavLst>
                                        <p:tav tm="0">
                                          <p:val>
                                            <p:fltVal val="0"/>
                                          </p:val>
                                        </p:tav>
                                        <p:tav tm="100000">
                                          <p:val>
                                            <p:strVal val="#ppt_h"/>
                                          </p:val>
                                        </p:tav>
                                      </p:tavLst>
                                    </p:anim>
                                    <p:anim calcmode="lin" valueType="num">
                                      <p:cBhvr>
                                        <p:cTn id="35" dur="2000" fill="hold"/>
                                        <p:tgtEl>
                                          <p:spTgt spid="18434"/>
                                        </p:tgtEl>
                                        <p:attrNameLst>
                                          <p:attrName>style.rotation</p:attrName>
                                        </p:attrNameLst>
                                      </p:cBhvr>
                                      <p:tavLst>
                                        <p:tav tm="0">
                                          <p:val>
                                            <p:fltVal val="90"/>
                                          </p:val>
                                        </p:tav>
                                        <p:tav tm="100000">
                                          <p:val>
                                            <p:fltVal val="0"/>
                                          </p:val>
                                        </p:tav>
                                      </p:tavLst>
                                    </p:anim>
                                    <p:animEffect transition="in" filter="fade">
                                      <p:cBhvr>
                                        <p:cTn id="36" dur="2000"/>
                                        <p:tgtEl>
                                          <p:spTgt spid="18434"/>
                                        </p:tgtEl>
                                      </p:cBhvr>
                                    </p:animEffect>
                                  </p:childTnLst>
                                </p:cTn>
                              </p:par>
                            </p:childTnLst>
                          </p:cTn>
                        </p:par>
                      </p:childTnLst>
                    </p:cTn>
                  </p:par>
                  <p:par>
                    <p:cTn id="37" fill="hold" nodeType="clickPar">
                      <p:stCondLst>
                        <p:cond delay="indefinite"/>
                        <p:cond evt="onBegin" delay="0">
                          <p:tn val="36"/>
                        </p:cond>
                      </p:stCondLst>
                      <p:childTnLst>
                        <p:par>
                          <p:cTn id="38" fill="hold" nodeType="after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8436">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cond evt="onBegin" delay="0">
                          <p:tn val="40"/>
                        </p:cond>
                      </p:stCondLst>
                      <p:childTnLst>
                        <p:par>
                          <p:cTn id="42" fill="hold" nodeType="after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84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7" grpId="0" animBg="1"/>
    </p:bldLst>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18"/>
          <a:stretch>
            <a:fillRect/>
          </a:stretch>
        </a:blipFill>
      </p:bgPr>
    </p:bg>
    <p:spTree>
      <p:nvGrpSpPr>
        <p:cNvPr id="1" name=""/>
        <p:cNvGrpSpPr/>
        <p:nvPr/>
      </p:nvGrpSpPr>
      <p:grpSpPr/>
      <p:sp>
        <p:nvSpPr>
          <p:cNvPr id="19458" name="Text Box 2"/>
          <p:cNvSpPr/>
          <p:nvPr/>
        </p:nvSpPr>
        <p:spPr bwMode="auto">
          <a:xfrm>
            <a:off x="5259388" y="9525"/>
            <a:ext cx="3802062"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מטרות המלחמה של ישראל</a:t>
            </a:r>
            <a:endParaRPr lang="en-US" sz="2600" b="1" i="1">
              <a:solidFill>
                <a:schemeClr val="bg1"/>
              </a:solidFill>
            </a:endParaRPr>
          </a:p>
        </p:txBody>
      </p:sp>
      <p:sp>
        <p:nvSpPr>
          <p:cNvPr id="19459" name="Text Box 3"/>
          <p:cNvSpPr/>
          <p:nvPr/>
        </p:nvSpPr>
        <p:spPr bwMode="auto">
          <a:xfrm>
            <a:off x="4486275" y="908050"/>
            <a:ext cx="4591050" cy="1936750"/>
          </a:xfrm>
          <a:prstGeom prst="rect">
            <a:avLst/>
          </a:prstGeom>
          <a:noFill/>
          <a:ln>
            <a:noFill/>
            <a:miter lim="800000"/>
          </a:ln>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marL="342900" lvl="0" indent="-342900">
              <a:spcBef>
                <a:spcPct val="50000"/>
              </a:spcBef>
              <a:buFontTx/>
              <a:buAutoNum type="arabicPeriod"/>
            </a:pPr>
            <a:r>
              <a:rPr lang="he-IL" sz="2200" b="1"/>
              <a:t>שבירת כוחו של הצבא המצרי.</a:t>
            </a:r>
            <a:endParaRPr lang="en-US" sz="2200" b="1"/>
          </a:p>
          <a:p>
            <a:pPr marL="342900" lvl="0" indent="-342900">
              <a:spcBef>
                <a:spcPct val="50000"/>
              </a:spcBef>
              <a:buFontTx/>
              <a:buAutoNum type="arabicPeriod"/>
            </a:pPr>
            <a:r>
              <a:rPr lang="he-IL" sz="2200" b="1"/>
              <a:t>הבטחת חופש השיט במיצרי טיראן.</a:t>
            </a:r>
            <a:endParaRPr lang="he-IL" sz="2200" b="1"/>
          </a:p>
          <a:p>
            <a:pPr marL="342900" lvl="0" indent="-342900">
              <a:spcBef>
                <a:spcPct val="50000"/>
              </a:spcBef>
              <a:buFontTx/>
              <a:buAutoNum type="arabicPeriod"/>
            </a:pPr>
            <a:r>
              <a:rPr lang="he-IL" sz="2200" b="1"/>
              <a:t>חיסול בעיית הפדאיון.</a:t>
            </a:r>
            <a:endParaRPr lang="he-IL" sz="2200" b="1"/>
          </a:p>
          <a:p>
            <a:pPr marL="342900" lvl="0" indent="-342900">
              <a:spcBef>
                <a:spcPct val="50000"/>
              </a:spcBef>
              <a:buFontTx/>
              <a:buAutoNum type="arabicPeriod"/>
            </a:pPr>
            <a:r>
              <a:rPr lang="he-IL" sz="2200" b="1"/>
              <a:t>פתיחת תעלת סואץ לשייט ישראלי.</a:t>
            </a:r>
            <a:endParaRPr lang="en-US" sz="2200" b="1"/>
          </a:p>
        </p:txBody>
      </p:sp>
      <p:pic>
        <p:nvPicPr>
          <p:cNvPr id="19460" name="Picture 4" descr="Sinai"/>
          <p:cNvPicPr>
            <a:picLocks noChangeAspect="1"/>
          </p:cNvPicPr>
          <p:nvPr/>
        </p:nvPicPr>
        <p:blipFill>
          <a:blip r:embed="rId2"/>
          <a:stretch>
            <a:fillRect/>
          </a:stretch>
        </p:blipFill>
        <p:spPr bwMode="auto">
          <a:xfrm>
            <a:off x="30162" y="568325"/>
            <a:ext cx="4562475" cy="6019800"/>
          </a:xfrm>
          <a:prstGeom prst="rect">
            <a:avLst/>
          </a:prstGeom>
          <a:noFill/>
          <a:ln cap="flat">
            <a:noFill/>
            <a:prstDash val="solid"/>
            <a:round/>
            <a:headEnd type="none" w="med" len="med"/>
            <a:tailEnd type="none" w="med" len="med"/>
          </a:ln>
        </p:spPr>
      </p:pic>
      <p:sp>
        <p:nvSpPr>
          <p:cNvPr id="19461" name="Text Box 5"/>
          <p:cNvSpPr/>
          <p:nvPr/>
        </p:nvSpPr>
        <p:spPr bwMode="auto">
          <a:xfrm>
            <a:off x="1406525" y="2643188"/>
            <a:ext cx="2268538" cy="579438"/>
          </a:xfrm>
          <a:prstGeom prst="rect">
            <a:avLst/>
          </a:prstGeom>
          <a:noFill/>
          <a:ln>
            <a:noFill/>
            <a:miter lim="800000"/>
          </a:ln>
          <a:effectLst>
            <a:outerShdw dist="35921" dir="2700000" algn="ctr">
              <a:srgbClr val="F8F8F8">
                <a:alpha val="50000"/>
              </a:srgbClr>
            </a:outerShdw>
          </a:effectLst>
        </p:spPr>
        <p:txBody>
          <a:bodyPr/>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3200" b="1" i="1">
                <a:solidFill>
                  <a:srgbClr val="0033CC"/>
                </a:solidFill>
              </a:rPr>
              <a:t>חצי האי סיני</a:t>
            </a:r>
            <a:endParaRPr lang="en-US" sz="3200" b="1" i="1">
              <a:solidFill>
                <a:srgbClr val="0033CC"/>
              </a:solidFill>
            </a:endParaRPr>
          </a:p>
        </p:txBody>
      </p:sp>
      <p:pic>
        <p:nvPicPr>
          <p:cNvPr id="19462" name="Picture 6" descr="tiran"/>
          <p:cNvPicPr>
            <a:picLocks noChangeAspect="1"/>
          </p:cNvPicPr>
          <p:nvPr/>
        </p:nvPicPr>
        <p:blipFill>
          <a:blip r:embed="rId3"/>
          <a:stretch>
            <a:fillRect/>
          </a:stretch>
        </p:blipFill>
        <p:spPr bwMode="auto">
          <a:xfrm>
            <a:off x="3563938" y="5908675"/>
            <a:ext cx="619125" cy="476250"/>
          </a:xfrm>
          <a:prstGeom prst="rect">
            <a:avLst/>
          </a:prstGeom>
          <a:noFill/>
          <a:ln cap="flat">
            <a:noFill/>
            <a:prstDash val="solid"/>
            <a:round/>
            <a:headEnd type="none" w="med" len="med"/>
            <a:tailEnd type="none" w="med" len="med"/>
          </a:ln>
        </p:spPr>
      </p:pic>
      <p:pic>
        <p:nvPicPr>
          <p:cNvPr id="19463" name="Picture 7" descr="suez"/>
          <p:cNvPicPr>
            <a:picLocks noChangeAspect="1"/>
          </p:cNvPicPr>
          <p:nvPr/>
        </p:nvPicPr>
        <p:blipFill>
          <a:blip r:embed="rId4"/>
          <a:stretch>
            <a:fillRect/>
          </a:stretch>
        </p:blipFill>
        <p:spPr bwMode="auto">
          <a:xfrm>
            <a:off x="92075" y="876300"/>
            <a:ext cx="904875" cy="2314575"/>
          </a:xfrm>
          <a:prstGeom prst="rect">
            <a:avLst/>
          </a:prstGeom>
          <a:noFill/>
          <a:ln cap="flat">
            <a:noFill/>
            <a:prstDash val="solid"/>
            <a:round/>
            <a:headEnd type="none" w="med" len="med"/>
            <a:tailEnd type="none" w="med" len="med"/>
          </a:ln>
        </p:spPr>
      </p:pic>
      <p:grpSp>
        <p:nvGrpSpPr>
          <p:cNvPr id="19464" name="Group 8"/>
          <p:cNvGrpSpPr/>
          <p:nvPr/>
        </p:nvGrpSpPr>
        <p:grpSpPr>
          <a:xfrm rot="360000">
            <a:off x="425450" y="3536950"/>
            <a:ext cx="1751012" cy="2446338"/>
            <a:chOff x="582" y="354"/>
            <a:chExt cx="1633" cy="2283"/>
          </a:xfrm>
        </p:grpSpPr>
        <p:pic>
          <p:nvPicPr>
            <p:cNvPr id="19465" name="Picture 9" descr="suez001"/>
            <p:cNvPicPr>
              <a:picLocks noChangeAspect="1"/>
            </p:cNvPicPr>
            <p:nvPr/>
          </p:nvPicPr>
          <p:blipFill>
            <a:blip r:embed="rId5"/>
            <a:stretch>
              <a:fillRect/>
            </a:stretch>
          </p:blipFill>
          <p:spPr bwMode="auto">
            <a:xfrm>
              <a:off x="637" y="414"/>
              <a:ext cx="1512" cy="2166"/>
            </a:xfrm>
            <a:prstGeom prst="rect">
              <a:avLst/>
            </a:prstGeom>
            <a:noFill/>
            <a:ln cap="flat">
              <a:noFill/>
              <a:prstDash val="solid"/>
              <a:round/>
              <a:headEnd type="none" w="med" len="med"/>
              <a:tailEnd type="none" w="med" len="med"/>
            </a:ln>
          </p:spPr>
        </p:pic>
        <p:pic>
          <p:nvPicPr>
            <p:cNvPr id="19466" name="Picture 10" descr="corner-of-pic"/>
            <p:cNvPicPr>
              <a:picLocks noChangeAspect="1"/>
            </p:cNvPicPr>
            <p:nvPr/>
          </p:nvPicPr>
          <p:blipFill>
            <a:blip r:embed="rId6"/>
            <a:stretch>
              <a:fillRect/>
            </a:stretch>
          </p:blipFill>
          <p:spPr bwMode="auto">
            <a:xfrm>
              <a:off x="588" y="354"/>
              <a:ext cx="339" cy="339"/>
            </a:xfrm>
            <a:prstGeom prst="rect">
              <a:avLst/>
            </a:prstGeom>
            <a:noFill/>
            <a:ln cap="flat">
              <a:noFill/>
              <a:prstDash val="solid"/>
              <a:round/>
              <a:headEnd type="none" w="med" len="med"/>
              <a:tailEnd type="none" w="med" len="med"/>
            </a:ln>
          </p:spPr>
        </p:pic>
        <p:pic>
          <p:nvPicPr>
            <p:cNvPr id="19467" name="Picture 11" descr="corner-of-pic"/>
            <p:cNvPicPr>
              <a:picLocks noChangeAspect="1"/>
            </p:cNvPicPr>
            <p:nvPr/>
          </p:nvPicPr>
          <p:blipFill>
            <a:blip r:embed="rId7"/>
            <a:stretch>
              <a:fillRect/>
            </a:stretch>
          </p:blipFill>
          <p:spPr bwMode="auto">
            <a:xfrm>
              <a:off x="1876" y="369"/>
              <a:ext cx="339" cy="339"/>
            </a:xfrm>
            <a:prstGeom prst="rect">
              <a:avLst/>
            </a:prstGeom>
            <a:noFill/>
            <a:ln cap="flat">
              <a:noFill/>
              <a:prstDash val="solid"/>
              <a:round/>
              <a:headEnd type="none" w="med" len="med"/>
              <a:tailEnd type="none" w="med" len="med"/>
            </a:ln>
          </p:spPr>
        </p:pic>
        <p:pic>
          <p:nvPicPr>
            <p:cNvPr id="19468" name="Picture 12" descr="corner-of-pic"/>
            <p:cNvPicPr>
              <a:picLocks noChangeAspect="1"/>
            </p:cNvPicPr>
            <p:nvPr/>
          </p:nvPicPr>
          <p:blipFill>
            <a:blip r:embed="rId6"/>
            <a:stretch>
              <a:fillRect/>
            </a:stretch>
          </p:blipFill>
          <p:spPr bwMode="auto">
            <a:xfrm rot="16200000">
              <a:off x="582" y="2283"/>
              <a:ext cx="339" cy="339"/>
            </a:xfrm>
            <a:prstGeom prst="rect">
              <a:avLst/>
            </a:prstGeom>
            <a:noFill/>
            <a:ln cap="flat">
              <a:noFill/>
              <a:prstDash val="solid"/>
              <a:round/>
              <a:headEnd type="none" w="med" len="med"/>
              <a:tailEnd type="none" w="med" len="med"/>
            </a:ln>
          </p:spPr>
        </p:pic>
        <p:pic>
          <p:nvPicPr>
            <p:cNvPr id="19469" name="Picture 13" descr="corner-of-pic"/>
            <p:cNvPicPr>
              <a:picLocks noChangeAspect="1"/>
            </p:cNvPicPr>
            <p:nvPr/>
          </p:nvPicPr>
          <p:blipFill>
            <a:blip r:embed="rId7"/>
            <a:stretch>
              <a:fillRect/>
            </a:stretch>
          </p:blipFill>
          <p:spPr bwMode="auto">
            <a:xfrm rot="5400000">
              <a:off x="1870" y="2298"/>
              <a:ext cx="339" cy="339"/>
            </a:xfrm>
            <a:prstGeom prst="rect">
              <a:avLst/>
            </a:prstGeom>
            <a:noFill/>
            <a:ln cap="flat">
              <a:noFill/>
              <a:prstDash val="solid"/>
              <a:round/>
              <a:headEnd type="none" w="med" len="med"/>
              <a:tailEnd type="none" w="med" len="med"/>
            </a:ln>
          </p:spPr>
        </p:pic>
      </p:grpSp>
      <p:grpSp>
        <p:nvGrpSpPr>
          <p:cNvPr id="19470" name="Group 14"/>
          <p:cNvGrpSpPr/>
          <p:nvPr/>
        </p:nvGrpSpPr>
        <p:grpSpPr>
          <a:xfrm rot="180000">
            <a:off x="5813425" y="4446588"/>
            <a:ext cx="2587625" cy="1754188"/>
            <a:chOff x="3262" y="1753"/>
            <a:chExt cx="1785" cy="1210"/>
          </a:xfrm>
        </p:grpSpPr>
        <p:pic>
          <p:nvPicPr>
            <p:cNvPr id="19471" name="Picture 15" descr="tiran2web"/>
            <p:cNvPicPr>
              <a:picLocks noChangeAspect="1"/>
            </p:cNvPicPr>
            <p:nvPr/>
          </p:nvPicPr>
          <p:blipFill>
            <a:blip r:embed="rId8"/>
            <a:stretch>
              <a:fillRect/>
            </a:stretch>
          </p:blipFill>
          <p:spPr bwMode="auto">
            <a:xfrm>
              <a:off x="3318" y="1804"/>
              <a:ext cx="1680" cy="1110"/>
            </a:xfrm>
            <a:prstGeom prst="rect">
              <a:avLst/>
            </a:prstGeom>
            <a:noFill/>
            <a:ln cap="flat">
              <a:noFill/>
              <a:prstDash val="solid"/>
              <a:round/>
              <a:headEnd type="none" w="med" len="med"/>
              <a:tailEnd type="none" w="med" len="med"/>
            </a:ln>
          </p:spPr>
        </p:pic>
        <p:pic>
          <p:nvPicPr>
            <p:cNvPr id="19472" name="Picture 16" descr="corner-of-picDarkweb"/>
            <p:cNvPicPr>
              <a:picLocks noChangeAspect="1"/>
            </p:cNvPicPr>
            <p:nvPr/>
          </p:nvPicPr>
          <p:blipFill>
            <a:blip r:embed="rId9"/>
            <a:stretch>
              <a:fillRect/>
            </a:stretch>
          </p:blipFill>
          <p:spPr bwMode="auto">
            <a:xfrm>
              <a:off x="4768" y="2684"/>
              <a:ext cx="279" cy="279"/>
            </a:xfrm>
            <a:prstGeom prst="rect">
              <a:avLst/>
            </a:prstGeom>
            <a:noFill/>
            <a:ln cap="flat">
              <a:noFill/>
              <a:prstDash val="solid"/>
              <a:round/>
              <a:headEnd type="none" w="med" len="med"/>
              <a:tailEnd type="none" w="med" len="med"/>
            </a:ln>
          </p:spPr>
        </p:pic>
        <p:pic>
          <p:nvPicPr>
            <p:cNvPr id="19473" name="Picture 17" descr="corner-of-picDarkweb"/>
            <p:cNvPicPr>
              <a:picLocks noChangeAspect="1"/>
            </p:cNvPicPr>
            <p:nvPr/>
          </p:nvPicPr>
          <p:blipFill>
            <a:blip r:embed="rId10"/>
            <a:stretch>
              <a:fillRect/>
            </a:stretch>
          </p:blipFill>
          <p:spPr bwMode="auto">
            <a:xfrm>
              <a:off x="3262" y="2679"/>
              <a:ext cx="279" cy="279"/>
            </a:xfrm>
            <a:prstGeom prst="rect">
              <a:avLst/>
            </a:prstGeom>
            <a:noFill/>
            <a:ln cap="flat">
              <a:noFill/>
              <a:prstDash val="solid"/>
              <a:round/>
              <a:headEnd type="none" w="med" len="med"/>
              <a:tailEnd type="none" w="med" len="med"/>
            </a:ln>
          </p:spPr>
        </p:pic>
        <p:pic>
          <p:nvPicPr>
            <p:cNvPr id="19474" name="Picture 18" descr="corner-of-picDarkweb"/>
            <p:cNvPicPr>
              <a:picLocks noChangeAspect="1"/>
            </p:cNvPicPr>
            <p:nvPr/>
          </p:nvPicPr>
          <p:blipFill>
            <a:blip r:embed="rId11"/>
            <a:stretch>
              <a:fillRect/>
            </a:stretch>
          </p:blipFill>
          <p:spPr bwMode="auto">
            <a:xfrm>
              <a:off x="4768" y="1758"/>
              <a:ext cx="279" cy="279"/>
            </a:xfrm>
            <a:prstGeom prst="rect">
              <a:avLst/>
            </a:prstGeom>
            <a:noFill/>
            <a:ln cap="flat">
              <a:noFill/>
              <a:prstDash val="solid"/>
              <a:round/>
              <a:headEnd type="none" w="med" len="med"/>
              <a:tailEnd type="none" w="med" len="med"/>
            </a:ln>
          </p:spPr>
        </p:pic>
        <p:pic>
          <p:nvPicPr>
            <p:cNvPr id="19475" name="Picture 19" descr="corner-of-picDarkweb"/>
            <p:cNvPicPr>
              <a:picLocks noChangeAspect="1"/>
            </p:cNvPicPr>
            <p:nvPr/>
          </p:nvPicPr>
          <p:blipFill>
            <a:blip r:embed="rId12"/>
            <a:stretch>
              <a:fillRect/>
            </a:stretch>
          </p:blipFill>
          <p:spPr bwMode="auto">
            <a:xfrm>
              <a:off x="3262" y="1753"/>
              <a:ext cx="279" cy="279"/>
            </a:xfrm>
            <a:prstGeom prst="rect">
              <a:avLst/>
            </a:prstGeom>
            <a:noFill/>
            <a:ln cap="flat">
              <a:noFill/>
              <a:prstDash val="solid"/>
              <a:round/>
              <a:headEnd type="none" w="med" len="med"/>
              <a:tailEnd type="none" w="med" len="med"/>
            </a:ln>
          </p:spPr>
        </p:pic>
      </p:grpSp>
      <p:grpSp>
        <p:nvGrpSpPr>
          <p:cNvPr id="19476" name="Group 20"/>
          <p:cNvGrpSpPr/>
          <p:nvPr/>
        </p:nvGrpSpPr>
        <p:grpSpPr>
          <a:xfrm rot="21060000">
            <a:off x="2774950" y="3843338"/>
            <a:ext cx="2533650" cy="1703388"/>
            <a:chOff x="653" y="456"/>
            <a:chExt cx="1796" cy="1207"/>
          </a:xfrm>
        </p:grpSpPr>
        <p:pic>
          <p:nvPicPr>
            <p:cNvPr id="19477" name="Picture 21" descr="shipweb"/>
            <p:cNvPicPr>
              <a:picLocks noChangeAspect="1"/>
            </p:cNvPicPr>
            <p:nvPr/>
          </p:nvPicPr>
          <p:blipFill>
            <a:blip r:embed="rId13"/>
            <a:stretch>
              <a:fillRect/>
            </a:stretch>
          </p:blipFill>
          <p:spPr bwMode="auto">
            <a:xfrm>
              <a:off x="711" y="512"/>
              <a:ext cx="1680" cy="1110"/>
            </a:xfrm>
            <a:prstGeom prst="rect">
              <a:avLst/>
            </a:prstGeom>
            <a:noFill/>
            <a:ln cap="flat">
              <a:noFill/>
              <a:prstDash val="solid"/>
              <a:round/>
              <a:headEnd type="none" w="med" len="med"/>
              <a:tailEnd type="none" w="med" len="med"/>
            </a:ln>
          </p:spPr>
        </p:pic>
        <p:pic>
          <p:nvPicPr>
            <p:cNvPr id="19478" name="Picture 22" descr="corner-of-picDarkweb"/>
            <p:cNvPicPr>
              <a:picLocks noChangeAspect="1"/>
            </p:cNvPicPr>
            <p:nvPr/>
          </p:nvPicPr>
          <p:blipFill>
            <a:blip r:embed="rId9"/>
            <a:stretch>
              <a:fillRect/>
            </a:stretch>
          </p:blipFill>
          <p:spPr bwMode="auto">
            <a:xfrm>
              <a:off x="2187" y="1401"/>
              <a:ext cx="262" cy="262"/>
            </a:xfrm>
            <a:prstGeom prst="rect">
              <a:avLst/>
            </a:prstGeom>
            <a:noFill/>
            <a:ln cap="flat">
              <a:noFill/>
              <a:prstDash val="solid"/>
              <a:round/>
              <a:headEnd type="none" w="med" len="med"/>
              <a:tailEnd type="none" w="med" len="med"/>
            </a:ln>
          </p:spPr>
        </p:pic>
        <p:pic>
          <p:nvPicPr>
            <p:cNvPr id="19479" name="Picture 23" descr="corner-of-picDarkweb"/>
            <p:cNvPicPr>
              <a:picLocks noChangeAspect="1"/>
            </p:cNvPicPr>
            <p:nvPr/>
          </p:nvPicPr>
          <p:blipFill>
            <a:blip r:embed="rId10"/>
            <a:stretch>
              <a:fillRect/>
            </a:stretch>
          </p:blipFill>
          <p:spPr bwMode="auto">
            <a:xfrm>
              <a:off x="653" y="1396"/>
              <a:ext cx="262" cy="262"/>
            </a:xfrm>
            <a:prstGeom prst="rect">
              <a:avLst/>
            </a:prstGeom>
            <a:noFill/>
            <a:ln cap="flat">
              <a:noFill/>
              <a:prstDash val="solid"/>
              <a:round/>
              <a:headEnd type="none" w="med" len="med"/>
              <a:tailEnd type="none" w="med" len="med"/>
            </a:ln>
          </p:spPr>
        </p:pic>
        <p:pic>
          <p:nvPicPr>
            <p:cNvPr id="19480" name="Picture 24" descr="corner-of-picDarkweb"/>
            <p:cNvPicPr>
              <a:picLocks noChangeAspect="1"/>
            </p:cNvPicPr>
            <p:nvPr/>
          </p:nvPicPr>
          <p:blipFill>
            <a:blip r:embed="rId11"/>
            <a:stretch>
              <a:fillRect/>
            </a:stretch>
          </p:blipFill>
          <p:spPr bwMode="auto">
            <a:xfrm>
              <a:off x="2187" y="461"/>
              <a:ext cx="262" cy="262"/>
            </a:xfrm>
            <a:prstGeom prst="rect">
              <a:avLst/>
            </a:prstGeom>
            <a:noFill/>
            <a:ln cap="flat">
              <a:noFill/>
              <a:prstDash val="solid"/>
              <a:round/>
              <a:headEnd type="none" w="med" len="med"/>
              <a:tailEnd type="none" w="med" len="med"/>
            </a:ln>
          </p:spPr>
        </p:pic>
        <p:pic>
          <p:nvPicPr>
            <p:cNvPr id="19481" name="Picture 25" descr="corner-of-picDarkweb"/>
            <p:cNvPicPr>
              <a:picLocks noChangeAspect="1"/>
            </p:cNvPicPr>
            <p:nvPr/>
          </p:nvPicPr>
          <p:blipFill>
            <a:blip r:embed="rId12"/>
            <a:stretch>
              <a:fillRect/>
            </a:stretch>
          </p:blipFill>
          <p:spPr bwMode="auto">
            <a:xfrm>
              <a:off x="653" y="456"/>
              <a:ext cx="262" cy="262"/>
            </a:xfrm>
            <a:prstGeom prst="rect">
              <a:avLst/>
            </a:prstGeom>
            <a:noFill/>
            <a:ln cap="flat">
              <a:noFill/>
              <a:prstDash val="solid"/>
              <a:round/>
              <a:headEnd type="none" w="med" len="med"/>
              <a:tailEnd type="none" w="med" len="med"/>
            </a:ln>
          </p:spPr>
        </p:pic>
      </p:grpSp>
      <p:pic>
        <p:nvPicPr>
          <p:cNvPr id="19482" name="Picture 26" descr="semel-fedayun-web"/>
          <p:cNvPicPr>
            <a:picLocks noChangeAspect="1"/>
          </p:cNvPicPr>
          <p:nvPr/>
        </p:nvPicPr>
        <p:blipFill>
          <a:blip r:embed="rId14"/>
          <a:stretch>
            <a:fillRect/>
          </a:stretch>
        </p:blipFill>
        <p:spPr bwMode="auto">
          <a:xfrm>
            <a:off x="2339975" y="908050"/>
            <a:ext cx="1079500" cy="1100138"/>
          </a:xfrm>
          <a:prstGeom prst="rect">
            <a:avLst/>
          </a:prstGeom>
          <a:noFill/>
          <a:ln cap="flat">
            <a:noFill/>
            <a:prstDash val="solid"/>
            <a:round/>
            <a:headEnd type="none" w="med" len="med"/>
            <a:tailEnd type="none" w="med" len="med"/>
          </a:ln>
        </p:spPr>
      </p:pic>
      <p:pic>
        <p:nvPicPr>
          <p:cNvPr id="19483" name="Picture 27" descr="fedayun"/>
          <p:cNvPicPr>
            <a:picLocks noChangeAspect="1"/>
          </p:cNvPicPr>
          <p:nvPr/>
        </p:nvPicPr>
        <p:blipFill>
          <a:blip r:embed="rId15"/>
          <a:stretch>
            <a:fillRect/>
          </a:stretch>
        </p:blipFill>
        <p:spPr bwMode="auto">
          <a:xfrm rot="1140000">
            <a:off x="2774950" y="836612"/>
            <a:ext cx="1589088" cy="1247775"/>
          </a:xfrm>
          <a:prstGeom prst="rect">
            <a:avLst/>
          </a:prstGeom>
          <a:noFill/>
          <a:ln cap="flat">
            <a:noFill/>
            <a:prstDash val="solid"/>
            <a:round/>
            <a:headEnd type="none" w="med" len="med"/>
            <a:tailEnd type="none" w="med" len="med"/>
          </a:ln>
        </p:spPr>
      </p:pic>
      <p:pic>
        <p:nvPicPr>
          <p:cNvPr id="19484" name="Picture 28" descr="2">
            <a:hlinkClick r:id="rId17" action="ppaction://hlinkshowjump?jump=previousslide"/>
          </p:cNvPr>
          <p:cNvPicPr>
            <a:picLocks noChangeAspect="1"/>
          </p:cNvPicPr>
          <p:nvPr/>
        </p:nvPicPr>
        <p:blipFill>
          <a:blip r:embed="rId16"/>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right)">
                                      <p:cBhvr>
                                        <p:cTn id="7" dur="1000"/>
                                        <p:tgtEl>
                                          <p:spTgt spid="19458"/>
                                        </p:tgtEl>
                                      </p:cBhvr>
                                    </p:animEffect>
                                  </p:childTnLst>
                                </p:cTn>
                              </p:par>
                              <p:par>
                                <p:cTn id="8" presetID="1" presetClass="entr" presetSubtype="0" fill="hold" nodeType="withEffect">
                                  <p:stCondLst>
                                    <p:cond delay="0"/>
                                  </p:stCondLst>
                                  <p:childTnLst>
                                    <p:set>
                                      <p:cBhvr>
                                        <p:cTn id="9" dur="1" fill="hold">
                                          <p:stCondLst>
                                            <p:cond delay="0"/>
                                          </p:stCondLst>
                                        </p:cTn>
                                        <p:tgtEl>
                                          <p:spTgt spid="1946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9463"/>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459"/>
                                        </p:tgtEl>
                                        <p:attrNameLst>
                                          <p:attrName>style.visibility</p:attrName>
                                        </p:attrNameLst>
                                      </p:cBhvr>
                                      <p:to>
                                        <p:strVal val="visible"/>
                                      </p:to>
                                    </p:set>
                                  </p:childTnLst>
                                </p:cTn>
                              </p:par>
                              <p:par>
                                <p:cTn id="15" presetID="31" presetClass="entr" presetSubtype="0" fill="hold" nodeType="withEffect">
                                  <p:stCondLst>
                                    <p:cond delay="200"/>
                                  </p:stCondLst>
                                  <p:iterate type="lt">
                                    <p:tmPct val="5000"/>
                                  </p:iterate>
                                  <p:childTnLst>
                                    <p:set>
                                      <p:cBhvr>
                                        <p:cTn id="16" dur="1" fill="hold">
                                          <p:stCondLst>
                                            <p:cond delay="0"/>
                                          </p:stCondLst>
                                        </p:cTn>
                                        <p:tgtEl>
                                          <p:spTgt spid="19464"/>
                                        </p:tgtEl>
                                        <p:attrNameLst>
                                          <p:attrName>style.visibility</p:attrName>
                                        </p:attrNameLst>
                                      </p:cBhvr>
                                      <p:to>
                                        <p:strVal val="visible"/>
                                      </p:to>
                                    </p:set>
                                    <p:anim calcmode="lin" valueType="num">
                                      <p:cBhvr>
                                        <p:cTn id="17" dur="1500" fill="hold"/>
                                        <p:tgtEl>
                                          <p:spTgt spid="19464"/>
                                        </p:tgtEl>
                                        <p:attrNameLst>
                                          <p:attrName>ppt_w</p:attrName>
                                        </p:attrNameLst>
                                      </p:cBhvr>
                                      <p:tavLst>
                                        <p:tav tm="0">
                                          <p:val>
                                            <p:fltVal val="0"/>
                                          </p:val>
                                        </p:tav>
                                        <p:tav tm="100000">
                                          <p:val>
                                            <p:strVal val="#ppt_w"/>
                                          </p:val>
                                        </p:tav>
                                      </p:tavLst>
                                    </p:anim>
                                    <p:anim calcmode="lin" valueType="num">
                                      <p:cBhvr>
                                        <p:cTn id="18" dur="1500" fill="hold"/>
                                        <p:tgtEl>
                                          <p:spTgt spid="19464"/>
                                        </p:tgtEl>
                                        <p:attrNameLst>
                                          <p:attrName>ppt_h</p:attrName>
                                        </p:attrNameLst>
                                      </p:cBhvr>
                                      <p:tavLst>
                                        <p:tav tm="0">
                                          <p:val>
                                            <p:fltVal val="0"/>
                                          </p:val>
                                        </p:tav>
                                        <p:tav tm="100000">
                                          <p:val>
                                            <p:strVal val="#ppt_h"/>
                                          </p:val>
                                        </p:tav>
                                      </p:tavLst>
                                    </p:anim>
                                    <p:anim calcmode="lin" valueType="num">
                                      <p:cBhvr>
                                        <p:cTn id="19" dur="1500" fill="hold"/>
                                        <p:tgtEl>
                                          <p:spTgt spid="19464"/>
                                        </p:tgtEl>
                                        <p:attrNameLst>
                                          <p:attrName>style.rotation</p:attrName>
                                        </p:attrNameLst>
                                      </p:cBhvr>
                                      <p:tavLst>
                                        <p:tav tm="0">
                                          <p:val>
                                            <p:fltVal val="90"/>
                                          </p:val>
                                        </p:tav>
                                        <p:tav tm="100000">
                                          <p:val>
                                            <p:fltVal val="0"/>
                                          </p:val>
                                        </p:tav>
                                      </p:tavLst>
                                    </p:anim>
                                    <p:animEffect transition="in" filter="fade">
                                      <p:cBhvr>
                                        <p:cTn id="20" dur="1500"/>
                                        <p:tgtEl>
                                          <p:spTgt spid="19464"/>
                                        </p:tgtEl>
                                      </p:cBhvr>
                                    </p:animEffect>
                                  </p:childTnLst>
                                </p:cTn>
                              </p:par>
                              <p:par>
                                <p:cTn id="21" presetID="31" presetClass="entr" presetSubtype="0" fill="hold" nodeType="withEffect">
                                  <p:stCondLst>
                                    <p:cond delay="500"/>
                                  </p:stCondLst>
                                  <p:iterate type="lt">
                                    <p:tmPct val="5000"/>
                                  </p:iterate>
                                  <p:childTnLst>
                                    <p:set>
                                      <p:cBhvr>
                                        <p:cTn id="22" dur="1" fill="hold">
                                          <p:stCondLst>
                                            <p:cond delay="0"/>
                                          </p:stCondLst>
                                        </p:cTn>
                                        <p:tgtEl>
                                          <p:spTgt spid="19476"/>
                                        </p:tgtEl>
                                        <p:attrNameLst>
                                          <p:attrName>style.visibility</p:attrName>
                                        </p:attrNameLst>
                                      </p:cBhvr>
                                      <p:to>
                                        <p:strVal val="visible"/>
                                      </p:to>
                                    </p:set>
                                    <p:anim calcmode="lin" valueType="num">
                                      <p:cBhvr>
                                        <p:cTn id="23" dur="1500" fill="hold"/>
                                        <p:tgtEl>
                                          <p:spTgt spid="19476"/>
                                        </p:tgtEl>
                                        <p:attrNameLst>
                                          <p:attrName>ppt_w</p:attrName>
                                        </p:attrNameLst>
                                      </p:cBhvr>
                                      <p:tavLst>
                                        <p:tav tm="0">
                                          <p:val>
                                            <p:fltVal val="0"/>
                                          </p:val>
                                        </p:tav>
                                        <p:tav tm="100000">
                                          <p:val>
                                            <p:strVal val="#ppt_w"/>
                                          </p:val>
                                        </p:tav>
                                      </p:tavLst>
                                    </p:anim>
                                    <p:anim calcmode="lin" valueType="num">
                                      <p:cBhvr>
                                        <p:cTn id="24" dur="1500" fill="hold"/>
                                        <p:tgtEl>
                                          <p:spTgt spid="19476"/>
                                        </p:tgtEl>
                                        <p:attrNameLst>
                                          <p:attrName>ppt_h</p:attrName>
                                        </p:attrNameLst>
                                      </p:cBhvr>
                                      <p:tavLst>
                                        <p:tav tm="0">
                                          <p:val>
                                            <p:fltVal val="0"/>
                                          </p:val>
                                        </p:tav>
                                        <p:tav tm="100000">
                                          <p:val>
                                            <p:strVal val="#ppt_h"/>
                                          </p:val>
                                        </p:tav>
                                      </p:tavLst>
                                    </p:anim>
                                    <p:anim calcmode="lin" valueType="num">
                                      <p:cBhvr>
                                        <p:cTn id="25" dur="1500" fill="hold"/>
                                        <p:tgtEl>
                                          <p:spTgt spid="19476"/>
                                        </p:tgtEl>
                                        <p:attrNameLst>
                                          <p:attrName>style.rotation</p:attrName>
                                        </p:attrNameLst>
                                      </p:cBhvr>
                                      <p:tavLst>
                                        <p:tav tm="0">
                                          <p:val>
                                            <p:fltVal val="90"/>
                                          </p:val>
                                        </p:tav>
                                        <p:tav tm="100000">
                                          <p:val>
                                            <p:fltVal val="0"/>
                                          </p:val>
                                        </p:tav>
                                      </p:tavLst>
                                    </p:anim>
                                    <p:animEffect transition="in" filter="fade">
                                      <p:cBhvr>
                                        <p:cTn id="26" dur="1500"/>
                                        <p:tgtEl>
                                          <p:spTgt spid="19476"/>
                                        </p:tgtEl>
                                      </p:cBhvr>
                                    </p:animEffect>
                                  </p:childTnLst>
                                </p:cTn>
                              </p:par>
                              <p:par>
                                <p:cTn id="27" presetID="31" presetClass="entr" presetSubtype="0" fill="hold" nodeType="withEffect">
                                  <p:stCondLst>
                                    <p:cond delay="800"/>
                                  </p:stCondLst>
                                  <p:iterate type="lt">
                                    <p:tmPct val="5000"/>
                                  </p:iterate>
                                  <p:childTnLst>
                                    <p:set>
                                      <p:cBhvr>
                                        <p:cTn id="28" dur="1" fill="hold">
                                          <p:stCondLst>
                                            <p:cond delay="0"/>
                                          </p:stCondLst>
                                        </p:cTn>
                                        <p:tgtEl>
                                          <p:spTgt spid="19470"/>
                                        </p:tgtEl>
                                        <p:attrNameLst>
                                          <p:attrName>style.visibility</p:attrName>
                                        </p:attrNameLst>
                                      </p:cBhvr>
                                      <p:to>
                                        <p:strVal val="visible"/>
                                      </p:to>
                                    </p:set>
                                    <p:anim calcmode="lin" valueType="num">
                                      <p:cBhvr>
                                        <p:cTn id="29" dur="1600" fill="hold"/>
                                        <p:tgtEl>
                                          <p:spTgt spid="19470"/>
                                        </p:tgtEl>
                                        <p:attrNameLst>
                                          <p:attrName>ppt_w</p:attrName>
                                        </p:attrNameLst>
                                      </p:cBhvr>
                                      <p:tavLst>
                                        <p:tav tm="0">
                                          <p:val>
                                            <p:fltVal val="0"/>
                                          </p:val>
                                        </p:tav>
                                        <p:tav tm="100000">
                                          <p:val>
                                            <p:strVal val="#ppt_w"/>
                                          </p:val>
                                        </p:tav>
                                      </p:tavLst>
                                    </p:anim>
                                    <p:anim calcmode="lin" valueType="num">
                                      <p:cBhvr>
                                        <p:cTn id="30" dur="1600" fill="hold"/>
                                        <p:tgtEl>
                                          <p:spTgt spid="19470"/>
                                        </p:tgtEl>
                                        <p:attrNameLst>
                                          <p:attrName>ppt_h</p:attrName>
                                        </p:attrNameLst>
                                      </p:cBhvr>
                                      <p:tavLst>
                                        <p:tav tm="0">
                                          <p:val>
                                            <p:fltVal val="0"/>
                                          </p:val>
                                        </p:tav>
                                        <p:tav tm="100000">
                                          <p:val>
                                            <p:strVal val="#ppt_h"/>
                                          </p:val>
                                        </p:tav>
                                      </p:tavLst>
                                    </p:anim>
                                    <p:anim calcmode="lin" valueType="num">
                                      <p:cBhvr>
                                        <p:cTn id="31" dur="1600" fill="hold"/>
                                        <p:tgtEl>
                                          <p:spTgt spid="19470"/>
                                        </p:tgtEl>
                                        <p:attrNameLst>
                                          <p:attrName>style.rotation</p:attrName>
                                        </p:attrNameLst>
                                      </p:cBhvr>
                                      <p:tavLst>
                                        <p:tav tm="0">
                                          <p:val>
                                            <p:fltVal val="90"/>
                                          </p:val>
                                        </p:tav>
                                        <p:tav tm="100000">
                                          <p:val>
                                            <p:fltVal val="0"/>
                                          </p:val>
                                        </p:tav>
                                      </p:tavLst>
                                    </p:anim>
                                    <p:animEffect transition="in" filter="fade">
                                      <p:cBhvr>
                                        <p:cTn id="32" dur="1600"/>
                                        <p:tgtEl>
                                          <p:spTgt spid="19470"/>
                                        </p:tgtEl>
                                      </p:cBhvr>
                                    </p:animEffect>
                                  </p:childTnLst>
                                </p:cTn>
                              </p:par>
                              <p:par>
                                <p:cTn id="33" presetID="31" presetClass="entr" presetSubtype="0" fill="hold" nodeType="withEffect">
                                  <p:stCondLst>
                                    <p:cond delay="800"/>
                                  </p:stCondLst>
                                  <p:iterate type="lt">
                                    <p:tmPct val="5000"/>
                                  </p:iterate>
                                  <p:childTnLst>
                                    <p:set>
                                      <p:cBhvr>
                                        <p:cTn id="34" dur="1" fill="hold">
                                          <p:stCondLst>
                                            <p:cond delay="0"/>
                                          </p:stCondLst>
                                        </p:cTn>
                                        <p:tgtEl>
                                          <p:spTgt spid="19482"/>
                                        </p:tgtEl>
                                        <p:attrNameLst>
                                          <p:attrName>style.visibility</p:attrName>
                                        </p:attrNameLst>
                                      </p:cBhvr>
                                      <p:to>
                                        <p:strVal val="visible"/>
                                      </p:to>
                                    </p:set>
                                    <p:anim calcmode="lin" valueType="num">
                                      <p:cBhvr>
                                        <p:cTn id="35" dur="1000" fill="hold"/>
                                        <p:tgtEl>
                                          <p:spTgt spid="19482"/>
                                        </p:tgtEl>
                                        <p:attrNameLst>
                                          <p:attrName>ppt_w</p:attrName>
                                        </p:attrNameLst>
                                      </p:cBhvr>
                                      <p:tavLst>
                                        <p:tav tm="0">
                                          <p:val>
                                            <p:fltVal val="0"/>
                                          </p:val>
                                        </p:tav>
                                        <p:tav tm="100000">
                                          <p:val>
                                            <p:strVal val="#ppt_w"/>
                                          </p:val>
                                        </p:tav>
                                      </p:tavLst>
                                    </p:anim>
                                    <p:anim calcmode="lin" valueType="num">
                                      <p:cBhvr>
                                        <p:cTn id="36" dur="1000" fill="hold"/>
                                        <p:tgtEl>
                                          <p:spTgt spid="19482"/>
                                        </p:tgtEl>
                                        <p:attrNameLst>
                                          <p:attrName>ppt_h</p:attrName>
                                        </p:attrNameLst>
                                      </p:cBhvr>
                                      <p:tavLst>
                                        <p:tav tm="0">
                                          <p:val>
                                            <p:fltVal val="0"/>
                                          </p:val>
                                        </p:tav>
                                        <p:tav tm="100000">
                                          <p:val>
                                            <p:strVal val="#ppt_h"/>
                                          </p:val>
                                        </p:tav>
                                      </p:tavLst>
                                    </p:anim>
                                    <p:anim calcmode="lin" valueType="num">
                                      <p:cBhvr>
                                        <p:cTn id="37" dur="1000" fill="hold"/>
                                        <p:tgtEl>
                                          <p:spTgt spid="19482"/>
                                        </p:tgtEl>
                                        <p:attrNameLst>
                                          <p:attrName>style.rotation</p:attrName>
                                        </p:attrNameLst>
                                      </p:cBhvr>
                                      <p:tavLst>
                                        <p:tav tm="0">
                                          <p:val>
                                            <p:fltVal val="90"/>
                                          </p:val>
                                        </p:tav>
                                        <p:tav tm="100000">
                                          <p:val>
                                            <p:fltVal val="0"/>
                                          </p:val>
                                        </p:tav>
                                      </p:tavLst>
                                    </p:anim>
                                    <p:animEffect transition="in" filter="fade">
                                      <p:cBhvr>
                                        <p:cTn id="38" dur="1000"/>
                                        <p:tgtEl>
                                          <p:spTgt spid="19482"/>
                                        </p:tgtEl>
                                      </p:cBhvr>
                                    </p:animEffect>
                                  </p:childTnLst>
                                </p:cTn>
                              </p:par>
                              <p:par>
                                <p:cTn id="39" presetID="53" presetClass="entr" presetSubtype="0" fill="hold" nodeType="withEffect">
                                  <p:stCondLst>
                                    <p:cond delay="800"/>
                                  </p:stCondLst>
                                  <p:childTnLst>
                                    <p:set>
                                      <p:cBhvr>
                                        <p:cTn id="40" dur="1" fill="hold">
                                          <p:stCondLst>
                                            <p:cond delay="0"/>
                                          </p:stCondLst>
                                        </p:cTn>
                                        <p:tgtEl>
                                          <p:spTgt spid="19483"/>
                                        </p:tgtEl>
                                        <p:attrNameLst>
                                          <p:attrName>style.visibility</p:attrName>
                                        </p:attrNameLst>
                                      </p:cBhvr>
                                      <p:to>
                                        <p:strVal val="visible"/>
                                      </p:to>
                                    </p:set>
                                    <p:anim calcmode="lin" valueType="num">
                                      <p:cBhvr>
                                        <p:cTn id="41" dur="500" fill="hold"/>
                                        <p:tgtEl>
                                          <p:spTgt spid="19483"/>
                                        </p:tgtEl>
                                        <p:attrNameLst>
                                          <p:attrName>ppt_w</p:attrName>
                                        </p:attrNameLst>
                                      </p:cBhvr>
                                      <p:tavLst>
                                        <p:tav tm="0">
                                          <p:val>
                                            <p:fltVal val="0"/>
                                          </p:val>
                                        </p:tav>
                                        <p:tav tm="100000">
                                          <p:val>
                                            <p:strVal val="#ppt_w"/>
                                          </p:val>
                                        </p:tav>
                                      </p:tavLst>
                                    </p:anim>
                                    <p:anim calcmode="lin" valueType="num">
                                      <p:cBhvr>
                                        <p:cTn id="42" dur="500" fill="hold"/>
                                        <p:tgtEl>
                                          <p:spTgt spid="19483"/>
                                        </p:tgtEl>
                                        <p:attrNameLst>
                                          <p:attrName>ppt_h</p:attrName>
                                        </p:attrNameLst>
                                      </p:cBhvr>
                                      <p:tavLst>
                                        <p:tav tm="0">
                                          <p:val>
                                            <p:fltVal val="0"/>
                                          </p:val>
                                        </p:tav>
                                        <p:tav tm="100000">
                                          <p:val>
                                            <p:strVal val="#ppt_h"/>
                                          </p:val>
                                        </p:tav>
                                      </p:tavLst>
                                    </p:anim>
                                    <p:animEffect transition="in" filter="fade">
                                      <p:cBhvr>
                                        <p:cTn id="43" dur="5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Ls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name="">
    <p:bg>
      <p:bgPr>
        <a:blipFill rotWithShape="0">
          <a:blip r:embed="rId4"/>
          <a:stretch>
            <a:fillRect/>
          </a:stretch>
        </a:blipFill>
      </p:bgPr>
    </p:bg>
    <p:spTree>
      <p:nvGrpSpPr>
        <p:cNvPr id="1" name=""/>
        <p:cNvGrpSpPr/>
        <p:nvPr/>
      </p:nvGrpSpPr>
      <p:grpSpPr/>
      <p:sp>
        <p:nvSpPr>
          <p:cNvPr id="20482" name="Text Box 25"/>
          <p:cNvSpPr/>
          <p:nvPr/>
        </p:nvSpPr>
        <p:spPr bwMode="auto">
          <a:xfrm>
            <a:off x="4654550" y="0"/>
            <a:ext cx="4406900" cy="488950"/>
          </a:xfrm>
          <a:prstGeom prst="rect">
            <a:avLst/>
          </a:prstGeom>
          <a:noFill/>
          <a:ln>
            <a:noFill/>
            <a:miter lim="800000"/>
          </a:ln>
          <a:effectLst>
            <a:outerShdw dist="17961" dir="2700000" algn="ctr">
              <a:schemeClr val="tx1"/>
            </a:outerShdw>
          </a:effectLst>
        </p:spPr>
        <p:txBody>
          <a:bodyPr wrap="none"/>
          <a:lstStyle>
            <a:lvl1pPr algn="r" rtl="1" fontAlgn="base">
              <a:spcBef>
                <a:spcPct val="0"/>
              </a:spcBef>
              <a:spcAft>
                <a:spcPct val="0"/>
              </a:spcAft>
              <a:buNone/>
              <a:defRPr lang="he-IL" altLang="en-US">
                <a:solidFill>
                  <a:schemeClr val="tx1"/>
                </a:solidFill>
                <a:latin typeface="Arial" pitchFamily="34" charset="0"/>
                <a:ea typeface="Arial" pitchFamily="34" charset="0"/>
              </a:defRPr>
            </a:lvl1pPr>
            <a:lvl2pPr marL="457200" indent="0" algn="r" rtl="1" fontAlgn="base">
              <a:spcBef>
                <a:spcPct val="0"/>
              </a:spcBef>
              <a:spcAft>
                <a:spcPct val="0"/>
              </a:spcAft>
              <a:buNone/>
              <a:defRPr lang="he-IL" altLang="en-US">
                <a:solidFill>
                  <a:schemeClr val="tx1"/>
                </a:solidFill>
                <a:latin typeface="Arial" pitchFamily="34" charset="0"/>
                <a:ea typeface="Arial" pitchFamily="34" charset="0"/>
              </a:defRPr>
            </a:lvl2pPr>
            <a:lvl3pPr marL="914400" indent="0" algn="r" rtl="1" fontAlgn="base">
              <a:spcBef>
                <a:spcPct val="0"/>
              </a:spcBef>
              <a:spcAft>
                <a:spcPct val="0"/>
              </a:spcAft>
              <a:buNone/>
              <a:defRPr lang="he-IL" altLang="en-US">
                <a:solidFill>
                  <a:schemeClr val="tx1"/>
                </a:solidFill>
                <a:latin typeface="Arial" pitchFamily="34" charset="0"/>
                <a:ea typeface="Arial" pitchFamily="34" charset="0"/>
              </a:defRPr>
            </a:lvl3pPr>
            <a:lvl4pPr marL="1371600" indent="0" algn="r" rtl="1" fontAlgn="base">
              <a:spcBef>
                <a:spcPct val="0"/>
              </a:spcBef>
              <a:spcAft>
                <a:spcPct val="0"/>
              </a:spcAft>
              <a:buNone/>
              <a:defRPr lang="he-IL" altLang="en-US">
                <a:solidFill>
                  <a:schemeClr val="tx1"/>
                </a:solidFill>
                <a:latin typeface="Arial" pitchFamily="34" charset="0"/>
                <a:ea typeface="Arial" pitchFamily="34" charset="0"/>
              </a:defRPr>
            </a:lvl4pPr>
            <a:lvl5pPr marL="1828800" indent="0" algn="r" rtl="1" fontAlgn="base">
              <a:spcBef>
                <a:spcPct val="0"/>
              </a:spcBef>
              <a:spcAft>
                <a:spcPct val="0"/>
              </a:spcAft>
              <a:buNone/>
              <a:defRPr lang="he-IL" altLang="en-US">
                <a:solidFill>
                  <a:schemeClr val="tx1"/>
                </a:solidFill>
                <a:latin typeface="Arial" pitchFamily="34" charset="0"/>
                <a:ea typeface="Arial" pitchFamily="34" charset="0"/>
              </a:defRPr>
            </a:lvl5pPr>
          </a:lstStyle>
          <a:p>
            <a:pPr lvl="0">
              <a:spcBef>
                <a:spcPct val="50000"/>
              </a:spcBef>
            </a:pPr>
            <a:r>
              <a:rPr lang="he-IL" sz="2600" b="1" i="1">
                <a:solidFill>
                  <a:schemeClr val="bg1"/>
                </a:solidFill>
              </a:rPr>
              <a:t>ההיערכות המצרית באבו-עגילה </a:t>
            </a:r>
            <a:endParaRPr lang="en-US" sz="2600" b="1" i="1">
              <a:solidFill>
                <a:schemeClr val="bg1"/>
              </a:solidFill>
            </a:endParaRPr>
          </a:p>
        </p:txBody>
      </p:sp>
      <p:pic>
        <p:nvPicPr>
          <p:cNvPr id="20483" name="Picture 26" descr="2">
            <a:hlinkClick r:id="rId3" action="ppaction://hlinkshowjump?jump=previousslide"/>
          </p:cNvPr>
          <p:cNvPicPr>
            <a:picLocks noChangeAspect="1"/>
          </p:cNvPicPr>
          <p:nvPr/>
        </p:nvPicPr>
        <p:blipFill>
          <a:blip r:embed="rId2"/>
          <a:stretch>
            <a:fillRect/>
          </a:stretch>
        </p:blipFill>
        <p:spPr bwMode="auto">
          <a:xfrm>
            <a:off x="8677275" y="6477000"/>
            <a:ext cx="358775" cy="355600"/>
          </a:xfrm>
          <a:prstGeom prst="rect">
            <a:avLst/>
          </a:prstGeom>
          <a:noFill/>
          <a:ln cap="flat">
            <a:noFill/>
            <a:prstDash val="solid"/>
            <a:round/>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p14:dur="700">
        <p:fade/>
      </p:transition>
    </mc:Choice>
    <mc:Fallback>
      <p:transition>
        <p:fade/>
      </p:transition>
    </mc:Fallback>
  </mc:AlternateContent>
  <p:timing/>
</p:sld>
</file>

<file path=ppt/tags/tag1.xml><?xml version="1.0" encoding="utf-8"?>
<p:tagLst xmlns:p="http://schemas.openxmlformats.org/presentationml/2006/main">
  <p:tag name="AS_NET" val="4.0.30319.34209"/>
  <p:tag name="AS_OS" val="Microsoft Windows NT 6.2.9200.0"/>
  <p:tag name="AS_RELEASE_DATE" val="2018.07.12"/>
  <p:tag name="AS_TITLE" val="Aspose.Slides for .NET 2.0"/>
  <p:tag name="AS_VERSION" val="18.7"/>
</p:tagLst>
</file>

<file path=ppt/theme/theme1.xml><?xml version="1.0" encoding="utf-8"?>
<a:theme xmlns:r="http://schemas.openxmlformats.org/officeDocument/2006/relationships"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73</Paragraphs>
  <Slides>19</Slides>
  <Notes>0</Notes>
  <TotalTime>0</TotalTime>
  <HiddenSlides>0</HiddenSlides>
  <MMClips>0</MMClips>
  <ScaleCrop>0</ScaleCrop>
  <HeadingPairs>
    <vt:vector baseType="variant" size="4">
      <vt:variant>
        <vt:lpstr>Theme</vt:lpstr>
      </vt:variant>
      <vt:variant>
        <vt:i4>1</vt:i4>
      </vt:variant>
      <vt:variant>
        <vt:lpstr>Slide Titles</vt:lpstr>
      </vt:variant>
      <vt:variant>
        <vt:i4>19</vt:i4>
      </vt:variant>
    </vt:vector>
  </HeadingPairs>
  <TitlesOfParts>
    <vt:vector baseType="lpstr" size="20">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0</LinksUpToDate>
  <SharedDoc>0</SharedDoc>
  <HyperlinksChanged>0</HyperlinksChanged>
  <Application>Aspose.Slides for .NET</Application>
  <AppVersion>18.0700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0</cp:revision>
  <dcterms:created xsi:type="dcterms:W3CDTF">2006-08-09T10:31:11Z</dcterms:created>
  <dcterms:modified xsi:type="dcterms:W3CDTF">2018-10-11T10:14:07Z</dcterms:modified>
</cp:coreProperties>
</file>