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800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6</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b="1" lang="en-US" sz="2800">
                <a:solidFill>
                  <a:srgbClr val="066B57"/>
                </a:solidFill>
                <a:latin typeface="Assistant"/>
                <a:ea typeface="Assistant"/>
                <a:cs typeface="Assistant"/>
                <a:sym typeface="Assistant"/>
              </a:rPr>
              <a:t>היום ה-45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20</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ז'</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25497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1800">
                <a:solidFill>
                  <a:schemeClr val="lt1"/>
                </a:solidFill>
                <a:latin typeface="Assistant"/>
                <a:ea typeface="Assistant"/>
                <a:cs typeface="Assistant"/>
                <a:sym typeface="Assistant"/>
              </a:rPr>
              <a:t>השבוע השביעי למלחמה</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a:solidFill>
                <a:srgbClr val="FF0000"/>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כוחות צה"ל ממשיכים לפעול בשטח רצועת עזה על-פי תכנית פעולה סדורה ומשתלטים על מעוזים של ארגון הטרור חמאס. </a:t>
            </a:r>
            <a:endParaRPr sz="12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בפעילות צה"ל בבית החולים "שיפא" נמצאו עדויות רבות לפעולתו של חמאס במקום. בין היתר, נחשפו מנהרה עמוקה שבקצה שלה דלת הדף עם חרך ירי וכלי נשק רבים שהיו מפוזרים במקומות שונים במתחם. בנוסף, תיעוד שנתפס מתוך מצלמות האבטחה חושף כיצד הובילו ב-7 באוקטובר מחבלי חמאס כמה מהחטופים לשטח בית החולים. </a:t>
            </a:r>
            <a:endParaRPr sz="12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במהלך היממה האחרונה, הכווינו כוחות היבשה בסיוע אמ"ן ושב"כ כלי טיס לחיסול מחבלים, השמדת תשתיות טרור ואיתור אמל"ח. באחד האירועים הצליחו הכוחות להביא לחיסולם של שלושה ראשי פלוגה בחמאס.</a:t>
            </a:r>
            <a:endParaRPr sz="12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לוחמי יחידת 504 מאגף המודיעין, שמובילים את המאמץ המודיעיני של חקר מחבלי חמאס מאז ראשית המלחמה, הצליחו לחשוף מידע חשוב המסייע לכוחות בשטח. בתוך כך הובילה היחידה לאיתור שורה של מנהרות טרור, מחסנים ואמל"ח, ולחשיפת שיטות הפעולה של האויב ומאמצי ההיטמעות של המחבלים בתוך האוכלוסייה האזרחית.</a:t>
            </a:r>
            <a:endParaRPr sz="12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במהלך היום, זוהו כ-25 שיגורים ו-3 כלי טיס עויינים שכוונו משטח לבנון אל עבר מספר מוקדים בגבול הצפון בשטח ישראל. מערך ההגנה האווירית פעל ליירוט של מרבית המטרות, צה"ל הגיב באש ע"י טנקים ומסוקי קרב, וכוחותינו המשיכו בפגיעה בתשתיות הטרור בדרום לבנון. </a:t>
            </a:r>
            <a:endParaRPr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ושב"כ פועלים כנגד ארגון הטרור חמאס באיו"ש. ביממה האחרונה נעצרו 16 מבוקשים באזור ובגזרת עציון נעצר גורם בכיר בחמאס.</a:t>
            </a:r>
            <a:endParaRPr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endParaRPr b="1" sz="7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מרחיבים את פעילותם </a:t>
            </a:r>
            <a:r>
              <a:rPr b="1" lang="en-US" sz="1100">
                <a:solidFill>
                  <a:schemeClr val="dk1"/>
                </a:solidFill>
                <a:latin typeface="Assistant"/>
                <a:ea typeface="Assistant"/>
                <a:cs typeface="Assistant"/>
                <a:sym typeface="Assistant"/>
              </a:rPr>
              <a:t>בשטח 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הובילו להישגים מבצעיים רבים ולוקחים בהם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מתנהלת בהתאם לתכנית פעולה סדורה ומשרתת את כלל מטרות המלחמה.</a:t>
            </a:r>
            <a:endParaRPr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 </a:t>
            </a:r>
            <a:endParaRPr b="1" sz="11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  מתחילת המלחמה נעצרו באיו"ש כ-1,800 מבוקשים, מתוכם כ-1,050 מהם משויכים לארגון הטרור חמאס. </a:t>
            </a:r>
            <a:endParaRPr b="1" sz="12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ל-20</a:t>
            </a:r>
            <a:r>
              <a:rPr b="1" lang="en-US" sz="700">
                <a:solidFill>
                  <a:srgbClr val="FFFFFF"/>
                </a:solidFill>
                <a:latin typeface="Assistant"/>
                <a:ea typeface="Assistant"/>
                <a:cs typeface="Assistant"/>
                <a:sym typeface="Assistant"/>
              </a:rPr>
              <a:t>.</a:t>
            </a:r>
            <a:r>
              <a:rPr b="1" lang="en-US" sz="700">
                <a:solidFill>
                  <a:srgbClr val="FFFFFF"/>
                </a:solidFill>
                <a:latin typeface="Assistant"/>
                <a:ea typeface="Assistant"/>
                <a:cs typeface="Assistant"/>
                <a:sym typeface="Assistant"/>
              </a:rPr>
              <a:t>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