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10693400" cx="7556500"/>
  <p:notesSz cx="6858000" cy="9144000"/>
  <p:embeddedFontLst>
    <p:embeddedFont>
      <p:font typeface="Assistant"/>
      <p:regular r:id="rId7"/>
      <p:bold r:id="rId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Assistant-regular.fntdata"/><Relationship Id="rId8" Type="http://schemas.openxmlformats.org/officeDocument/2006/relationships/font" Target="fonts/Assistan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1" algn="r">
              <a:spcBef>
                <a:spcPts val="0"/>
              </a:spcBef>
              <a:spcAft>
                <a:spcPts val="0"/>
              </a:spcAft>
              <a:buNone/>
            </a:pPr>
            <a:r>
              <a:t/>
            </a:r>
            <a:endParaRPr/>
          </a:p>
          <a:p>
            <a:pPr indent="0" lvl="0" marL="0" rtl="1" algn="r">
              <a:spcBef>
                <a:spcPts val="0"/>
              </a:spcBef>
              <a:spcAft>
                <a:spcPts val="0"/>
              </a:spcAft>
              <a:buNone/>
            </a:pPr>
            <a:r>
              <a:t/>
            </a:r>
            <a:endParaRPr/>
          </a:p>
          <a:p>
            <a:pPr indent="0" lvl="0" marL="0" rtl="1" algn="r">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grpSp>
        <p:nvGrpSpPr>
          <p:cNvPr id="84" name="Google Shape;84;p13"/>
          <p:cNvGrpSpPr/>
          <p:nvPr/>
        </p:nvGrpSpPr>
        <p:grpSpPr>
          <a:xfrm>
            <a:off x="5874198" y="9215950"/>
            <a:ext cx="1430345" cy="1178665"/>
            <a:chOff x="-354205" y="202558"/>
            <a:chExt cx="512595" cy="422400"/>
          </a:xfrm>
        </p:grpSpPr>
        <p:sp>
          <p:nvSpPr>
            <p:cNvPr id="85" name="Google Shape;85;p13"/>
            <p:cNvSpPr/>
            <p:nvPr/>
          </p:nvSpPr>
          <p:spPr>
            <a:xfrm>
              <a:off x="-354205" y="202561"/>
              <a:ext cx="509120" cy="357017"/>
            </a:xfrm>
            <a:custGeom>
              <a:rect b="b" l="l" r="r" t="t"/>
              <a:pathLst>
                <a:path extrusionOk="0" h="357017" w="509120">
                  <a:moveTo>
                    <a:pt x="27248" y="0"/>
                  </a:moveTo>
                  <a:lnTo>
                    <a:pt x="481872" y="0"/>
                  </a:lnTo>
                  <a:cubicBezTo>
                    <a:pt x="489098" y="0"/>
                    <a:pt x="496029" y="2871"/>
                    <a:pt x="501139" y="7981"/>
                  </a:cubicBezTo>
                  <a:cubicBezTo>
                    <a:pt x="506249" y="13091"/>
                    <a:pt x="509120" y="20022"/>
                    <a:pt x="509120" y="27248"/>
                  </a:cubicBezTo>
                  <a:lnTo>
                    <a:pt x="509120" y="329769"/>
                  </a:lnTo>
                  <a:cubicBezTo>
                    <a:pt x="509120" y="336996"/>
                    <a:pt x="506249" y="343927"/>
                    <a:pt x="501139" y="349037"/>
                  </a:cubicBezTo>
                  <a:cubicBezTo>
                    <a:pt x="496029" y="354147"/>
                    <a:pt x="489098" y="357017"/>
                    <a:pt x="481872" y="357017"/>
                  </a:cubicBezTo>
                  <a:lnTo>
                    <a:pt x="27248" y="357017"/>
                  </a:lnTo>
                  <a:cubicBezTo>
                    <a:pt x="20022" y="357017"/>
                    <a:pt x="13091" y="354147"/>
                    <a:pt x="7981" y="349037"/>
                  </a:cubicBezTo>
                  <a:cubicBezTo>
                    <a:pt x="2871" y="343927"/>
                    <a:pt x="0" y="336996"/>
                    <a:pt x="0" y="329769"/>
                  </a:cubicBezTo>
                  <a:lnTo>
                    <a:pt x="0" y="27248"/>
                  </a:lnTo>
                  <a:cubicBezTo>
                    <a:pt x="0" y="20022"/>
                    <a:pt x="2871" y="13091"/>
                    <a:pt x="7981" y="7981"/>
                  </a:cubicBezTo>
                  <a:cubicBezTo>
                    <a:pt x="13091" y="2871"/>
                    <a:pt x="20022" y="0"/>
                    <a:pt x="27248"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3"/>
            <p:cNvSpPr txBox="1"/>
            <p:nvPr/>
          </p:nvSpPr>
          <p:spPr>
            <a:xfrm>
              <a:off x="-350711" y="202558"/>
              <a:ext cx="509100" cy="422400"/>
            </a:xfrm>
            <a:prstGeom prst="rect">
              <a:avLst/>
            </a:prstGeom>
            <a:noFill/>
            <a:ln>
              <a:noFill/>
            </a:ln>
          </p:spPr>
          <p:txBody>
            <a:bodyPr anchorCtr="0" anchor="ctr" bIns="50800" lIns="50800" spcFirstLastPara="1" rIns="50800" wrap="square" tIns="50800">
              <a:noAutofit/>
            </a:bodyPr>
            <a:lstStyle/>
            <a:p>
              <a:pPr indent="0" lvl="0" marL="0" rtl="1" algn="ctr">
                <a:lnSpc>
                  <a:spcPct val="91000"/>
                </a:lnSpc>
                <a:spcBef>
                  <a:spcPts val="0"/>
                </a:spcBef>
                <a:spcAft>
                  <a:spcPts val="0"/>
                </a:spcAft>
                <a:buClr>
                  <a:schemeClr val="dk1"/>
                </a:buClr>
                <a:buFont typeface="Arial"/>
                <a:buNone/>
              </a:pPr>
              <a:r>
                <a:rPr lang="en-US">
                  <a:solidFill>
                    <a:schemeClr val="lt1"/>
                  </a:solidFill>
                  <a:latin typeface="Assistant"/>
                  <a:ea typeface="Assistant"/>
                  <a:cs typeface="Assistant"/>
                  <a:sym typeface="Assistant"/>
                </a:rPr>
                <a:t>מעל</a:t>
              </a:r>
              <a:endParaRPr b="1" sz="3200">
                <a:solidFill>
                  <a:srgbClr val="FFFFFF"/>
                </a:solidFill>
                <a:latin typeface="Assistant"/>
                <a:ea typeface="Assistant"/>
                <a:cs typeface="Assistant"/>
                <a:sym typeface="Assistant"/>
              </a:endParaRPr>
            </a:p>
            <a:p>
              <a:pPr indent="0" lvl="0" marL="0" marR="0" rtl="0" algn="ctr">
                <a:lnSpc>
                  <a:spcPct val="91000"/>
                </a:lnSpc>
                <a:spcBef>
                  <a:spcPts val="0"/>
                </a:spcBef>
                <a:spcAft>
                  <a:spcPts val="0"/>
                </a:spcAft>
                <a:buNone/>
              </a:pPr>
              <a:r>
                <a:rPr b="1" lang="en-US" sz="3200">
                  <a:solidFill>
                    <a:srgbClr val="FFFFFF"/>
                  </a:solidFill>
                  <a:latin typeface="Assistant"/>
                  <a:ea typeface="Assistant"/>
                  <a:cs typeface="Assistant"/>
                  <a:sym typeface="Assistant"/>
                </a:rPr>
                <a:t>2,700</a:t>
              </a:r>
              <a:endParaRPr b="1" sz="3200">
                <a:latin typeface="Assistant"/>
                <a:ea typeface="Assistant"/>
                <a:cs typeface="Assistant"/>
                <a:sym typeface="Assistant"/>
              </a:endParaRPr>
            </a:p>
            <a:p>
              <a:pPr indent="0" lvl="0" marL="0" marR="0" rtl="0" algn="ctr">
                <a:lnSpc>
                  <a:spcPct val="90994"/>
                </a:lnSpc>
                <a:spcBef>
                  <a:spcPts val="0"/>
                </a:spcBef>
                <a:spcAft>
                  <a:spcPts val="0"/>
                </a:spcAft>
                <a:buNone/>
              </a:pPr>
              <a:r>
                <a:rPr i="0" lang="en-US" sz="1599" u="none" cap="none" strike="noStrike">
                  <a:solidFill>
                    <a:srgbClr val="FFFFFF"/>
                  </a:solidFill>
                  <a:latin typeface="Assistant"/>
                  <a:ea typeface="Assistant"/>
                  <a:cs typeface="Assistant"/>
                  <a:sym typeface="Assistant"/>
                </a:rPr>
                <a:t>מבוקשים נעצרו באיו״ש</a:t>
              </a:r>
              <a:endParaRPr>
                <a:latin typeface="Assistant"/>
                <a:ea typeface="Assistant"/>
                <a:cs typeface="Assistant"/>
                <a:sym typeface="Assistant"/>
              </a:endParaRPr>
            </a:p>
          </p:txBody>
        </p:sp>
      </p:grpSp>
      <p:grpSp>
        <p:nvGrpSpPr>
          <p:cNvPr id="87" name="Google Shape;87;p13"/>
          <p:cNvGrpSpPr/>
          <p:nvPr/>
        </p:nvGrpSpPr>
        <p:grpSpPr>
          <a:xfrm>
            <a:off x="5873893" y="4952963"/>
            <a:ext cx="1440359" cy="1321056"/>
            <a:chOff x="0" y="0"/>
            <a:chExt cx="516192" cy="473437"/>
          </a:xfrm>
        </p:grpSpPr>
        <p:sp>
          <p:nvSpPr>
            <p:cNvPr id="88" name="Google Shape;88;p13"/>
            <p:cNvSpPr/>
            <p:nvPr/>
          </p:nvSpPr>
          <p:spPr>
            <a:xfrm>
              <a:off x="0" y="0"/>
              <a:ext cx="516192" cy="473437"/>
            </a:xfrm>
            <a:custGeom>
              <a:rect b="b" l="l" r="r" t="t"/>
              <a:pathLst>
                <a:path extrusionOk="0" h="473437" w="516192">
                  <a:moveTo>
                    <a:pt x="26875" y="0"/>
                  </a:moveTo>
                  <a:lnTo>
                    <a:pt x="489317" y="0"/>
                  </a:lnTo>
                  <a:cubicBezTo>
                    <a:pt x="496445" y="0"/>
                    <a:pt x="503281" y="2831"/>
                    <a:pt x="508321" y="7871"/>
                  </a:cubicBezTo>
                  <a:cubicBezTo>
                    <a:pt x="513361" y="12912"/>
                    <a:pt x="516192" y="19747"/>
                    <a:pt x="516192" y="26875"/>
                  </a:cubicBezTo>
                  <a:lnTo>
                    <a:pt x="516192" y="446562"/>
                  </a:lnTo>
                  <a:cubicBezTo>
                    <a:pt x="516192" y="461404"/>
                    <a:pt x="504160" y="473437"/>
                    <a:pt x="489317" y="473437"/>
                  </a:cubicBezTo>
                  <a:lnTo>
                    <a:pt x="26875" y="473437"/>
                  </a:lnTo>
                  <a:cubicBezTo>
                    <a:pt x="12032" y="473437"/>
                    <a:pt x="0" y="461404"/>
                    <a:pt x="0" y="446562"/>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3"/>
            <p:cNvSpPr txBox="1"/>
            <p:nvPr/>
          </p:nvSpPr>
          <p:spPr>
            <a:xfrm>
              <a:off x="0" y="28575"/>
              <a:ext cx="516192" cy="444862"/>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i="0" lang="en-US" sz="1300" u="none" cap="none" strike="noStrike">
                  <a:solidFill>
                    <a:srgbClr val="FFFFFF"/>
                  </a:solidFill>
                  <a:latin typeface="Assistant"/>
                  <a:ea typeface="Assistant"/>
                  <a:cs typeface="Assistant"/>
                  <a:sym typeface="Assistant"/>
                </a:rPr>
                <a:t>מעל </a:t>
              </a:r>
              <a:endParaRPr sz="1200">
                <a:latin typeface="Assistant"/>
                <a:ea typeface="Assistant"/>
                <a:cs typeface="Assistant"/>
                <a:sym typeface="Assistant"/>
              </a:endParaRPr>
            </a:p>
            <a:p>
              <a:pPr indent="0" lvl="0" marL="0" marR="0" rtl="0" algn="ctr">
                <a:lnSpc>
                  <a:spcPct val="91000"/>
                </a:lnSpc>
                <a:spcBef>
                  <a:spcPts val="0"/>
                </a:spcBef>
                <a:spcAft>
                  <a:spcPts val="0"/>
                </a:spcAft>
                <a:buNone/>
              </a:pPr>
              <a:r>
                <a:rPr b="1" lang="en-US" sz="3100">
                  <a:solidFill>
                    <a:srgbClr val="FFFFFF"/>
                  </a:solidFill>
                  <a:latin typeface="Assistant"/>
                  <a:ea typeface="Assistant"/>
                  <a:cs typeface="Assistant"/>
                  <a:sym typeface="Assistant"/>
                </a:rPr>
                <a:t>30,000</a:t>
              </a:r>
              <a:endParaRPr b="1" sz="1200">
                <a:latin typeface="Assistant"/>
                <a:ea typeface="Assistant"/>
                <a:cs typeface="Assistant"/>
                <a:sym typeface="Assistant"/>
              </a:endParaRPr>
            </a:p>
            <a:p>
              <a:pPr indent="0" lvl="0" marL="0" marR="0" rtl="0" algn="ctr">
                <a:lnSpc>
                  <a:spcPct val="90994"/>
                </a:lnSpc>
                <a:spcBef>
                  <a:spcPts val="0"/>
                </a:spcBef>
                <a:spcAft>
                  <a:spcPts val="0"/>
                </a:spcAft>
                <a:buNone/>
              </a:pPr>
              <a:r>
                <a:rPr i="0" lang="en-US" sz="1399" u="none" cap="none" strike="noStrike">
                  <a:solidFill>
                    <a:srgbClr val="FFFFFF"/>
                  </a:solidFill>
                  <a:latin typeface="Assistant"/>
                  <a:ea typeface="Assistant"/>
                  <a:cs typeface="Assistant"/>
                  <a:sym typeface="Assistant"/>
                </a:rPr>
                <a:t>מטרות אסטרטגיות הותקפו בעזה</a:t>
              </a:r>
              <a:endParaRPr sz="1200">
                <a:latin typeface="Assistant"/>
                <a:ea typeface="Assistant"/>
                <a:cs typeface="Assistant"/>
                <a:sym typeface="Assistant"/>
              </a:endParaRPr>
            </a:p>
          </p:txBody>
        </p:sp>
      </p:grpSp>
      <p:grpSp>
        <p:nvGrpSpPr>
          <p:cNvPr id="90" name="Google Shape;90;p13"/>
          <p:cNvGrpSpPr/>
          <p:nvPr/>
        </p:nvGrpSpPr>
        <p:grpSpPr>
          <a:xfrm>
            <a:off x="5873900" y="7899875"/>
            <a:ext cx="1440660" cy="1148511"/>
            <a:chOff x="3" y="0"/>
            <a:chExt cx="516300" cy="411600"/>
          </a:xfrm>
        </p:grpSpPr>
        <p:sp>
          <p:nvSpPr>
            <p:cNvPr id="91" name="Google Shape;91;p13"/>
            <p:cNvSpPr/>
            <p:nvPr/>
          </p:nvSpPr>
          <p:spPr>
            <a:xfrm>
              <a:off x="3" y="0"/>
              <a:ext cx="516192" cy="411462"/>
            </a:xfrm>
            <a:custGeom>
              <a:rect b="b" l="l" r="r" t="t"/>
              <a:pathLst>
                <a:path extrusionOk="0" h="357017" w="516192">
                  <a:moveTo>
                    <a:pt x="26875" y="0"/>
                  </a:moveTo>
                  <a:lnTo>
                    <a:pt x="489317" y="0"/>
                  </a:lnTo>
                  <a:cubicBezTo>
                    <a:pt x="496445" y="0"/>
                    <a:pt x="503281" y="2831"/>
                    <a:pt x="508321" y="7871"/>
                  </a:cubicBezTo>
                  <a:cubicBezTo>
                    <a:pt x="513361" y="12912"/>
                    <a:pt x="516192" y="19747"/>
                    <a:pt x="516192" y="26875"/>
                  </a:cubicBezTo>
                  <a:lnTo>
                    <a:pt x="516192" y="330143"/>
                  </a:lnTo>
                  <a:cubicBezTo>
                    <a:pt x="516192" y="344985"/>
                    <a:pt x="504160" y="357017"/>
                    <a:pt x="489317" y="357017"/>
                  </a:cubicBezTo>
                  <a:lnTo>
                    <a:pt x="26875" y="357017"/>
                  </a:lnTo>
                  <a:cubicBezTo>
                    <a:pt x="12032" y="357017"/>
                    <a:pt x="0" y="344985"/>
                    <a:pt x="0" y="330143"/>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3"/>
            <p:cNvSpPr txBox="1"/>
            <p:nvPr/>
          </p:nvSpPr>
          <p:spPr>
            <a:xfrm>
              <a:off x="3" y="0"/>
              <a:ext cx="516300" cy="411600"/>
            </a:xfrm>
            <a:prstGeom prst="rect">
              <a:avLst/>
            </a:prstGeom>
            <a:noFill/>
            <a:ln>
              <a:noFill/>
            </a:ln>
          </p:spPr>
          <p:txBody>
            <a:bodyPr anchorCtr="0" anchor="ctr" bIns="50800" lIns="50800" spcFirstLastPara="1" rIns="50800" wrap="square" tIns="50800">
              <a:noAutofit/>
            </a:bodyPr>
            <a:lstStyle/>
            <a:p>
              <a:pPr indent="0" lvl="0" marL="0" rtl="0" algn="ctr">
                <a:lnSpc>
                  <a:spcPct val="91000"/>
                </a:lnSpc>
                <a:spcBef>
                  <a:spcPts val="0"/>
                </a:spcBef>
                <a:spcAft>
                  <a:spcPts val="0"/>
                </a:spcAft>
                <a:buClr>
                  <a:schemeClr val="dk1"/>
                </a:buClr>
                <a:buFont typeface="Arial"/>
                <a:buNone/>
              </a:pPr>
              <a:r>
                <a:rPr lang="en-US">
                  <a:solidFill>
                    <a:schemeClr val="lt1"/>
                  </a:solidFill>
                  <a:latin typeface="Assistant"/>
                  <a:ea typeface="Assistant"/>
                  <a:cs typeface="Assistant"/>
                  <a:sym typeface="Assistant"/>
                </a:rPr>
                <a:t>מעל</a:t>
              </a:r>
              <a:endParaRPr sz="1300">
                <a:solidFill>
                  <a:schemeClr val="dk1"/>
                </a:solidFill>
                <a:latin typeface="Assistant"/>
                <a:ea typeface="Assistant"/>
                <a:cs typeface="Assistant"/>
                <a:sym typeface="Assistant"/>
              </a:endParaRPr>
            </a:p>
            <a:p>
              <a:pPr indent="0" lvl="0" marL="0" rtl="0" algn="ctr">
                <a:lnSpc>
                  <a:spcPct val="91000"/>
                </a:lnSpc>
                <a:spcBef>
                  <a:spcPts val="0"/>
                </a:spcBef>
                <a:spcAft>
                  <a:spcPts val="0"/>
                </a:spcAft>
                <a:buClr>
                  <a:schemeClr val="dk1"/>
                </a:buClr>
                <a:buFont typeface="Arial"/>
                <a:buNone/>
              </a:pPr>
              <a:r>
                <a:rPr b="1" lang="en-US" sz="3200">
                  <a:solidFill>
                    <a:schemeClr val="lt1"/>
                  </a:solidFill>
                  <a:latin typeface="Assistant"/>
                  <a:ea typeface="Assistant"/>
                  <a:cs typeface="Assistant"/>
                  <a:sym typeface="Assistant"/>
                </a:rPr>
                <a:t>750</a:t>
              </a:r>
              <a:endParaRPr b="1" sz="3400">
                <a:solidFill>
                  <a:srgbClr val="FFFFFF"/>
                </a:solidFill>
                <a:latin typeface="Assistant"/>
                <a:ea typeface="Assistant"/>
                <a:cs typeface="Assistant"/>
                <a:sym typeface="Assistant"/>
              </a:endParaRPr>
            </a:p>
            <a:p>
              <a:pPr indent="0" lvl="0" marL="0" marR="0" rtl="1" algn="ctr">
                <a:lnSpc>
                  <a:spcPct val="90994"/>
                </a:lnSpc>
                <a:spcBef>
                  <a:spcPts val="0"/>
                </a:spcBef>
                <a:spcAft>
                  <a:spcPts val="0"/>
                </a:spcAft>
                <a:buNone/>
              </a:pPr>
              <a:r>
                <a:rPr lang="en-US" sz="1399">
                  <a:solidFill>
                    <a:srgbClr val="FFFFFF"/>
                  </a:solidFill>
                  <a:latin typeface="Assistant"/>
                  <a:ea typeface="Assistant"/>
                  <a:cs typeface="Assistant"/>
                  <a:sym typeface="Assistant"/>
                </a:rPr>
                <a:t>מטרות מטכ"ליות הותקפו בצפון</a:t>
              </a:r>
              <a:endParaRPr sz="1200">
                <a:latin typeface="Assistant"/>
                <a:ea typeface="Assistant"/>
                <a:cs typeface="Assistant"/>
                <a:sym typeface="Assistant"/>
              </a:endParaRPr>
            </a:p>
          </p:txBody>
        </p:sp>
      </p:grpSp>
      <p:grpSp>
        <p:nvGrpSpPr>
          <p:cNvPr id="93" name="Google Shape;93;p13"/>
          <p:cNvGrpSpPr/>
          <p:nvPr/>
        </p:nvGrpSpPr>
        <p:grpSpPr>
          <a:xfrm>
            <a:off x="5874043" y="3621596"/>
            <a:ext cx="1440382" cy="1178997"/>
            <a:chOff x="0" y="0"/>
            <a:chExt cx="516192" cy="422519"/>
          </a:xfrm>
        </p:grpSpPr>
        <p:sp>
          <p:nvSpPr>
            <p:cNvPr id="94" name="Google Shape;94;p13"/>
            <p:cNvSpPr/>
            <p:nvPr/>
          </p:nvSpPr>
          <p:spPr>
            <a:xfrm>
              <a:off x="0" y="0"/>
              <a:ext cx="516192" cy="422519"/>
            </a:xfrm>
            <a:custGeom>
              <a:rect b="b" l="l" r="r" t="t"/>
              <a:pathLst>
                <a:path extrusionOk="0" h="422519" w="516192">
                  <a:moveTo>
                    <a:pt x="26875" y="0"/>
                  </a:moveTo>
                  <a:lnTo>
                    <a:pt x="489317" y="0"/>
                  </a:lnTo>
                  <a:cubicBezTo>
                    <a:pt x="496445" y="0"/>
                    <a:pt x="503281" y="2831"/>
                    <a:pt x="508321" y="7871"/>
                  </a:cubicBezTo>
                  <a:cubicBezTo>
                    <a:pt x="513361" y="12912"/>
                    <a:pt x="516192" y="19747"/>
                    <a:pt x="516192" y="26875"/>
                  </a:cubicBezTo>
                  <a:lnTo>
                    <a:pt x="516192" y="395644"/>
                  </a:lnTo>
                  <a:cubicBezTo>
                    <a:pt x="516192" y="410486"/>
                    <a:pt x="504160" y="422519"/>
                    <a:pt x="489317" y="422519"/>
                  </a:cubicBezTo>
                  <a:lnTo>
                    <a:pt x="26875" y="422519"/>
                  </a:lnTo>
                  <a:cubicBezTo>
                    <a:pt x="12032" y="422519"/>
                    <a:pt x="0" y="410486"/>
                    <a:pt x="0" y="395644"/>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3"/>
            <p:cNvSpPr txBox="1"/>
            <p:nvPr/>
          </p:nvSpPr>
          <p:spPr>
            <a:xfrm>
              <a:off x="0" y="47625"/>
              <a:ext cx="516192" cy="374894"/>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i="0" lang="en-US" sz="2300" u="none" cap="none" strike="noStrike">
                  <a:solidFill>
                    <a:srgbClr val="FFFFFF"/>
                  </a:solidFill>
                  <a:latin typeface="Assistant"/>
                  <a:ea typeface="Assistant"/>
                  <a:cs typeface="Assistant"/>
                  <a:sym typeface="Assistant"/>
                </a:rPr>
                <a:t>הישגי צה</a:t>
              </a:r>
              <a:r>
                <a:rPr b="1" lang="en-US" sz="2300">
                  <a:solidFill>
                    <a:srgbClr val="FFFFFF"/>
                  </a:solidFill>
                  <a:latin typeface="Assistant"/>
                  <a:ea typeface="Assistant"/>
                  <a:cs typeface="Assistant"/>
                  <a:sym typeface="Assistant"/>
                </a:rPr>
                <a:t>״</a:t>
              </a:r>
              <a:r>
                <a:rPr b="1" i="0" lang="en-US" sz="2300" u="none" cap="none" strike="noStrike">
                  <a:solidFill>
                    <a:srgbClr val="FFFFFF"/>
                  </a:solidFill>
                  <a:latin typeface="Assistant"/>
                  <a:ea typeface="Assistant"/>
                  <a:cs typeface="Assistant"/>
                  <a:sym typeface="Assistant"/>
                </a:rPr>
                <a:t>ל במספרים:</a:t>
              </a:r>
              <a:endParaRPr b="1" sz="1200">
                <a:latin typeface="Assistant"/>
                <a:ea typeface="Assistant"/>
                <a:cs typeface="Assistant"/>
                <a:sym typeface="Assistant"/>
              </a:endParaRPr>
            </a:p>
          </p:txBody>
        </p:sp>
      </p:grpSp>
      <p:grpSp>
        <p:nvGrpSpPr>
          <p:cNvPr id="96" name="Google Shape;96;p13"/>
          <p:cNvGrpSpPr/>
          <p:nvPr/>
        </p:nvGrpSpPr>
        <p:grpSpPr>
          <a:xfrm>
            <a:off x="5873893" y="6426420"/>
            <a:ext cx="1440359" cy="1321056"/>
            <a:chOff x="0" y="0"/>
            <a:chExt cx="516192" cy="473437"/>
          </a:xfrm>
        </p:grpSpPr>
        <p:sp>
          <p:nvSpPr>
            <p:cNvPr id="97" name="Google Shape;97;p13"/>
            <p:cNvSpPr/>
            <p:nvPr/>
          </p:nvSpPr>
          <p:spPr>
            <a:xfrm>
              <a:off x="0" y="0"/>
              <a:ext cx="516192" cy="473437"/>
            </a:xfrm>
            <a:custGeom>
              <a:rect b="b" l="l" r="r" t="t"/>
              <a:pathLst>
                <a:path extrusionOk="0" h="473437" w="516192">
                  <a:moveTo>
                    <a:pt x="26875" y="0"/>
                  </a:moveTo>
                  <a:lnTo>
                    <a:pt x="489317" y="0"/>
                  </a:lnTo>
                  <a:cubicBezTo>
                    <a:pt x="496445" y="0"/>
                    <a:pt x="503281" y="2831"/>
                    <a:pt x="508321" y="7871"/>
                  </a:cubicBezTo>
                  <a:cubicBezTo>
                    <a:pt x="513361" y="12912"/>
                    <a:pt x="516192" y="19747"/>
                    <a:pt x="516192" y="26875"/>
                  </a:cubicBezTo>
                  <a:lnTo>
                    <a:pt x="516192" y="446562"/>
                  </a:lnTo>
                  <a:cubicBezTo>
                    <a:pt x="516192" y="461404"/>
                    <a:pt x="504160" y="473437"/>
                    <a:pt x="489317" y="473437"/>
                  </a:cubicBezTo>
                  <a:lnTo>
                    <a:pt x="26875" y="473437"/>
                  </a:lnTo>
                  <a:cubicBezTo>
                    <a:pt x="12032" y="473437"/>
                    <a:pt x="0" y="461404"/>
                    <a:pt x="0" y="446562"/>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3"/>
            <p:cNvSpPr txBox="1"/>
            <p:nvPr/>
          </p:nvSpPr>
          <p:spPr>
            <a:xfrm>
              <a:off x="0" y="28575"/>
              <a:ext cx="516192" cy="444862"/>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i="0" lang="en-US" u="none" cap="none" strike="noStrike">
                  <a:solidFill>
                    <a:srgbClr val="FFFFFF"/>
                  </a:solidFill>
                  <a:latin typeface="Assistant"/>
                  <a:ea typeface="Assistant"/>
                  <a:cs typeface="Assistant"/>
                  <a:sym typeface="Assistant"/>
                </a:rPr>
                <a:t>מעל</a:t>
              </a:r>
              <a:endParaRPr sz="1300">
                <a:latin typeface="Assistant"/>
                <a:ea typeface="Assistant"/>
                <a:cs typeface="Assistant"/>
                <a:sym typeface="Assistant"/>
              </a:endParaRPr>
            </a:p>
            <a:p>
              <a:pPr indent="0" lvl="0" marL="0" marR="0" rtl="1" algn="ctr">
                <a:lnSpc>
                  <a:spcPct val="91000"/>
                </a:lnSpc>
                <a:spcBef>
                  <a:spcPts val="0"/>
                </a:spcBef>
                <a:spcAft>
                  <a:spcPts val="0"/>
                </a:spcAft>
                <a:buNone/>
              </a:pPr>
              <a:r>
                <a:rPr b="1" lang="en-US" sz="3200">
                  <a:solidFill>
                    <a:srgbClr val="FFFFFF"/>
                  </a:solidFill>
                  <a:latin typeface="Assistant"/>
                  <a:ea typeface="Assistant"/>
                  <a:cs typeface="Assistant"/>
                  <a:sym typeface="Assistant"/>
                </a:rPr>
                <a:t>9,200</a:t>
              </a:r>
              <a:endParaRPr b="1" sz="1300">
                <a:latin typeface="Assistant"/>
                <a:ea typeface="Assistant"/>
                <a:cs typeface="Assistant"/>
                <a:sym typeface="Assistant"/>
              </a:endParaRPr>
            </a:p>
            <a:p>
              <a:pPr indent="0" lvl="0" marL="0" marR="0" rtl="0" algn="ctr">
                <a:lnSpc>
                  <a:spcPct val="91000"/>
                </a:lnSpc>
                <a:spcBef>
                  <a:spcPts val="0"/>
                </a:spcBef>
                <a:spcAft>
                  <a:spcPts val="0"/>
                </a:spcAft>
                <a:buNone/>
              </a:pPr>
              <a:r>
                <a:rPr i="0" lang="en-US" sz="1300" u="none" cap="none" strike="noStrike">
                  <a:solidFill>
                    <a:srgbClr val="FFFFFF"/>
                  </a:solidFill>
                  <a:latin typeface="Assistant"/>
                  <a:ea typeface="Assistant"/>
                  <a:cs typeface="Assistant"/>
                  <a:sym typeface="Assistant"/>
                </a:rPr>
                <a:t>מ</a:t>
              </a:r>
              <a:r>
                <a:rPr lang="en-US" sz="1300">
                  <a:solidFill>
                    <a:srgbClr val="FFFFFF"/>
                  </a:solidFill>
                  <a:latin typeface="Assistant"/>
                  <a:ea typeface="Assistant"/>
                  <a:cs typeface="Assistant"/>
                  <a:sym typeface="Assistant"/>
                </a:rPr>
                <a:t>חבלים חוסלו</a:t>
              </a:r>
              <a:endParaRPr sz="1300">
                <a:latin typeface="Assistant"/>
                <a:ea typeface="Assistant"/>
                <a:cs typeface="Assistant"/>
                <a:sym typeface="Assistant"/>
              </a:endParaRPr>
            </a:p>
          </p:txBody>
        </p:sp>
      </p:grpSp>
      <p:sp>
        <p:nvSpPr>
          <p:cNvPr id="99" name="Google Shape;99;p13"/>
          <p:cNvSpPr txBox="1"/>
          <p:nvPr/>
        </p:nvSpPr>
        <p:spPr>
          <a:xfrm>
            <a:off x="5764350" y="993925"/>
            <a:ext cx="1659600" cy="1383900"/>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lang="en-US" sz="2800">
                <a:solidFill>
                  <a:srgbClr val="066B57"/>
                </a:solidFill>
                <a:latin typeface="Assistant"/>
                <a:ea typeface="Assistant"/>
                <a:cs typeface="Assistant"/>
                <a:sym typeface="Assistant"/>
              </a:rPr>
              <a:t>היום ה-105 ללחימה</a:t>
            </a:r>
            <a:endParaRPr b="1" sz="1000">
              <a:latin typeface="Assistant"/>
              <a:ea typeface="Assistant"/>
              <a:cs typeface="Assistant"/>
              <a:sym typeface="Assistant"/>
            </a:endParaRPr>
          </a:p>
        </p:txBody>
      </p:sp>
      <p:grpSp>
        <p:nvGrpSpPr>
          <p:cNvPr id="100" name="Google Shape;100;p13"/>
          <p:cNvGrpSpPr/>
          <p:nvPr/>
        </p:nvGrpSpPr>
        <p:grpSpPr>
          <a:xfrm>
            <a:off x="5748648" y="2479350"/>
            <a:ext cx="1671715" cy="866408"/>
            <a:chOff x="0" y="-4"/>
            <a:chExt cx="599105" cy="310501"/>
          </a:xfrm>
        </p:grpSpPr>
        <p:sp>
          <p:nvSpPr>
            <p:cNvPr id="101" name="Google Shape;101;p13"/>
            <p:cNvSpPr/>
            <p:nvPr/>
          </p:nvSpPr>
          <p:spPr>
            <a:xfrm>
              <a:off x="0" y="0"/>
              <a:ext cx="599105" cy="310497"/>
            </a:xfrm>
            <a:custGeom>
              <a:rect b="b" l="l" r="r" t="t"/>
              <a:pathLst>
                <a:path extrusionOk="0" h="310497" w="599105">
                  <a:moveTo>
                    <a:pt x="23156" y="0"/>
                  </a:moveTo>
                  <a:lnTo>
                    <a:pt x="575949" y="0"/>
                  </a:lnTo>
                  <a:cubicBezTo>
                    <a:pt x="582090" y="0"/>
                    <a:pt x="587980" y="2440"/>
                    <a:pt x="592323" y="6782"/>
                  </a:cubicBezTo>
                  <a:cubicBezTo>
                    <a:pt x="596665" y="11125"/>
                    <a:pt x="599105" y="17014"/>
                    <a:pt x="599105" y="23156"/>
                  </a:cubicBezTo>
                  <a:lnTo>
                    <a:pt x="599105" y="287341"/>
                  </a:lnTo>
                  <a:cubicBezTo>
                    <a:pt x="599105" y="293483"/>
                    <a:pt x="596665" y="299372"/>
                    <a:pt x="592323" y="303715"/>
                  </a:cubicBezTo>
                  <a:cubicBezTo>
                    <a:pt x="587980" y="308057"/>
                    <a:pt x="582090" y="310497"/>
                    <a:pt x="575949" y="310497"/>
                  </a:cubicBezTo>
                  <a:lnTo>
                    <a:pt x="23156" y="310497"/>
                  </a:lnTo>
                  <a:cubicBezTo>
                    <a:pt x="10367" y="310497"/>
                    <a:pt x="0" y="300130"/>
                    <a:pt x="0" y="287341"/>
                  </a:cubicBezTo>
                  <a:lnTo>
                    <a:pt x="0" y="23156"/>
                  </a:lnTo>
                  <a:cubicBezTo>
                    <a:pt x="0" y="17014"/>
                    <a:pt x="2440" y="11125"/>
                    <a:pt x="6782" y="6782"/>
                  </a:cubicBezTo>
                  <a:cubicBezTo>
                    <a:pt x="11125" y="2440"/>
                    <a:pt x="17014" y="0"/>
                    <a:pt x="23156" y="0"/>
                  </a:cubicBezTo>
                  <a:close/>
                </a:path>
              </a:pathLst>
            </a:custGeom>
            <a:solidFill>
              <a:srgbClr val="7BA3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3"/>
            <p:cNvSpPr txBox="1"/>
            <p:nvPr/>
          </p:nvSpPr>
          <p:spPr>
            <a:xfrm>
              <a:off x="1" y="-4"/>
              <a:ext cx="599100" cy="310500"/>
            </a:xfrm>
            <a:prstGeom prst="rect">
              <a:avLst/>
            </a:prstGeom>
            <a:noFill/>
            <a:ln>
              <a:noFill/>
            </a:ln>
          </p:spPr>
          <p:txBody>
            <a:bodyPr anchorCtr="0" anchor="ctr" bIns="50800" lIns="50800" spcFirstLastPara="1" rIns="50800" wrap="square" tIns="50800">
              <a:noAutofit/>
            </a:bodyPr>
            <a:lstStyle/>
            <a:p>
              <a:pPr indent="0" lvl="0" marL="0" rtl="1" algn="ctr">
                <a:lnSpc>
                  <a:spcPct val="91000"/>
                </a:lnSpc>
                <a:spcBef>
                  <a:spcPts val="0"/>
                </a:spcBef>
                <a:spcAft>
                  <a:spcPts val="0"/>
                </a:spcAft>
                <a:buClr>
                  <a:schemeClr val="dk1"/>
                </a:buClr>
                <a:buSzPts val="1600"/>
                <a:buFont typeface="Arial"/>
                <a:buNone/>
              </a:pPr>
              <a:r>
                <a:rPr b="1" lang="en-US" sz="1600">
                  <a:solidFill>
                    <a:schemeClr val="lt1"/>
                  </a:solidFill>
                  <a:latin typeface="Assistant"/>
                  <a:ea typeface="Assistant"/>
                  <a:cs typeface="Assistant"/>
                  <a:sym typeface="Assistant"/>
                </a:rPr>
                <a:t>19 בינואר 2024</a:t>
              </a:r>
              <a:endParaRPr b="1" sz="1000">
                <a:solidFill>
                  <a:schemeClr val="dk1"/>
                </a:solidFill>
                <a:latin typeface="Assistant"/>
                <a:ea typeface="Assistant"/>
                <a:cs typeface="Assistant"/>
                <a:sym typeface="Assistant"/>
              </a:endParaRPr>
            </a:p>
            <a:p>
              <a:pPr indent="0" lvl="0" marL="0" rtl="1" algn="ctr">
                <a:lnSpc>
                  <a:spcPct val="91000"/>
                </a:lnSpc>
                <a:spcBef>
                  <a:spcPts val="0"/>
                </a:spcBef>
                <a:spcAft>
                  <a:spcPts val="0"/>
                </a:spcAft>
                <a:buClr>
                  <a:schemeClr val="dk1"/>
                </a:buClr>
                <a:buSzPts val="1400"/>
                <a:buFont typeface="Arial"/>
                <a:buNone/>
              </a:pPr>
              <a:r>
                <a:rPr b="1" lang="en-US">
                  <a:solidFill>
                    <a:schemeClr val="lt1"/>
                  </a:solidFill>
                  <a:latin typeface="Assistant"/>
                  <a:ea typeface="Assistant"/>
                  <a:cs typeface="Assistant"/>
                  <a:sym typeface="Assistant"/>
                </a:rPr>
                <a:t>ט' בשבט התשפ״ד</a:t>
              </a:r>
              <a:endParaRPr b="1">
                <a:solidFill>
                  <a:schemeClr val="lt1"/>
                </a:solidFill>
                <a:latin typeface="Assistant"/>
                <a:ea typeface="Assistant"/>
                <a:cs typeface="Assistant"/>
                <a:sym typeface="Assistant"/>
              </a:endParaRPr>
            </a:p>
            <a:p>
              <a:pPr indent="0" lvl="0" marL="0" rtl="1" algn="ctr">
                <a:lnSpc>
                  <a:spcPct val="91000"/>
                </a:lnSpc>
                <a:spcBef>
                  <a:spcPts val="0"/>
                </a:spcBef>
                <a:spcAft>
                  <a:spcPts val="0"/>
                </a:spcAft>
                <a:buClr>
                  <a:schemeClr val="dk1"/>
                </a:buClr>
                <a:buSzPts val="1000"/>
                <a:buFont typeface="Arial"/>
                <a:buNone/>
              </a:pPr>
              <a:r>
                <a:rPr b="1" lang="en-US" sz="1000">
                  <a:solidFill>
                    <a:schemeClr val="lt1"/>
                  </a:solidFill>
                  <a:latin typeface="Assistant"/>
                  <a:ea typeface="Assistant"/>
                  <a:cs typeface="Assistant"/>
                  <a:sym typeface="Assistant"/>
                </a:rPr>
                <a:t>(מעודכן לשעה 12:30)</a:t>
              </a:r>
              <a:endParaRPr b="1" sz="1600">
                <a:solidFill>
                  <a:srgbClr val="FFFFFF"/>
                </a:solidFill>
                <a:latin typeface="Assistant"/>
                <a:ea typeface="Assistant"/>
                <a:cs typeface="Assistant"/>
                <a:sym typeface="Assistant"/>
              </a:endParaRPr>
            </a:p>
          </p:txBody>
        </p:sp>
      </p:grpSp>
      <p:sp>
        <p:nvSpPr>
          <p:cNvPr id="103" name="Google Shape;103;p13"/>
          <p:cNvSpPr txBox="1"/>
          <p:nvPr/>
        </p:nvSpPr>
        <p:spPr>
          <a:xfrm>
            <a:off x="115575" y="993925"/>
            <a:ext cx="5403600" cy="9637500"/>
          </a:xfrm>
          <a:prstGeom prst="rect">
            <a:avLst/>
          </a:prstGeom>
          <a:noFill/>
          <a:ln>
            <a:noFill/>
          </a:ln>
        </p:spPr>
        <p:txBody>
          <a:bodyPr anchorCtr="0" anchor="t" bIns="91425" lIns="91425" spcFirstLastPara="1" rIns="91425" wrap="square" tIns="91425">
            <a:noAutofit/>
          </a:bodyPr>
          <a:lstStyle/>
          <a:p>
            <a:pPr indent="0" lvl="0" marL="0" marR="0" rtl="1" algn="ctr">
              <a:lnSpc>
                <a:spcPct val="115000"/>
              </a:lnSpc>
              <a:spcBef>
                <a:spcPts val="0"/>
              </a:spcBef>
              <a:spcAft>
                <a:spcPts val="0"/>
              </a:spcAft>
              <a:buClr>
                <a:schemeClr val="dk1"/>
              </a:buClr>
              <a:buSzPts val="1100"/>
              <a:buFont typeface="Arial"/>
              <a:buNone/>
            </a:pPr>
            <a:r>
              <a:rPr b="1" lang="en-US" sz="2000">
                <a:solidFill>
                  <a:schemeClr val="lt1"/>
                </a:solidFill>
                <a:latin typeface="Assistant"/>
                <a:ea typeface="Assistant"/>
                <a:cs typeface="Assistant"/>
                <a:sym typeface="Assistant"/>
              </a:rPr>
              <a:t>השבוע החמישה עשר למלחמה</a:t>
            </a:r>
            <a:endParaRPr b="1" i="1" sz="1100">
              <a:solidFill>
                <a:schemeClr val="dk1"/>
              </a:solidFill>
              <a:latin typeface="Assistant"/>
              <a:ea typeface="Assistant"/>
              <a:cs typeface="Assistant"/>
              <a:sym typeface="Assistant"/>
            </a:endParaRPr>
          </a:p>
          <a:p>
            <a:pPr indent="0" lvl="0" marL="0" rtl="1" algn="ctr">
              <a:lnSpc>
                <a:spcPct val="115000"/>
              </a:lnSpc>
              <a:spcBef>
                <a:spcPts val="0"/>
              </a:spcBef>
              <a:spcAft>
                <a:spcPts val="0"/>
              </a:spcAft>
              <a:buClr>
                <a:schemeClr val="dk1"/>
              </a:buClr>
              <a:buSzPts val="1100"/>
              <a:buFont typeface="Arial"/>
              <a:buNone/>
            </a:pPr>
            <a:r>
              <a:t/>
            </a:r>
            <a:endParaRPr b="1" i="1" sz="1200">
              <a:solidFill>
                <a:schemeClr val="dk1"/>
              </a:solidFill>
              <a:latin typeface="Assistant"/>
              <a:ea typeface="Assistant"/>
              <a:cs typeface="Assistant"/>
              <a:sym typeface="Assistant"/>
            </a:endParaRPr>
          </a:p>
          <a:p>
            <a:pPr indent="0" lvl="0" marL="0" rtl="1" algn="ctr">
              <a:lnSpc>
                <a:spcPct val="115000"/>
              </a:lnSpc>
              <a:spcBef>
                <a:spcPts val="0"/>
              </a:spcBef>
              <a:spcAft>
                <a:spcPts val="0"/>
              </a:spcAft>
              <a:buClr>
                <a:schemeClr val="dk1"/>
              </a:buClr>
              <a:buSzPts val="1100"/>
              <a:buFont typeface="Arial"/>
              <a:buNone/>
            </a:pPr>
            <a:r>
              <a:rPr b="1" i="1" lang="en-US" sz="1200">
                <a:solidFill>
                  <a:schemeClr val="dk1"/>
                </a:solidFill>
                <a:latin typeface="Assistant"/>
                <a:ea typeface="Assistant"/>
                <a:cs typeface="Assistant"/>
                <a:sym typeface="Assistant"/>
              </a:rPr>
              <a:t>"גם בשבת הזו, עשרות אלפי משרתים מצה"ל מכלל מערכיו, בסדיר, בקבע ובמילואים, יאכלו ארוחת שישי יחד, זהו צבא העם. הם יאכלו אותה יחד בכל הגבולות ובתוך שטח רצועת עזה. אני מבקש לחבק את משפחותיהם שבבית, ולהביע לכולכן הערכה גדולה על העמידה שלכן בכל הקשיים, ויש הרבה קשיים, בחזית שבעורף".</a:t>
            </a:r>
            <a:endParaRPr b="1" i="1" sz="1200">
              <a:solidFill>
                <a:schemeClr val="dk1"/>
              </a:solidFill>
              <a:latin typeface="Assistant"/>
              <a:ea typeface="Assistant"/>
              <a:cs typeface="Assistant"/>
              <a:sym typeface="Assistant"/>
            </a:endParaRPr>
          </a:p>
          <a:p>
            <a:pPr indent="0" lvl="0" marL="0" rtl="1" algn="l">
              <a:lnSpc>
                <a:spcPct val="115000"/>
              </a:lnSpc>
              <a:spcBef>
                <a:spcPts val="0"/>
              </a:spcBef>
              <a:spcAft>
                <a:spcPts val="0"/>
              </a:spcAft>
              <a:buClr>
                <a:schemeClr val="dk1"/>
              </a:buClr>
              <a:buSzPts val="1100"/>
              <a:buFont typeface="Arial"/>
              <a:buNone/>
            </a:pPr>
            <a:r>
              <a:rPr lang="en-US" sz="1100">
                <a:solidFill>
                  <a:schemeClr val="dk1"/>
                </a:solidFill>
                <a:latin typeface="Assistant"/>
                <a:ea typeface="Assistant"/>
                <a:cs typeface="Assistant"/>
                <a:sym typeface="Assistant"/>
              </a:rPr>
              <a:t>דו"צ, תא"ל דניאל הגרי</a:t>
            </a:r>
            <a:endParaRPr sz="11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Clr>
                <a:schemeClr val="dk1"/>
              </a:buClr>
              <a:buSzPts val="1100"/>
              <a:buFont typeface="Arial"/>
              <a:buNone/>
            </a:pPr>
            <a:r>
              <a:t/>
            </a:r>
            <a:endParaRPr b="1" sz="12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Clr>
                <a:schemeClr val="dk1"/>
              </a:buClr>
              <a:buSzPts val="1100"/>
              <a:buFont typeface="Arial"/>
              <a:buNone/>
            </a:pPr>
            <a:r>
              <a:rPr b="1" lang="en-US" sz="1500">
                <a:solidFill>
                  <a:schemeClr val="dk1"/>
                </a:solidFill>
                <a:latin typeface="Assistant"/>
                <a:ea typeface="Assistant"/>
                <a:cs typeface="Assistant"/>
                <a:sym typeface="Assistant"/>
              </a:rPr>
              <a:t>בגזרת הדרום:</a:t>
            </a:r>
            <a:endParaRPr b="1" sz="1500">
              <a:solidFill>
                <a:schemeClr val="dk1"/>
              </a:solidFill>
              <a:latin typeface="Assistant"/>
              <a:ea typeface="Assistant"/>
              <a:cs typeface="Assistant"/>
              <a:sym typeface="Assistant"/>
            </a:endParaRPr>
          </a:p>
          <a:p>
            <a:pPr indent="-292100" lvl="0" marL="457200" rtl="1" algn="r">
              <a:lnSpc>
                <a:spcPct val="115000"/>
              </a:lnSpc>
              <a:spcBef>
                <a:spcPts val="0"/>
              </a:spcBef>
              <a:spcAft>
                <a:spcPts val="0"/>
              </a:spcAft>
              <a:buClr>
                <a:schemeClr val="dk1"/>
              </a:buClr>
              <a:buSzPts val="1000"/>
              <a:buFont typeface="Assistant"/>
              <a:buChar char="●"/>
            </a:pPr>
            <a:r>
              <a:rPr b="1" lang="en-US" sz="1100">
                <a:solidFill>
                  <a:schemeClr val="dk1"/>
                </a:solidFill>
                <a:latin typeface="Assistant"/>
                <a:ea typeface="Assistant"/>
                <a:cs typeface="Assistant"/>
                <a:sym typeface="Assistant"/>
              </a:rPr>
              <a:t>לוחמי צה"ל ממשיכים לפעול בשטח רצועת עזה </a:t>
            </a:r>
            <a:r>
              <a:rPr lang="en-US" sz="1100">
                <a:solidFill>
                  <a:schemeClr val="dk1"/>
                </a:solidFill>
                <a:latin typeface="Assistant"/>
                <a:ea typeface="Assistant"/>
                <a:cs typeface="Assistant"/>
                <a:sym typeface="Assistant"/>
              </a:rPr>
              <a:t>בתיאום עם כוחות חיל האוויר, שמבצעים תקיפות מדויקות בהכוונת הלוחמים. לוחמי זרוע הים מסייעים לכוחות המתמרנים ותוקפים באש מהים.</a:t>
            </a:r>
            <a:endParaRPr sz="1100">
              <a:solidFill>
                <a:schemeClr val="dk1"/>
              </a:solidFill>
              <a:latin typeface="Assistant"/>
              <a:ea typeface="Assistant"/>
              <a:cs typeface="Assistant"/>
              <a:sym typeface="Assistant"/>
            </a:endParaRPr>
          </a:p>
          <a:p>
            <a:pPr indent="-292100" lvl="0" marL="457200" rtl="1" algn="r">
              <a:lnSpc>
                <a:spcPct val="115000"/>
              </a:lnSpc>
              <a:spcBef>
                <a:spcPts val="0"/>
              </a:spcBef>
              <a:spcAft>
                <a:spcPts val="0"/>
              </a:spcAft>
              <a:buClr>
                <a:schemeClr val="dk1"/>
              </a:buClr>
              <a:buSzPts val="1000"/>
              <a:buFont typeface="Assistant"/>
              <a:buChar char="●"/>
            </a:pPr>
            <a:r>
              <a:rPr b="1" lang="en-US" sz="1100">
                <a:solidFill>
                  <a:schemeClr val="dk1"/>
                </a:solidFill>
                <a:latin typeface="Assistant"/>
                <a:ea typeface="Assistant"/>
                <a:cs typeface="Assistant"/>
                <a:sym typeface="Assistant"/>
              </a:rPr>
              <a:t>צוותי הקרב של אוגדה 36 בשיתוף לוחמי יהל״ם ושלדג</a:t>
            </a:r>
            <a:r>
              <a:rPr lang="en-US" sz="1100">
                <a:solidFill>
                  <a:schemeClr val="dk1"/>
                </a:solidFill>
                <a:latin typeface="Assistant"/>
                <a:ea typeface="Assistant"/>
                <a:cs typeface="Assistant"/>
                <a:sym typeface="Assistant"/>
              </a:rPr>
              <a:t> </a:t>
            </a:r>
            <a:r>
              <a:rPr b="1" lang="en-US" sz="1100">
                <a:solidFill>
                  <a:schemeClr val="dk1"/>
                </a:solidFill>
                <a:latin typeface="Assistant"/>
                <a:ea typeface="Assistant"/>
                <a:cs typeface="Assistant"/>
                <a:sym typeface="Assistant"/>
              </a:rPr>
              <a:t>חשפו והשמידו את לב תעשיית ייצור אמצעי הלחימה של החמאס בסמוך לציר צאלח א-דין. </a:t>
            </a:r>
            <a:r>
              <a:rPr lang="en-US" sz="1100">
                <a:solidFill>
                  <a:schemeClr val="dk1"/>
                </a:solidFill>
                <a:latin typeface="Assistant"/>
                <a:ea typeface="Assistant"/>
                <a:cs typeface="Assistant"/>
                <a:sym typeface="Assistant"/>
              </a:rPr>
              <a:t>המרחב מורכב ממפעלים ומחרטות, עיליים ותת-קרקעיים שסיפקו תחמושת ואמצעי לחימה למחבלי החמאס. לוחמי האוגדה איתרו עשרות פירי מנהרות שחוברו לתוואי באורך מאות קילומטרים, ביניהם, פיר בבית בכיר במערך הייצור של חמאס. המנהרות חולקו לחללים ששימשו לייצור רקטות ואמצעי לחימה. באמצעות רשת המנהור שונעו אמצעי לחימה ברחבי הרצועה.</a:t>
            </a:r>
            <a:endParaRPr sz="1100">
              <a:solidFill>
                <a:schemeClr val="dk1"/>
              </a:solidFill>
              <a:latin typeface="Assistant"/>
              <a:ea typeface="Assistant"/>
              <a:cs typeface="Assistant"/>
              <a:sym typeface="Assistant"/>
            </a:endParaRPr>
          </a:p>
          <a:p>
            <a:pPr indent="-292100" lvl="0" marL="457200" rtl="1" algn="r">
              <a:lnSpc>
                <a:spcPct val="115000"/>
              </a:lnSpc>
              <a:spcBef>
                <a:spcPts val="0"/>
              </a:spcBef>
              <a:spcAft>
                <a:spcPts val="0"/>
              </a:spcAft>
              <a:buClr>
                <a:schemeClr val="dk1"/>
              </a:buClr>
              <a:buSzPts val="1000"/>
              <a:buChar char="●"/>
            </a:pPr>
            <a:r>
              <a:rPr lang="en-US" sz="1100">
                <a:solidFill>
                  <a:schemeClr val="dk1"/>
                </a:solidFill>
                <a:latin typeface="Assistant"/>
                <a:ea typeface="Assistant"/>
                <a:cs typeface="Assistant"/>
                <a:sym typeface="Assistant"/>
              </a:rPr>
              <a:t>אמש, </a:t>
            </a:r>
            <a:r>
              <a:rPr b="1" lang="en-US" sz="1100">
                <a:solidFill>
                  <a:schemeClr val="dk1"/>
                </a:solidFill>
                <a:latin typeface="Assistant"/>
                <a:ea typeface="Assistant"/>
                <a:cs typeface="Assistant"/>
                <a:sym typeface="Assistant"/>
              </a:rPr>
              <a:t>חוסל סגן ראש מערך ההסברה של ארגון הג'יהאד האיסאלמי הפלסטיני</a:t>
            </a:r>
            <a:r>
              <a:rPr lang="en-US" sz="1100">
                <a:solidFill>
                  <a:schemeClr val="dk1"/>
                </a:solidFill>
                <a:latin typeface="Assistant"/>
                <a:ea typeface="Assistant"/>
                <a:cs typeface="Assistant"/>
                <a:sym typeface="Assistant"/>
              </a:rPr>
              <a:t> במסגרת תקיפה של חיל האוויר ובהובלת פיקוד הדרום ובהכוונה של אגף המודיעין ושב"כ. הוא היה סגן ראש מערך ההסברה של ארגון הג'יהאד האיסאלמי הפלסטיני. במסגרת עיסוקו, שימש בעבר כסייען של מפקד מרחב צפון הרצועה של הג'יהאד האיסאלמי הפלסטיני והחל משנת 2017 קודם לתפקיד סגן ראש מערך ההסברה של הארגון. </a:t>
            </a:r>
            <a:endParaRPr sz="1100">
              <a:solidFill>
                <a:schemeClr val="dk1"/>
              </a:solidFill>
              <a:latin typeface="Assistant"/>
              <a:ea typeface="Assistant"/>
              <a:cs typeface="Assistant"/>
              <a:sym typeface="Assistant"/>
            </a:endParaRPr>
          </a:p>
          <a:p>
            <a:pPr indent="-292100" lvl="0" marL="457200" rtl="1" algn="r">
              <a:lnSpc>
                <a:spcPct val="115000"/>
              </a:lnSpc>
              <a:spcBef>
                <a:spcPts val="0"/>
              </a:spcBef>
              <a:spcAft>
                <a:spcPts val="0"/>
              </a:spcAft>
              <a:buClr>
                <a:schemeClr val="dk1"/>
              </a:buClr>
              <a:buSzPts val="1000"/>
              <a:buChar char="●"/>
            </a:pPr>
            <a:r>
              <a:rPr lang="en-US" sz="1100">
                <a:solidFill>
                  <a:schemeClr val="dk1"/>
                </a:solidFill>
                <a:latin typeface="Assistant"/>
                <a:ea typeface="Assistant"/>
                <a:cs typeface="Assistant"/>
                <a:sym typeface="Assistant"/>
              </a:rPr>
              <a:t>במרחב מרכז רצועת עזה, </a:t>
            </a:r>
            <a:r>
              <a:rPr b="1" lang="en-US" sz="1100">
                <a:solidFill>
                  <a:schemeClr val="dk1"/>
                </a:solidFill>
                <a:latin typeface="Assistant"/>
                <a:ea typeface="Assistant"/>
                <a:cs typeface="Assistant"/>
                <a:sym typeface="Assistant"/>
              </a:rPr>
              <a:t>פעלו לוחמי צה"ל מחטיבה 179.</a:t>
            </a:r>
            <a:r>
              <a:rPr lang="en-US" sz="1100">
                <a:solidFill>
                  <a:schemeClr val="dk1"/>
                </a:solidFill>
                <a:latin typeface="Assistant"/>
                <a:ea typeface="Assistant"/>
                <a:cs typeface="Assistant"/>
                <a:sym typeface="Assistant"/>
              </a:rPr>
              <a:t> במסגרת הפעילות מחבלים ביצעו ירי RPG לעבר הכוחות. בהמשך, סרקו הלוחמים את המרחב ואת המבנה בו פעלה חוליית המחבלים </a:t>
            </a:r>
            <a:r>
              <a:rPr b="1" lang="en-US" sz="1100">
                <a:solidFill>
                  <a:schemeClr val="dk1"/>
                </a:solidFill>
                <a:latin typeface="Assistant"/>
                <a:ea typeface="Assistant"/>
                <a:cs typeface="Assistant"/>
                <a:sym typeface="Assistant"/>
              </a:rPr>
              <a:t>ואיתרו מטולי RPG, נשקי קלאנצ׳ניקוב וציוד צבאי.</a:t>
            </a:r>
            <a:endParaRPr b="1" sz="1100">
              <a:solidFill>
                <a:schemeClr val="dk1"/>
              </a:solidFill>
              <a:latin typeface="Assistant"/>
              <a:ea typeface="Assistant"/>
              <a:cs typeface="Assistant"/>
              <a:sym typeface="Assistant"/>
            </a:endParaRPr>
          </a:p>
          <a:p>
            <a:pPr indent="-292100" lvl="0" marL="457200" rtl="1" algn="r">
              <a:lnSpc>
                <a:spcPct val="115000"/>
              </a:lnSpc>
              <a:spcBef>
                <a:spcPts val="0"/>
              </a:spcBef>
              <a:spcAft>
                <a:spcPts val="0"/>
              </a:spcAft>
              <a:buClr>
                <a:schemeClr val="dk1"/>
              </a:buClr>
              <a:buSzPts val="1000"/>
              <a:buChar char="●"/>
            </a:pPr>
            <a:r>
              <a:rPr lang="en-US" sz="1100">
                <a:solidFill>
                  <a:schemeClr val="dk1"/>
                </a:solidFill>
                <a:latin typeface="Assistant"/>
                <a:ea typeface="Assistant"/>
                <a:cs typeface="Assistant"/>
                <a:sym typeface="Assistant"/>
              </a:rPr>
              <a:t>במרחב צפון רצועת עזה, </a:t>
            </a:r>
            <a:r>
              <a:rPr b="1" lang="en-US" sz="1100">
                <a:solidFill>
                  <a:schemeClr val="dk1"/>
                </a:solidFill>
                <a:latin typeface="Assistant"/>
                <a:ea typeface="Assistant"/>
                <a:cs typeface="Assistant"/>
                <a:sym typeface="Assistant"/>
              </a:rPr>
              <a:t>לוחמי צוות הקרב של חטיבה 5 חיסלו מספר מחבלים חמושים </a:t>
            </a:r>
            <a:r>
              <a:rPr lang="en-US" sz="1100">
                <a:solidFill>
                  <a:schemeClr val="dk1"/>
                </a:solidFill>
                <a:latin typeface="Assistant"/>
                <a:ea typeface="Assistant"/>
                <a:cs typeface="Assistant"/>
                <a:sym typeface="Assistant"/>
              </a:rPr>
              <a:t>בהיתקלויות שארעו לכוחות במרחב צפון רצועת עזה ביממה האחרונה. הלוחמים תקפו וחיסלו את המחבלים בסיוע ירי טנקים וכן בהכוונת כלי טיס של חיל האוויר.</a:t>
            </a:r>
            <a:endParaRPr sz="1350">
              <a:solidFill>
                <a:schemeClr val="dk1"/>
              </a:solidFill>
              <a:highlight>
                <a:srgbClr val="F1F6FB"/>
              </a:highlight>
            </a:endParaRPr>
          </a:p>
          <a:p>
            <a:pPr indent="0" lvl="0" marL="0" marR="0" rtl="1" algn="r">
              <a:lnSpc>
                <a:spcPct val="115000"/>
              </a:lnSpc>
              <a:spcBef>
                <a:spcPts val="0"/>
              </a:spcBef>
              <a:spcAft>
                <a:spcPts val="0"/>
              </a:spcAft>
              <a:buNone/>
            </a:pPr>
            <a:r>
              <a:t/>
            </a:r>
            <a:endParaRPr sz="1200">
              <a:solidFill>
                <a:schemeClr val="dk1"/>
              </a:solidFill>
              <a:latin typeface="Assistant"/>
              <a:ea typeface="Assistant"/>
              <a:cs typeface="Assistant"/>
              <a:sym typeface="Assistant"/>
            </a:endParaRPr>
          </a:p>
          <a:p>
            <a:pPr indent="0" lvl="0" marL="0" marR="0" rtl="1" algn="r">
              <a:lnSpc>
                <a:spcPct val="115000"/>
              </a:lnSpc>
              <a:spcBef>
                <a:spcPts val="0"/>
              </a:spcBef>
              <a:spcAft>
                <a:spcPts val="0"/>
              </a:spcAft>
              <a:buNone/>
            </a:pPr>
            <a:r>
              <a:rPr b="1" lang="en-US" sz="1500">
                <a:solidFill>
                  <a:schemeClr val="dk1"/>
                </a:solidFill>
                <a:latin typeface="Assistant"/>
                <a:ea typeface="Assistant"/>
                <a:cs typeface="Assistant"/>
                <a:sym typeface="Assistant"/>
              </a:rPr>
              <a:t>בגזרת הצפון:</a:t>
            </a:r>
            <a:endParaRPr b="1" sz="1500">
              <a:solidFill>
                <a:schemeClr val="dk1"/>
              </a:solidFill>
              <a:latin typeface="Assistant"/>
              <a:ea typeface="Assistant"/>
              <a:cs typeface="Assistant"/>
              <a:sym typeface="Assistant"/>
            </a:endParaRPr>
          </a:p>
          <a:p>
            <a:pPr indent="-292100" lvl="0" marL="457200" rtl="1" algn="r">
              <a:lnSpc>
                <a:spcPct val="115000"/>
              </a:lnSpc>
              <a:spcBef>
                <a:spcPts val="0"/>
              </a:spcBef>
              <a:spcAft>
                <a:spcPts val="0"/>
              </a:spcAft>
              <a:buClr>
                <a:schemeClr val="dk1"/>
              </a:buClr>
              <a:buSzPts val="1000"/>
              <a:buChar char="●"/>
            </a:pPr>
            <a:r>
              <a:rPr lang="en-US" sz="1100">
                <a:solidFill>
                  <a:schemeClr val="dk1"/>
                </a:solidFill>
                <a:latin typeface="Assistant"/>
                <a:ea typeface="Assistant"/>
                <a:cs typeface="Assistant"/>
                <a:sym typeface="Assistant"/>
              </a:rPr>
              <a:t>אמש, </a:t>
            </a:r>
            <a:r>
              <a:rPr b="1" lang="en-US" sz="1100">
                <a:solidFill>
                  <a:schemeClr val="dk1"/>
                </a:solidFill>
                <a:latin typeface="Assistant"/>
                <a:ea typeface="Assistant"/>
                <a:cs typeface="Assistant"/>
                <a:sym typeface="Assistant"/>
              </a:rPr>
              <a:t>מטוסי קרב של חיל האוויר תקפו תשתית טרור ועמדת שיגור של ארגון הטרור חיזבאללה</a:t>
            </a:r>
            <a:r>
              <a:rPr lang="en-US" sz="1100">
                <a:solidFill>
                  <a:schemeClr val="dk1"/>
                </a:solidFill>
                <a:latin typeface="Assistant"/>
                <a:ea typeface="Assistant"/>
                <a:cs typeface="Assistant"/>
                <a:sym typeface="Assistant"/>
              </a:rPr>
              <a:t> בדרום לבנון. בנוסף, כוחות צה"ל תקפו מספר עמדות שיגור של ארגון הטרור חיזבאללה, ביניהן מבנה ממנו בוצע ירי נ"ט לעבר מרחב מנרה. </a:t>
            </a:r>
            <a:r>
              <a:rPr b="1" lang="en-US" sz="1100">
                <a:solidFill>
                  <a:schemeClr val="dk1"/>
                </a:solidFill>
                <a:latin typeface="Assistant"/>
                <a:ea typeface="Assistant"/>
                <a:cs typeface="Assistant"/>
                <a:sym typeface="Assistant"/>
              </a:rPr>
              <a:t>צה"ל תקף את מקורות הירי.</a:t>
            </a:r>
            <a:endParaRPr b="1" sz="1100">
              <a:solidFill>
                <a:schemeClr val="dk1"/>
              </a:solidFill>
              <a:latin typeface="Assistant"/>
              <a:ea typeface="Assistant"/>
              <a:cs typeface="Assistant"/>
              <a:sym typeface="Assistant"/>
            </a:endParaRPr>
          </a:p>
          <a:p>
            <a:pPr indent="0" lvl="0" marL="1828800" rtl="1" algn="r">
              <a:lnSpc>
                <a:spcPct val="115000"/>
              </a:lnSpc>
              <a:spcBef>
                <a:spcPts val="0"/>
              </a:spcBef>
              <a:spcAft>
                <a:spcPts val="0"/>
              </a:spcAft>
              <a:buNone/>
            </a:pPr>
            <a:r>
              <a:t/>
            </a:r>
            <a:endParaRPr sz="1200">
              <a:solidFill>
                <a:schemeClr val="dk1"/>
              </a:solidFill>
              <a:latin typeface="Assistant"/>
              <a:ea typeface="Assistant"/>
              <a:cs typeface="Assistant"/>
              <a:sym typeface="Assistant"/>
            </a:endParaRPr>
          </a:p>
          <a:p>
            <a:pPr indent="0" lvl="0" marL="0" marR="0" rtl="1" algn="r">
              <a:lnSpc>
                <a:spcPct val="115000"/>
              </a:lnSpc>
              <a:spcBef>
                <a:spcPts val="0"/>
              </a:spcBef>
              <a:spcAft>
                <a:spcPts val="0"/>
              </a:spcAft>
              <a:buNone/>
            </a:pPr>
            <a:r>
              <a:rPr b="1" lang="en-US" sz="1500">
                <a:solidFill>
                  <a:schemeClr val="dk1"/>
                </a:solidFill>
                <a:latin typeface="Assistant"/>
                <a:ea typeface="Assistant"/>
                <a:cs typeface="Assistant"/>
                <a:sym typeface="Assistant"/>
              </a:rPr>
              <a:t>בגזרת יהודה ושומרון:</a:t>
            </a:r>
            <a:endParaRPr b="1" sz="1500">
              <a:solidFill>
                <a:schemeClr val="dk1"/>
              </a:solidFill>
              <a:latin typeface="Assistant"/>
              <a:ea typeface="Assistant"/>
              <a:cs typeface="Assistant"/>
              <a:sym typeface="Assistant"/>
            </a:endParaRPr>
          </a:p>
          <a:p>
            <a:pPr indent="-292100" lvl="0" marL="457200" marR="0" rtl="1" algn="r">
              <a:lnSpc>
                <a:spcPct val="115000"/>
              </a:lnSpc>
              <a:spcBef>
                <a:spcPts val="0"/>
              </a:spcBef>
              <a:spcAft>
                <a:spcPts val="0"/>
              </a:spcAft>
              <a:buClr>
                <a:schemeClr val="dk1"/>
              </a:buClr>
              <a:buSzPts val="1000"/>
              <a:buFont typeface="Assistant"/>
              <a:buChar char="●"/>
            </a:pPr>
            <a:r>
              <a:rPr b="1" lang="en-US" sz="1100">
                <a:solidFill>
                  <a:schemeClr val="dk1"/>
                </a:solidFill>
                <a:latin typeface="Assistant"/>
                <a:ea typeface="Assistant"/>
                <a:cs typeface="Assistant"/>
                <a:sym typeface="Assistant"/>
              </a:rPr>
              <a:t>לוחמי צה"ל במילואים, מג"ב, ימ"ס ושב"כ, בפיקוד חטיבת מנשה, פעלו במבצע נרחב לסיכול טרור במרחב מחנה טול-כרם.</a:t>
            </a:r>
            <a:r>
              <a:rPr lang="en-US" sz="1100">
                <a:solidFill>
                  <a:schemeClr val="dk1"/>
                </a:solidFill>
                <a:latin typeface="Assistant"/>
                <a:ea typeface="Assistant"/>
                <a:cs typeface="Assistant"/>
                <a:sym typeface="Assistant"/>
              </a:rPr>
              <a:t> במהלך המבצע, כלי הנדסה חשפו עשרות מטענים שהוטמנו מתחת לכבישים על מנת לפגוע בלוחמים. </a:t>
            </a:r>
            <a:r>
              <a:rPr b="1" lang="en-US" sz="1100">
                <a:solidFill>
                  <a:schemeClr val="dk1"/>
                </a:solidFill>
                <a:latin typeface="Assistant"/>
                <a:ea typeface="Assistant"/>
                <a:cs typeface="Assistant"/>
                <a:sym typeface="Assistant"/>
              </a:rPr>
              <a:t>הכוחות סרקו כ-1,000 מבנים ותחקרו מאות חשודים, מתוכם נעצרו למעלה 37 מבוקשים</a:t>
            </a:r>
            <a:r>
              <a:rPr lang="en-US" sz="1100">
                <a:solidFill>
                  <a:schemeClr val="dk1"/>
                </a:solidFill>
                <a:latin typeface="Assistant"/>
                <a:ea typeface="Assistant"/>
                <a:cs typeface="Assistant"/>
                <a:sym typeface="Assistant"/>
              </a:rPr>
              <a:t>, חלקם בכירים בתשתית הטרור של טול כרם. הלוחמים איתרו והשמידו למעלה מ-400 מטענים, החרימו 27 נשקים וציוד צבאי רב והשמידו חמש מעבדות לייצור מטענים וארבעה חמ"לי תצפיות. כחלק מהמבצע, כלי טיס בהכוונת יחידה 636 חיסל חולייה של ארבעה מחבלים שירו והשליכו מטענים לעבר כוחות צה"ל וסיכנו אותם. </a:t>
            </a:r>
            <a:r>
              <a:rPr b="1" lang="en-US" sz="1100">
                <a:solidFill>
                  <a:schemeClr val="dk1"/>
                </a:solidFill>
                <a:latin typeface="Assistant"/>
                <a:ea typeface="Assistant"/>
                <a:cs typeface="Assistant"/>
                <a:sym typeface="Assistant"/>
              </a:rPr>
              <a:t>הלוחמים חיסלו מספר מחבלים</a:t>
            </a:r>
            <a:r>
              <a:rPr lang="en-US" sz="1100">
                <a:solidFill>
                  <a:schemeClr val="dk1"/>
                </a:solidFill>
                <a:latin typeface="Assistant"/>
                <a:ea typeface="Assistant"/>
                <a:cs typeface="Assistant"/>
                <a:sym typeface="Assistant"/>
              </a:rPr>
              <a:t>.</a:t>
            </a:r>
            <a:endParaRPr sz="1100">
              <a:solidFill>
                <a:schemeClr val="dk1"/>
              </a:solidFill>
              <a:latin typeface="Assistant"/>
              <a:ea typeface="Assistant"/>
              <a:cs typeface="Assistant"/>
              <a:sym typeface="Assistant"/>
            </a:endParaRPr>
          </a:p>
          <a:p>
            <a:pPr indent="0" lvl="0" marL="457200" marR="0" rtl="1" algn="r">
              <a:lnSpc>
                <a:spcPct val="115000"/>
              </a:lnSpc>
              <a:spcBef>
                <a:spcPts val="0"/>
              </a:spcBef>
              <a:spcAft>
                <a:spcPts val="0"/>
              </a:spcAft>
              <a:buNone/>
            </a:pPr>
            <a:r>
              <a:t/>
            </a:r>
            <a:endParaRPr sz="1350">
              <a:solidFill>
                <a:srgbClr val="30323F"/>
              </a:solidFill>
              <a:highlight>
                <a:srgbClr val="F1F6FB"/>
              </a:highlight>
            </a:endParaRPr>
          </a:p>
          <a:p>
            <a:pPr indent="0" lvl="0" marL="457200" marR="0" rtl="1" algn="r">
              <a:lnSpc>
                <a:spcPct val="115000"/>
              </a:lnSpc>
              <a:spcBef>
                <a:spcPts val="0"/>
              </a:spcBef>
              <a:spcAft>
                <a:spcPts val="0"/>
              </a:spcAft>
              <a:buNone/>
            </a:pPr>
            <a:r>
              <a:t/>
            </a:r>
            <a:endParaRPr sz="1000">
              <a:solidFill>
                <a:schemeClr val="dk1"/>
              </a:solidFill>
              <a:latin typeface="Assistant"/>
              <a:ea typeface="Assistant"/>
              <a:cs typeface="Assistant"/>
              <a:sym typeface="Assistant"/>
            </a:endParaRPr>
          </a:p>
          <a:p>
            <a:pPr indent="0" lvl="0" marL="0" marR="0" rtl="1" algn="just">
              <a:lnSpc>
                <a:spcPct val="115000"/>
              </a:lnSpc>
              <a:spcBef>
                <a:spcPts val="3200"/>
              </a:spcBef>
              <a:spcAft>
                <a:spcPts val="0"/>
              </a:spcAft>
              <a:buNone/>
            </a:pPr>
            <a:r>
              <a:t/>
            </a:r>
            <a:endParaRPr b="1" sz="1200">
              <a:solidFill>
                <a:schemeClr val="dk1"/>
              </a:solidFill>
              <a:latin typeface="Assistant"/>
              <a:ea typeface="Assistant"/>
              <a:cs typeface="Assistant"/>
              <a:sym typeface="Assistant"/>
            </a:endParaRPr>
          </a:p>
          <a:p>
            <a:pPr indent="0" lvl="0" marL="0" marR="0" rtl="1" algn="just">
              <a:lnSpc>
                <a:spcPct val="115000"/>
              </a:lnSpc>
              <a:spcBef>
                <a:spcPts val="0"/>
              </a:spcBef>
              <a:spcAft>
                <a:spcPts val="0"/>
              </a:spcAft>
              <a:buNone/>
            </a:pPr>
            <a:r>
              <a:t/>
            </a:r>
            <a:endParaRPr b="1" sz="1200">
              <a:solidFill>
                <a:schemeClr val="dk1"/>
              </a:solidFill>
              <a:latin typeface="Assistant"/>
              <a:ea typeface="Assistant"/>
              <a:cs typeface="Assistant"/>
              <a:sym typeface="Assistant"/>
            </a:endParaRPr>
          </a:p>
          <a:p>
            <a:pPr indent="0" lvl="0" marL="0" rtl="1" algn="just">
              <a:spcBef>
                <a:spcPts val="0"/>
              </a:spcBef>
              <a:spcAft>
                <a:spcPts val="0"/>
              </a:spcAft>
              <a:buNone/>
            </a:pPr>
            <a:r>
              <a:t/>
            </a:r>
            <a:endParaRPr b="1" sz="1300">
              <a:solidFill>
                <a:schemeClr val="dk1"/>
              </a:solidFill>
              <a:latin typeface="Assistant"/>
              <a:ea typeface="Assistant"/>
              <a:cs typeface="Assistant"/>
              <a:sym typeface="Assistant"/>
            </a:endParaRPr>
          </a:p>
          <a:p>
            <a:pPr indent="0" lvl="0" marL="457200" marR="0" rtl="1" algn="just">
              <a:lnSpc>
                <a:spcPct val="115000"/>
              </a:lnSpc>
              <a:spcBef>
                <a:spcPts val="0"/>
              </a:spcBef>
              <a:spcAft>
                <a:spcPts val="0"/>
              </a:spcAft>
              <a:buNone/>
            </a:pPr>
            <a:r>
              <a:t/>
            </a:r>
            <a:endParaRPr b="1" sz="1100">
              <a:solidFill>
                <a:schemeClr val="dk1"/>
              </a:solidFill>
              <a:latin typeface="Assistant"/>
              <a:ea typeface="Assistant"/>
              <a:cs typeface="Assistant"/>
              <a:sym typeface="Assistant"/>
            </a:endParaRPr>
          </a:p>
          <a:p>
            <a:pPr indent="0" lvl="0" marL="0" marR="0" rtl="1" algn="just">
              <a:lnSpc>
                <a:spcPct val="115000"/>
              </a:lnSpc>
              <a:spcBef>
                <a:spcPts val="0"/>
              </a:spcBef>
              <a:spcAft>
                <a:spcPts val="0"/>
              </a:spcAft>
              <a:buNone/>
            </a:pPr>
            <a:r>
              <a:t/>
            </a:r>
            <a:endParaRPr sz="130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None/>
            </a:pPr>
            <a:r>
              <a:t/>
            </a:r>
            <a:endParaRPr b="1" sz="1500">
              <a:solidFill>
                <a:schemeClr val="dk1"/>
              </a:solidFill>
              <a:latin typeface="Assistant"/>
              <a:ea typeface="Assistant"/>
              <a:cs typeface="Assistant"/>
              <a:sym typeface="Assistant"/>
            </a:endParaRPr>
          </a:p>
          <a:p>
            <a:pPr indent="0" lvl="0" marL="457200" rtl="1" algn="r">
              <a:lnSpc>
                <a:spcPct val="115000"/>
              </a:lnSpc>
              <a:spcBef>
                <a:spcPts val="0"/>
              </a:spcBef>
              <a:spcAft>
                <a:spcPts val="0"/>
              </a:spcAft>
              <a:buNone/>
            </a:pPr>
            <a:r>
              <a:t/>
            </a:r>
            <a:endParaRPr b="1" sz="1100">
              <a:solidFill>
                <a:schemeClr val="dk1"/>
              </a:solidFill>
              <a:latin typeface="Assistant"/>
              <a:ea typeface="Assistant"/>
              <a:cs typeface="Assistant"/>
              <a:sym typeface="Assistant"/>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