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1.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Lst>
  <p:sldSz cy="9907200" cx="6858000"/>
  <p:notesSz cx="6858000" cy="9144000"/>
  <p:embeddedFontLst>
    <p:embeddedFont>
      <p:font typeface="Assistant"/>
      <p:regular r:id="rId7"/>
      <p:bold r:id="rId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964">
          <p15:clr>
            <a:srgbClr val="747775"/>
          </p15:clr>
        </p15:guide>
      </p15:sldGuideLst>
    </p:ext>
    <p:ext uri="GoogleSlidesCustomDataVersion2">
      <go:slidesCustomData xmlns:go="http://customooxmlschemas.google.com/" r:id="rId9" roundtripDataSignature="AMtx7miupcgrLip5ggonGTxQqpFz/nKjw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964" orient="horz"/>
      </p:guideLst>
    </p:cSldViewPr>
  </p:slideViewPr>
</p:viewPr>
</file>

<file path=ppt/_rels/presentation.xml.rels><?xml version="1.0" encoding="UTF-8" standalone="yes"?><Relationships xmlns="http://schemas.openxmlformats.org/package/2006/relationships"><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customschemas.google.com/relationships/presentationmetadata" Target="meta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font" Target="fonts/Assistant-regular.fntdata"/><Relationship Id="rId8" Type="http://schemas.openxmlformats.org/officeDocument/2006/relationships/font" Target="fonts/Assistant-bold.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2242505" y="685800"/>
            <a:ext cx="23736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1:notes"/>
          <p:cNvSpPr/>
          <p:nvPr>
            <p:ph idx="2" type="sldImg"/>
          </p:nvPr>
        </p:nvSpPr>
        <p:spPr>
          <a:xfrm>
            <a:off x="2242505" y="685800"/>
            <a:ext cx="23736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2" name="Google Shape;52;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3"/>
          <p:cNvSpPr txBox="1"/>
          <p:nvPr>
            <p:ph type="ctrTitle"/>
          </p:nvPr>
        </p:nvSpPr>
        <p:spPr>
          <a:xfrm>
            <a:off x="233781" y="1434170"/>
            <a:ext cx="6390300" cy="39537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11" name="Google Shape;11;p3"/>
          <p:cNvSpPr txBox="1"/>
          <p:nvPr>
            <p:ph idx="1" type="subTitle"/>
          </p:nvPr>
        </p:nvSpPr>
        <p:spPr>
          <a:xfrm>
            <a:off x="233775" y="5458976"/>
            <a:ext cx="6390300" cy="15267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3"/>
          <p:cNvSpPr txBox="1"/>
          <p:nvPr>
            <p:ph idx="12" type="sldNum"/>
          </p:nvPr>
        </p:nvSpPr>
        <p:spPr>
          <a:xfrm>
            <a:off x="6354343" y="8982098"/>
            <a:ext cx="411600" cy="7581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2"/>
          <p:cNvSpPr txBox="1"/>
          <p:nvPr>
            <p:ph hasCustomPrompt="1" type="title"/>
          </p:nvPr>
        </p:nvSpPr>
        <p:spPr>
          <a:xfrm>
            <a:off x="233775" y="2130573"/>
            <a:ext cx="6390300" cy="37821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46" name="Google Shape;46;p12"/>
          <p:cNvSpPr txBox="1"/>
          <p:nvPr>
            <p:ph idx="1" type="body"/>
          </p:nvPr>
        </p:nvSpPr>
        <p:spPr>
          <a:xfrm>
            <a:off x="233775" y="6071687"/>
            <a:ext cx="6390300" cy="2505600"/>
          </a:xfrm>
          <a:prstGeom prst="rect">
            <a:avLst/>
          </a:prstGeom>
          <a:noFill/>
          <a:ln>
            <a:noFill/>
          </a:ln>
        </p:spPr>
        <p:txBody>
          <a:bodyPr anchorCtr="0" anchor="t" bIns="91425" lIns="91425" spcFirstLastPara="1" rIns="91425" wrap="square" tIns="91425">
            <a:normAutofit/>
          </a:bodyPr>
          <a:lstStyle>
            <a:lvl1pPr indent="-342900" lvl="0" marL="457200" algn="ctr">
              <a:lnSpc>
                <a:spcPct val="115000"/>
              </a:lnSpc>
              <a:spcBef>
                <a:spcPts val="0"/>
              </a:spcBef>
              <a:spcAft>
                <a:spcPts val="0"/>
              </a:spcAft>
              <a:buSzPts val="1800"/>
              <a:buChar char="●"/>
              <a:defRPr/>
            </a:lvl1pPr>
            <a:lvl2pPr indent="-317500" lvl="1" marL="914400" algn="ctr">
              <a:lnSpc>
                <a:spcPct val="115000"/>
              </a:lnSpc>
              <a:spcBef>
                <a:spcPts val="0"/>
              </a:spcBef>
              <a:spcAft>
                <a:spcPts val="0"/>
              </a:spcAft>
              <a:buSzPts val="1400"/>
              <a:buChar char="○"/>
              <a:defRPr/>
            </a:lvl2pPr>
            <a:lvl3pPr indent="-317500" lvl="2" marL="1371600" algn="ctr">
              <a:lnSpc>
                <a:spcPct val="115000"/>
              </a:lnSpc>
              <a:spcBef>
                <a:spcPts val="0"/>
              </a:spcBef>
              <a:spcAft>
                <a:spcPts val="0"/>
              </a:spcAft>
              <a:buSzPts val="1400"/>
              <a:buChar char="■"/>
              <a:defRPr/>
            </a:lvl3pPr>
            <a:lvl4pPr indent="-317500" lvl="3" marL="1828800" algn="ctr">
              <a:lnSpc>
                <a:spcPct val="115000"/>
              </a:lnSpc>
              <a:spcBef>
                <a:spcPts val="0"/>
              </a:spcBef>
              <a:spcAft>
                <a:spcPts val="0"/>
              </a:spcAft>
              <a:buSzPts val="1400"/>
              <a:buChar char="●"/>
              <a:defRPr/>
            </a:lvl4pPr>
            <a:lvl5pPr indent="-317500" lvl="4" marL="2286000" algn="ctr">
              <a:lnSpc>
                <a:spcPct val="115000"/>
              </a:lnSpc>
              <a:spcBef>
                <a:spcPts val="0"/>
              </a:spcBef>
              <a:spcAft>
                <a:spcPts val="0"/>
              </a:spcAft>
              <a:buSzPts val="1400"/>
              <a:buChar char="○"/>
              <a:defRPr/>
            </a:lvl5pPr>
            <a:lvl6pPr indent="-317500" lvl="5" marL="2743200" algn="ctr">
              <a:lnSpc>
                <a:spcPct val="115000"/>
              </a:lnSpc>
              <a:spcBef>
                <a:spcPts val="0"/>
              </a:spcBef>
              <a:spcAft>
                <a:spcPts val="0"/>
              </a:spcAft>
              <a:buSzPts val="1400"/>
              <a:buChar char="■"/>
              <a:defRPr/>
            </a:lvl6pPr>
            <a:lvl7pPr indent="-317500" lvl="6" marL="3200400" algn="ctr">
              <a:lnSpc>
                <a:spcPct val="115000"/>
              </a:lnSpc>
              <a:spcBef>
                <a:spcPts val="0"/>
              </a:spcBef>
              <a:spcAft>
                <a:spcPts val="0"/>
              </a:spcAft>
              <a:buSzPts val="1400"/>
              <a:buChar char="●"/>
              <a:defRPr/>
            </a:lvl7pPr>
            <a:lvl8pPr indent="-317500" lvl="7" marL="3657600" algn="ctr">
              <a:lnSpc>
                <a:spcPct val="115000"/>
              </a:lnSpc>
              <a:spcBef>
                <a:spcPts val="0"/>
              </a:spcBef>
              <a:spcAft>
                <a:spcPts val="0"/>
              </a:spcAft>
              <a:buSzPts val="1400"/>
              <a:buChar char="○"/>
              <a:defRPr/>
            </a:lvl8pPr>
            <a:lvl9pPr indent="-317500" lvl="8" marL="4114800" algn="ctr">
              <a:lnSpc>
                <a:spcPct val="115000"/>
              </a:lnSpc>
              <a:spcBef>
                <a:spcPts val="0"/>
              </a:spcBef>
              <a:spcAft>
                <a:spcPts val="0"/>
              </a:spcAft>
              <a:buSzPts val="1400"/>
              <a:buChar char="■"/>
              <a:defRPr/>
            </a:lvl9pPr>
          </a:lstStyle>
          <a:p/>
        </p:txBody>
      </p:sp>
      <p:sp>
        <p:nvSpPr>
          <p:cNvPr id="47" name="Google Shape;47;p12"/>
          <p:cNvSpPr txBox="1"/>
          <p:nvPr>
            <p:ph idx="12" type="sldNum"/>
          </p:nvPr>
        </p:nvSpPr>
        <p:spPr>
          <a:xfrm>
            <a:off x="6354343" y="8982098"/>
            <a:ext cx="411600" cy="7581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3"/>
          <p:cNvSpPr txBox="1"/>
          <p:nvPr>
            <p:ph idx="12" type="sldNum"/>
          </p:nvPr>
        </p:nvSpPr>
        <p:spPr>
          <a:xfrm>
            <a:off x="6354343" y="8982098"/>
            <a:ext cx="411600" cy="7581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4"/>
          <p:cNvSpPr txBox="1"/>
          <p:nvPr>
            <p:ph type="title"/>
          </p:nvPr>
        </p:nvSpPr>
        <p:spPr>
          <a:xfrm>
            <a:off x="233775" y="4142880"/>
            <a:ext cx="6390300" cy="1621500"/>
          </a:xfrm>
          <a:prstGeom prst="rect">
            <a:avLst/>
          </a:prstGeom>
          <a:noFill/>
          <a:ln>
            <a:noFill/>
          </a:ln>
        </p:spPr>
        <p:txBody>
          <a:bodyPr anchorCtr="0" anchor="ctr" bIns="91425" lIns="91425" spcFirstLastPara="1" rIns="91425" wrap="square" tIns="91425">
            <a:norm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
        <p:nvSpPr>
          <p:cNvPr id="15" name="Google Shape;15;p4"/>
          <p:cNvSpPr txBox="1"/>
          <p:nvPr>
            <p:ph idx="12" type="sldNum"/>
          </p:nvPr>
        </p:nvSpPr>
        <p:spPr>
          <a:xfrm>
            <a:off x="6354343" y="8982098"/>
            <a:ext cx="411600" cy="7581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5"/>
          <p:cNvSpPr txBox="1"/>
          <p:nvPr>
            <p:ph type="title"/>
          </p:nvPr>
        </p:nvSpPr>
        <p:spPr>
          <a:xfrm>
            <a:off x="233775" y="857189"/>
            <a:ext cx="6390300" cy="11031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8" name="Google Shape;18;p5"/>
          <p:cNvSpPr txBox="1"/>
          <p:nvPr>
            <p:ph idx="1" type="body"/>
          </p:nvPr>
        </p:nvSpPr>
        <p:spPr>
          <a:xfrm>
            <a:off x="233775" y="2219850"/>
            <a:ext cx="6390300" cy="6580500"/>
          </a:xfrm>
          <a:prstGeom prst="rect">
            <a:avLst/>
          </a:prstGeom>
          <a:noFill/>
          <a:ln>
            <a:noFill/>
          </a:ln>
        </p:spPr>
        <p:txBody>
          <a:bodyPr anchorCtr="0" anchor="t" bIns="91425" lIns="91425" spcFirstLastPara="1" rIns="91425" wrap="square" tIns="91425">
            <a:norm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19" name="Google Shape;19;p5"/>
          <p:cNvSpPr txBox="1"/>
          <p:nvPr>
            <p:ph idx="12" type="sldNum"/>
          </p:nvPr>
        </p:nvSpPr>
        <p:spPr>
          <a:xfrm>
            <a:off x="6354343" y="8982098"/>
            <a:ext cx="411600" cy="7581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6"/>
          <p:cNvSpPr txBox="1"/>
          <p:nvPr>
            <p:ph type="title"/>
          </p:nvPr>
        </p:nvSpPr>
        <p:spPr>
          <a:xfrm>
            <a:off x="233775" y="857189"/>
            <a:ext cx="6390300" cy="11031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2" name="Google Shape;22;p6"/>
          <p:cNvSpPr txBox="1"/>
          <p:nvPr>
            <p:ph idx="1" type="body"/>
          </p:nvPr>
        </p:nvSpPr>
        <p:spPr>
          <a:xfrm>
            <a:off x="233775" y="2219850"/>
            <a:ext cx="3000000" cy="65805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23" name="Google Shape;23;p6"/>
          <p:cNvSpPr txBox="1"/>
          <p:nvPr>
            <p:ph idx="2" type="body"/>
          </p:nvPr>
        </p:nvSpPr>
        <p:spPr>
          <a:xfrm>
            <a:off x="3624300" y="2219850"/>
            <a:ext cx="3000000" cy="65805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24" name="Google Shape;24;p6"/>
          <p:cNvSpPr txBox="1"/>
          <p:nvPr>
            <p:ph idx="12" type="sldNum"/>
          </p:nvPr>
        </p:nvSpPr>
        <p:spPr>
          <a:xfrm>
            <a:off x="6354343" y="8982098"/>
            <a:ext cx="411600" cy="7581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7"/>
          <p:cNvSpPr txBox="1"/>
          <p:nvPr>
            <p:ph type="title"/>
          </p:nvPr>
        </p:nvSpPr>
        <p:spPr>
          <a:xfrm>
            <a:off x="233775" y="857189"/>
            <a:ext cx="6390300" cy="11031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7" name="Google Shape;27;p7"/>
          <p:cNvSpPr txBox="1"/>
          <p:nvPr>
            <p:ph idx="12" type="sldNum"/>
          </p:nvPr>
        </p:nvSpPr>
        <p:spPr>
          <a:xfrm>
            <a:off x="6354343" y="8982098"/>
            <a:ext cx="411600" cy="7581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8"/>
          <p:cNvSpPr txBox="1"/>
          <p:nvPr>
            <p:ph type="title"/>
          </p:nvPr>
        </p:nvSpPr>
        <p:spPr>
          <a:xfrm>
            <a:off x="233775" y="1070174"/>
            <a:ext cx="2106000" cy="1455600"/>
          </a:xfrm>
          <a:prstGeom prst="rect">
            <a:avLst/>
          </a:prstGeom>
          <a:noFill/>
          <a:ln>
            <a:noFill/>
          </a:ln>
        </p:spPr>
        <p:txBody>
          <a:bodyPr anchorCtr="0" anchor="b" bIns="91425" lIns="91425" spcFirstLastPara="1" rIns="91425" wrap="square" tIns="91425">
            <a:norm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30" name="Google Shape;30;p8"/>
          <p:cNvSpPr txBox="1"/>
          <p:nvPr>
            <p:ph idx="1" type="body"/>
          </p:nvPr>
        </p:nvSpPr>
        <p:spPr>
          <a:xfrm>
            <a:off x="233775" y="2676591"/>
            <a:ext cx="2106000" cy="6123900"/>
          </a:xfrm>
          <a:prstGeom prst="rect">
            <a:avLst/>
          </a:prstGeom>
          <a:noFill/>
          <a:ln>
            <a:noFill/>
          </a:ln>
        </p:spPr>
        <p:txBody>
          <a:bodyPr anchorCtr="0" anchor="t" bIns="91425" lIns="91425" spcFirstLastPara="1" rIns="91425" wrap="square" tIns="91425">
            <a:normAutofit/>
          </a:bodyPr>
          <a:lstStyle>
            <a:lvl1pPr indent="-304800" lvl="0" marL="457200" algn="l">
              <a:lnSpc>
                <a:spcPct val="115000"/>
              </a:lnSpc>
              <a:spcBef>
                <a:spcPts val="0"/>
              </a:spcBef>
              <a:spcAft>
                <a:spcPts val="0"/>
              </a:spcAft>
              <a:buSzPts val="1200"/>
              <a:buChar char="●"/>
              <a:defRPr sz="12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31" name="Google Shape;31;p8"/>
          <p:cNvSpPr txBox="1"/>
          <p:nvPr>
            <p:ph idx="12" type="sldNum"/>
          </p:nvPr>
        </p:nvSpPr>
        <p:spPr>
          <a:xfrm>
            <a:off x="6354343" y="8982098"/>
            <a:ext cx="411600" cy="7581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9"/>
          <p:cNvSpPr txBox="1"/>
          <p:nvPr>
            <p:ph type="title"/>
          </p:nvPr>
        </p:nvSpPr>
        <p:spPr>
          <a:xfrm>
            <a:off x="367688" y="867061"/>
            <a:ext cx="4776000" cy="7879500"/>
          </a:xfrm>
          <a:prstGeom prst="rect">
            <a:avLst/>
          </a:prstGeom>
          <a:noFill/>
          <a:ln>
            <a:noFill/>
          </a:ln>
        </p:spPr>
        <p:txBody>
          <a:bodyPr anchorCtr="0" anchor="ctr" bIns="91425" lIns="91425" spcFirstLastPara="1" rIns="91425" wrap="square" tIns="91425">
            <a:norm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p:txBody>
      </p:sp>
      <p:sp>
        <p:nvSpPr>
          <p:cNvPr id="34" name="Google Shape;34;p9"/>
          <p:cNvSpPr txBox="1"/>
          <p:nvPr>
            <p:ph idx="12" type="sldNum"/>
          </p:nvPr>
        </p:nvSpPr>
        <p:spPr>
          <a:xfrm>
            <a:off x="6354343" y="8982098"/>
            <a:ext cx="411600" cy="7581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10"/>
          <p:cNvSpPr/>
          <p:nvPr/>
        </p:nvSpPr>
        <p:spPr>
          <a:xfrm>
            <a:off x="3429000" y="-241"/>
            <a:ext cx="3429000" cy="99072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 name="Google Shape;37;p10"/>
          <p:cNvSpPr txBox="1"/>
          <p:nvPr>
            <p:ph type="title"/>
          </p:nvPr>
        </p:nvSpPr>
        <p:spPr>
          <a:xfrm>
            <a:off x="199125" y="2375291"/>
            <a:ext cx="3033900" cy="28551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p:txBody>
      </p:sp>
      <p:sp>
        <p:nvSpPr>
          <p:cNvPr id="38" name="Google Shape;38;p10"/>
          <p:cNvSpPr txBox="1"/>
          <p:nvPr>
            <p:ph idx="1" type="subTitle"/>
          </p:nvPr>
        </p:nvSpPr>
        <p:spPr>
          <a:xfrm>
            <a:off x="199125" y="5399169"/>
            <a:ext cx="3033900" cy="23790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10"/>
          <p:cNvSpPr txBox="1"/>
          <p:nvPr>
            <p:ph idx="2" type="body"/>
          </p:nvPr>
        </p:nvSpPr>
        <p:spPr>
          <a:xfrm>
            <a:off x="3704625" y="1394684"/>
            <a:ext cx="2877900" cy="7117500"/>
          </a:xfrm>
          <a:prstGeom prst="rect">
            <a:avLst/>
          </a:prstGeom>
          <a:noFill/>
          <a:ln>
            <a:noFill/>
          </a:ln>
        </p:spPr>
        <p:txBody>
          <a:bodyPr anchorCtr="0" anchor="ctr" bIns="91425" lIns="91425" spcFirstLastPara="1" rIns="91425" wrap="square" tIns="91425">
            <a:norm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40" name="Google Shape;40;p10"/>
          <p:cNvSpPr txBox="1"/>
          <p:nvPr>
            <p:ph idx="12" type="sldNum"/>
          </p:nvPr>
        </p:nvSpPr>
        <p:spPr>
          <a:xfrm>
            <a:off x="6354343" y="8982098"/>
            <a:ext cx="411600" cy="7581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1"/>
          <p:cNvSpPr txBox="1"/>
          <p:nvPr>
            <p:ph idx="1" type="body"/>
          </p:nvPr>
        </p:nvSpPr>
        <p:spPr>
          <a:xfrm>
            <a:off x="233775" y="8148761"/>
            <a:ext cx="4499100" cy="1165500"/>
          </a:xfrm>
          <a:prstGeom prst="rect">
            <a:avLst/>
          </a:prstGeom>
          <a:noFill/>
          <a:ln>
            <a:noFill/>
          </a:ln>
        </p:spPr>
        <p:txBody>
          <a:bodyPr anchorCtr="0" anchor="ctr" bIns="91425" lIns="91425" spcFirstLastPara="1" rIns="91425" wrap="square" tIns="91425">
            <a:normAutofit/>
          </a:bodyPr>
          <a:lstStyle>
            <a:lvl1pPr indent="-228600" lvl="0" marL="457200" algn="l">
              <a:lnSpc>
                <a:spcPct val="100000"/>
              </a:lnSpc>
              <a:spcBef>
                <a:spcPts val="0"/>
              </a:spcBef>
              <a:spcAft>
                <a:spcPts val="0"/>
              </a:spcAft>
              <a:buSzPts val="1800"/>
              <a:buNone/>
              <a:defRPr/>
            </a:lvl1pPr>
          </a:lstStyle>
          <a:p/>
        </p:txBody>
      </p:sp>
      <p:sp>
        <p:nvSpPr>
          <p:cNvPr id="43" name="Google Shape;43;p11"/>
          <p:cNvSpPr txBox="1"/>
          <p:nvPr>
            <p:ph idx="12" type="sldNum"/>
          </p:nvPr>
        </p:nvSpPr>
        <p:spPr>
          <a:xfrm>
            <a:off x="6354343" y="8982098"/>
            <a:ext cx="411600" cy="7581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2"/>
          <p:cNvSpPr txBox="1"/>
          <p:nvPr>
            <p:ph type="title"/>
          </p:nvPr>
        </p:nvSpPr>
        <p:spPr>
          <a:xfrm>
            <a:off x="233775" y="857189"/>
            <a:ext cx="6390300" cy="1103100"/>
          </a:xfrm>
          <a:prstGeom prst="rect">
            <a:avLst/>
          </a:prstGeom>
          <a:noFill/>
          <a:ln>
            <a:noFill/>
          </a:ln>
        </p:spPr>
        <p:txBody>
          <a:bodyPr anchorCtr="0" anchor="t" bIns="91425" lIns="91425" spcFirstLastPara="1" rIns="91425" wrap="square" tIns="91425">
            <a:normAutofit/>
          </a:bodyPr>
          <a:lstStyle>
            <a:lvl1pPr lvl="0"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7" name="Google Shape;7;p2"/>
          <p:cNvSpPr txBox="1"/>
          <p:nvPr>
            <p:ph idx="1" type="body"/>
          </p:nvPr>
        </p:nvSpPr>
        <p:spPr>
          <a:xfrm>
            <a:off x="233775" y="2219850"/>
            <a:ext cx="6390300" cy="6580500"/>
          </a:xfrm>
          <a:prstGeom prst="rect">
            <a:avLst/>
          </a:prstGeom>
          <a:noFill/>
          <a:ln>
            <a:noFill/>
          </a:ln>
        </p:spPr>
        <p:txBody>
          <a:bodyPr anchorCtr="0" anchor="t" bIns="91425" lIns="91425" spcFirstLastPara="1" rIns="91425" wrap="square" tIns="91425">
            <a:normAutofit/>
          </a:bodyPr>
          <a:lstStyle>
            <a:lvl1pPr indent="-342900" lvl="0" marL="457200" marR="0" rtl="0" algn="l">
              <a:lnSpc>
                <a:spcPct val="115000"/>
              </a:lnSpc>
              <a:spcBef>
                <a:spcPts val="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1pPr>
            <a:lvl2pPr indent="-317500" lvl="1" marL="9144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2pPr>
            <a:lvl3pPr indent="-317500" lvl="2" marL="13716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3pPr>
            <a:lvl4pPr indent="-317500" lvl="3" marL="18288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4pPr>
            <a:lvl5pPr indent="-317500" lvl="4" marL="22860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5pPr>
            <a:lvl6pPr indent="-317500" lvl="5" marL="27432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6pPr>
            <a:lvl7pPr indent="-317500" lvl="6" marL="32004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7pPr>
            <a:lvl8pPr indent="-317500" lvl="7" marL="36576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8pPr>
            <a:lvl9pPr indent="-317500" lvl="8" marL="41148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9pPr>
          </a:lstStyle>
          <a:p/>
        </p:txBody>
      </p:sp>
      <p:sp>
        <p:nvSpPr>
          <p:cNvPr id="8" name="Google Shape;8;p2"/>
          <p:cNvSpPr txBox="1"/>
          <p:nvPr>
            <p:ph idx="12" type="sldNum"/>
          </p:nvPr>
        </p:nvSpPr>
        <p:spPr>
          <a:xfrm>
            <a:off x="6354343" y="8982098"/>
            <a:ext cx="411600" cy="7581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53" name="Shape 53"/>
        <p:cNvGrpSpPr/>
        <p:nvPr/>
      </p:nvGrpSpPr>
      <p:grpSpPr>
        <a:xfrm>
          <a:off x="0" y="0"/>
          <a:ext cx="0" cy="0"/>
          <a:chOff x="0" y="0"/>
          <a:chExt cx="0" cy="0"/>
        </a:xfrm>
      </p:grpSpPr>
      <p:sp>
        <p:nvSpPr>
          <p:cNvPr id="54" name="Google Shape;54;p1"/>
          <p:cNvSpPr txBox="1"/>
          <p:nvPr/>
        </p:nvSpPr>
        <p:spPr>
          <a:xfrm>
            <a:off x="378800" y="2295100"/>
            <a:ext cx="6027000" cy="7241700"/>
          </a:xfrm>
          <a:prstGeom prst="rect">
            <a:avLst/>
          </a:prstGeom>
          <a:noFill/>
          <a:ln>
            <a:noFill/>
          </a:ln>
        </p:spPr>
        <p:txBody>
          <a:bodyPr anchorCtr="0" anchor="ctr" bIns="91425" lIns="91425" spcFirstLastPara="1" rIns="91425" wrap="square" tIns="91425">
            <a:noAutofit/>
          </a:bodyPr>
          <a:lstStyle/>
          <a:p>
            <a:pPr indent="0" lvl="0" marL="0" marR="0" rtl="1" algn="r">
              <a:lnSpc>
                <a:spcPct val="115000"/>
              </a:lnSpc>
              <a:spcBef>
                <a:spcPts val="0"/>
              </a:spcBef>
              <a:spcAft>
                <a:spcPts val="0"/>
              </a:spcAft>
              <a:buClr>
                <a:srgbClr val="000000"/>
              </a:buClr>
              <a:buSzPts val="1100"/>
              <a:buFont typeface="Arial"/>
              <a:buNone/>
            </a:pPr>
            <a:r>
              <a:rPr b="1" i="0" lang="en-GB" sz="1100" u="sng" cap="none" strike="noStrike">
                <a:solidFill>
                  <a:schemeClr val="dk1"/>
                </a:solidFill>
                <a:latin typeface="Assistant"/>
                <a:ea typeface="Assistant"/>
                <a:cs typeface="Assistant"/>
                <a:sym typeface="Assistant"/>
              </a:rPr>
              <a:t>יום </a:t>
            </a:r>
            <a:r>
              <a:rPr b="1" lang="en-GB" sz="1100" u="sng">
                <a:solidFill>
                  <a:schemeClr val="dk1"/>
                </a:solidFill>
                <a:latin typeface="Assistant"/>
                <a:ea typeface="Assistant"/>
                <a:cs typeface="Assistant"/>
                <a:sym typeface="Assistant"/>
              </a:rPr>
              <a:t>רביעי</a:t>
            </a:r>
            <a:r>
              <a:rPr b="1" i="0" lang="en-GB" sz="1100" u="sng" cap="none" strike="noStrike">
                <a:solidFill>
                  <a:schemeClr val="dk1"/>
                </a:solidFill>
                <a:latin typeface="Assistant"/>
                <a:ea typeface="Assistant"/>
                <a:cs typeface="Assistant"/>
                <a:sym typeface="Assistant"/>
              </a:rPr>
              <a:t>, </a:t>
            </a:r>
            <a:r>
              <a:rPr b="1" lang="en-GB" sz="1100" u="sng">
                <a:solidFill>
                  <a:schemeClr val="dk1"/>
                </a:solidFill>
                <a:latin typeface="Assistant"/>
                <a:ea typeface="Assistant"/>
                <a:cs typeface="Assistant"/>
                <a:sym typeface="Assistant"/>
              </a:rPr>
              <a:t>1</a:t>
            </a:r>
            <a:r>
              <a:rPr b="1" i="0" lang="en-GB" sz="1100" u="sng" cap="none" strike="noStrike">
                <a:solidFill>
                  <a:schemeClr val="dk1"/>
                </a:solidFill>
                <a:latin typeface="Assistant"/>
                <a:ea typeface="Assistant"/>
                <a:cs typeface="Assistant"/>
                <a:sym typeface="Assistant"/>
              </a:rPr>
              <a:t>  ב</a:t>
            </a:r>
            <a:r>
              <a:rPr b="1" lang="en-GB" sz="1100" u="sng">
                <a:solidFill>
                  <a:schemeClr val="dk1"/>
                </a:solidFill>
                <a:latin typeface="Assistant"/>
                <a:ea typeface="Assistant"/>
                <a:cs typeface="Assistant"/>
                <a:sym typeface="Assistant"/>
              </a:rPr>
              <a:t>נובמבר</a:t>
            </a:r>
            <a:r>
              <a:rPr b="1" i="0" lang="en-GB" sz="1100" u="sng" cap="none" strike="noStrike">
                <a:solidFill>
                  <a:schemeClr val="dk1"/>
                </a:solidFill>
                <a:latin typeface="Assistant"/>
                <a:ea typeface="Assistant"/>
                <a:cs typeface="Assistant"/>
                <a:sym typeface="Assistant"/>
              </a:rPr>
              <a:t>, </a:t>
            </a:r>
            <a:r>
              <a:rPr b="1" lang="en-GB" sz="1100" u="sng">
                <a:solidFill>
                  <a:schemeClr val="dk1"/>
                </a:solidFill>
                <a:latin typeface="Assistant"/>
                <a:ea typeface="Assistant"/>
                <a:cs typeface="Assistant"/>
                <a:sym typeface="Assistant"/>
              </a:rPr>
              <a:t>י</a:t>
            </a:r>
            <a:r>
              <a:rPr b="1" i="0" lang="en-GB" sz="1100" u="sng" cap="none" strike="noStrike">
                <a:solidFill>
                  <a:schemeClr val="dk1"/>
                </a:solidFill>
                <a:latin typeface="Assistant"/>
                <a:ea typeface="Assistant"/>
                <a:cs typeface="Assistant"/>
                <a:sym typeface="Assistant"/>
              </a:rPr>
              <a:t>"ז בחשוון התשפ״ד (מעודכן לשעה </a:t>
            </a:r>
            <a:r>
              <a:rPr b="1" lang="en-GB" sz="1100" u="sng">
                <a:solidFill>
                  <a:schemeClr val="dk1"/>
                </a:solidFill>
                <a:latin typeface="Assistant"/>
                <a:ea typeface="Assistant"/>
                <a:cs typeface="Assistant"/>
                <a:sym typeface="Assistant"/>
              </a:rPr>
              <a:t>18</a:t>
            </a:r>
            <a:r>
              <a:rPr b="1" i="0" lang="en-GB" sz="1100" u="sng" cap="none" strike="noStrike">
                <a:solidFill>
                  <a:schemeClr val="dk1"/>
                </a:solidFill>
                <a:latin typeface="Assistant"/>
                <a:ea typeface="Assistant"/>
                <a:cs typeface="Assistant"/>
                <a:sym typeface="Assistant"/>
              </a:rPr>
              <a:t>:00</a:t>
            </a:r>
            <a:r>
              <a:rPr b="1" lang="en-GB" sz="1100" u="sng">
                <a:solidFill>
                  <a:schemeClr val="dk1"/>
                </a:solidFill>
                <a:latin typeface="Assistant"/>
                <a:ea typeface="Assistant"/>
                <a:cs typeface="Assistant"/>
                <a:sym typeface="Assistant"/>
              </a:rPr>
              <a:t>)</a:t>
            </a:r>
            <a:endParaRPr b="0" i="0" sz="1100" u="none" cap="none" strike="noStrike">
              <a:solidFill>
                <a:schemeClr val="dk1"/>
              </a:solidFill>
              <a:latin typeface="Assistant"/>
              <a:ea typeface="Assistant"/>
              <a:cs typeface="Assistant"/>
              <a:sym typeface="Assistant"/>
            </a:endParaRPr>
          </a:p>
          <a:p>
            <a:pPr indent="0" lvl="0" marL="0" marR="0" rtl="1" algn="just">
              <a:lnSpc>
                <a:spcPct val="115000"/>
              </a:lnSpc>
              <a:spcBef>
                <a:spcPts val="0"/>
              </a:spcBef>
              <a:spcAft>
                <a:spcPts val="0"/>
              </a:spcAft>
              <a:buNone/>
            </a:pPr>
            <a:r>
              <a:rPr b="1" i="0" lang="en-GB" sz="1000" u="none" cap="none" strike="noStrike">
                <a:solidFill>
                  <a:schemeClr val="dk1"/>
                </a:solidFill>
                <a:latin typeface="Assistant"/>
                <a:ea typeface="Assistant"/>
                <a:cs typeface="Assistant"/>
                <a:sym typeface="Assistant"/>
              </a:rPr>
              <a:t>דובר צה"ל:</a:t>
            </a:r>
            <a:r>
              <a:rPr lang="en-GB" sz="1000">
                <a:solidFill>
                  <a:schemeClr val="dk1"/>
                </a:solidFill>
                <a:latin typeface="Assistant"/>
                <a:ea typeface="Assistant"/>
                <a:cs typeface="Assistant"/>
                <a:sym typeface="Assistant"/>
              </a:rPr>
              <a:t> "הלוחמים נלחמים בשדה הקרב, באומץ וגבורה, יש קרבות עזים, קרבות פנים אל פנים… </a:t>
            </a:r>
            <a:r>
              <a:rPr lang="en-GB" sz="1000">
                <a:solidFill>
                  <a:schemeClr val="dk1"/>
                </a:solidFill>
                <a:latin typeface="Assistant"/>
                <a:ea typeface="Assistant"/>
                <a:cs typeface="Assistant"/>
                <a:sym typeface="Assistant"/>
              </a:rPr>
              <a:t>א</a:t>
            </a:r>
            <a:r>
              <a:rPr lang="en-GB" sz="1000">
                <a:solidFill>
                  <a:schemeClr val="dk1"/>
                </a:solidFill>
                <a:latin typeface="Assistant"/>
                <a:ea typeface="Assistant"/>
                <a:cs typeface="Assistant"/>
                <a:sym typeface="Assistant"/>
              </a:rPr>
              <a:t>נחנו משוכנעים לפי רוח הציבור שביחד נגלה חוסן ונמשיך יחד למטרה אחת להביא למימוש למטרות המלחמה". </a:t>
            </a:r>
            <a:endParaRPr sz="1000">
              <a:solidFill>
                <a:schemeClr val="dk1"/>
              </a:solidFill>
              <a:latin typeface="Assistant"/>
              <a:ea typeface="Assistant"/>
              <a:cs typeface="Assistant"/>
              <a:sym typeface="Assistant"/>
            </a:endParaRPr>
          </a:p>
          <a:p>
            <a:pPr indent="0" lvl="0" marL="0" marR="0" rtl="1" algn="just">
              <a:lnSpc>
                <a:spcPct val="115000"/>
              </a:lnSpc>
              <a:spcBef>
                <a:spcPts val="0"/>
              </a:spcBef>
              <a:spcAft>
                <a:spcPts val="0"/>
              </a:spcAft>
              <a:buNone/>
            </a:pPr>
            <a:r>
              <a:t/>
            </a:r>
            <a:endParaRPr b="1" sz="1000">
              <a:solidFill>
                <a:schemeClr val="dk1"/>
              </a:solidFill>
              <a:latin typeface="Assistant"/>
              <a:ea typeface="Assistant"/>
              <a:cs typeface="Assistant"/>
              <a:sym typeface="Assistant"/>
            </a:endParaRPr>
          </a:p>
          <a:p>
            <a:pPr indent="0" lvl="0" marL="0" marR="0" rtl="1" algn="just">
              <a:lnSpc>
                <a:spcPct val="115000"/>
              </a:lnSpc>
              <a:spcBef>
                <a:spcPts val="0"/>
              </a:spcBef>
              <a:spcAft>
                <a:spcPts val="0"/>
              </a:spcAft>
              <a:buNone/>
            </a:pPr>
            <a:r>
              <a:rPr b="1" i="0" lang="en-GB" sz="1000" u="none" cap="none" strike="noStrike">
                <a:solidFill>
                  <a:schemeClr val="dk1"/>
                </a:solidFill>
                <a:latin typeface="Assistant"/>
                <a:ea typeface="Assistant"/>
                <a:cs typeface="Assistant"/>
                <a:sym typeface="Assistant"/>
              </a:rPr>
              <a:t>בגזרת הדרום: </a:t>
            </a:r>
            <a:endParaRPr b="1" i="0" sz="1000" u="none" cap="none" strike="noStrike">
              <a:solidFill>
                <a:schemeClr val="dk1"/>
              </a:solidFill>
              <a:latin typeface="Assistant"/>
              <a:ea typeface="Assistant"/>
              <a:cs typeface="Assistant"/>
              <a:sym typeface="Assistant"/>
            </a:endParaRPr>
          </a:p>
          <a:p>
            <a:pPr indent="-292100" lvl="0" marL="457200" marR="0" rtl="1" algn="just">
              <a:lnSpc>
                <a:spcPct val="115000"/>
              </a:lnSpc>
              <a:spcBef>
                <a:spcPts val="0"/>
              </a:spcBef>
              <a:spcAft>
                <a:spcPts val="0"/>
              </a:spcAft>
              <a:buClr>
                <a:schemeClr val="dk1"/>
              </a:buClr>
              <a:buSzPts val="1000"/>
              <a:buFont typeface="Assistant"/>
              <a:buChar char="●"/>
            </a:pPr>
            <a:r>
              <a:rPr lang="en-GB" sz="1000">
                <a:solidFill>
                  <a:schemeClr val="dk1"/>
                </a:solidFill>
                <a:latin typeface="Assistant"/>
                <a:ea typeface="Assistant"/>
                <a:cs typeface="Assistant"/>
                <a:sym typeface="Assistant"/>
              </a:rPr>
              <a:t>אמש, בהכוונה מודיעינית של השב"כ חיסלו מטוסי חיל האוויר את אברהים ביארי, שעמד בראש גדוד מרכז ג'באליה של החמאס והיה ממובילי מתקפת הטרור הרצחנית של ה-7 באוקטובר. באותה תקיפה נהרגו גם מחבלים רבים נוספים.</a:t>
            </a:r>
            <a:endParaRPr sz="1000">
              <a:solidFill>
                <a:schemeClr val="dk1"/>
              </a:solidFill>
              <a:latin typeface="Assistant"/>
              <a:ea typeface="Assistant"/>
              <a:cs typeface="Assistant"/>
              <a:sym typeface="Assistant"/>
            </a:endParaRPr>
          </a:p>
          <a:p>
            <a:pPr indent="-292100" lvl="0" marL="457200" rtl="1" algn="just">
              <a:lnSpc>
                <a:spcPct val="115000"/>
              </a:lnSpc>
              <a:spcBef>
                <a:spcPts val="0"/>
              </a:spcBef>
              <a:spcAft>
                <a:spcPts val="0"/>
              </a:spcAft>
              <a:buClr>
                <a:schemeClr val="dk1"/>
              </a:buClr>
              <a:buSzPts val="1000"/>
              <a:buFont typeface="Assistant"/>
              <a:buChar char="●"/>
            </a:pPr>
            <a:r>
              <a:rPr lang="en-GB" sz="1000">
                <a:solidFill>
                  <a:schemeClr val="dk1"/>
                </a:solidFill>
                <a:latin typeface="Assistant"/>
                <a:ea typeface="Assistant"/>
                <a:cs typeface="Assistant"/>
                <a:sym typeface="Assistant"/>
              </a:rPr>
              <a:t>מתחילת התמרון הקרקעי, ונכון לשעה זו, הותרו לפרסום שמותיהם של חמישה עשר חללי צה״ל שנפלו בקרב. הודעה נמסרה למשפחותיהם. </a:t>
            </a:r>
            <a:endParaRPr sz="1000">
              <a:solidFill>
                <a:schemeClr val="dk1"/>
              </a:solidFill>
              <a:latin typeface="Assistant"/>
              <a:ea typeface="Assistant"/>
              <a:cs typeface="Assistant"/>
              <a:sym typeface="Assistant"/>
            </a:endParaRPr>
          </a:p>
          <a:p>
            <a:pPr indent="-292100" lvl="0" marL="457200" marR="0" rtl="1" algn="just">
              <a:lnSpc>
                <a:spcPct val="115000"/>
              </a:lnSpc>
              <a:spcBef>
                <a:spcPts val="0"/>
              </a:spcBef>
              <a:spcAft>
                <a:spcPts val="0"/>
              </a:spcAft>
              <a:buClr>
                <a:schemeClr val="dk1"/>
              </a:buClr>
              <a:buSzPts val="1000"/>
              <a:buFont typeface="Assistant"/>
              <a:buChar char="●"/>
            </a:pPr>
            <a:r>
              <a:rPr lang="en-GB" sz="1000">
                <a:solidFill>
                  <a:schemeClr val="dk1"/>
                </a:solidFill>
                <a:latin typeface="Assistant"/>
                <a:ea typeface="Assistant"/>
                <a:cs typeface="Assistant"/>
                <a:sym typeface="Assistant"/>
              </a:rPr>
              <a:t>פעילותם של כוחות היבשה מתבצעת בסיוע מתמיד של חיל האוויר וחיל הים. שילוב הזרועות מאפשר לנטרל איומים ולפגוע משמעותית בתשתיות ובכוחות של חמאס. </a:t>
            </a:r>
            <a:endParaRPr sz="1000">
              <a:solidFill>
                <a:schemeClr val="dk1"/>
              </a:solidFill>
              <a:latin typeface="Assistant"/>
              <a:ea typeface="Assistant"/>
              <a:cs typeface="Assistant"/>
              <a:sym typeface="Assistant"/>
            </a:endParaRPr>
          </a:p>
          <a:p>
            <a:pPr indent="-292100" lvl="0" marL="457200" marR="0" rtl="1" algn="just">
              <a:lnSpc>
                <a:spcPct val="115000"/>
              </a:lnSpc>
              <a:spcBef>
                <a:spcPts val="0"/>
              </a:spcBef>
              <a:spcAft>
                <a:spcPts val="0"/>
              </a:spcAft>
              <a:buClr>
                <a:schemeClr val="dk1"/>
              </a:buClr>
              <a:buSzPts val="1000"/>
              <a:buFont typeface="Assistant"/>
              <a:buChar char="●"/>
            </a:pPr>
            <a:r>
              <a:rPr lang="en-GB" sz="1000">
                <a:solidFill>
                  <a:schemeClr val="dk1"/>
                </a:solidFill>
                <a:latin typeface="Assistant"/>
                <a:ea typeface="Assistant"/>
                <a:cs typeface="Assistant"/>
                <a:sym typeface="Assistant"/>
              </a:rPr>
              <a:t>בליל אמש (31 באוקטובר), יירט חיל האוויר מתקפה שכוונה אל עבר אילת מעל ים סוף מחוץ לשטח ישראל. כחלק ממאמץ ההגנה במרחב, הוצבו באזור ספינות חיל הים שיגנו על העיר מאיומים אפשריים בעתיד.</a:t>
            </a:r>
            <a:endParaRPr sz="1000">
              <a:solidFill>
                <a:schemeClr val="dk1"/>
              </a:solidFill>
              <a:latin typeface="Assistant"/>
              <a:ea typeface="Assistant"/>
              <a:cs typeface="Assistant"/>
              <a:sym typeface="Assistant"/>
            </a:endParaRPr>
          </a:p>
          <a:p>
            <a:pPr indent="0" lvl="0" marL="0" marR="0" rtl="1" algn="just">
              <a:lnSpc>
                <a:spcPct val="115000"/>
              </a:lnSpc>
              <a:spcBef>
                <a:spcPts val="0"/>
              </a:spcBef>
              <a:spcAft>
                <a:spcPts val="0"/>
              </a:spcAft>
              <a:buClr>
                <a:srgbClr val="000000"/>
              </a:buClr>
              <a:buSzPts val="1000"/>
              <a:buFont typeface="Arial"/>
              <a:buNone/>
            </a:pPr>
            <a:r>
              <a:rPr b="1" i="0" lang="en-GB" sz="1000" u="none" cap="none" strike="noStrike">
                <a:solidFill>
                  <a:schemeClr val="dk1"/>
                </a:solidFill>
                <a:latin typeface="Assistant"/>
                <a:ea typeface="Assistant"/>
                <a:cs typeface="Assistant"/>
                <a:sym typeface="Assistant"/>
              </a:rPr>
              <a:t>בגזרת הצפון:</a:t>
            </a:r>
            <a:endParaRPr b="1" i="0" sz="1000" u="none" cap="none" strike="noStrike">
              <a:solidFill>
                <a:schemeClr val="dk1"/>
              </a:solidFill>
              <a:latin typeface="Assistant"/>
              <a:ea typeface="Assistant"/>
              <a:cs typeface="Assistant"/>
              <a:sym typeface="Assistant"/>
            </a:endParaRPr>
          </a:p>
          <a:p>
            <a:pPr indent="-292100" lvl="0" marL="457200" marR="0" rtl="1" algn="r">
              <a:lnSpc>
                <a:spcPct val="115000"/>
              </a:lnSpc>
              <a:spcBef>
                <a:spcPts val="0"/>
              </a:spcBef>
              <a:spcAft>
                <a:spcPts val="0"/>
              </a:spcAft>
              <a:buClr>
                <a:schemeClr val="dk1"/>
              </a:buClr>
              <a:buSzPts val="1000"/>
              <a:buFont typeface="Assistant"/>
              <a:buChar char="●"/>
            </a:pPr>
            <a:r>
              <a:rPr lang="en-GB" sz="1000">
                <a:solidFill>
                  <a:schemeClr val="dk1"/>
                </a:solidFill>
                <a:latin typeface="Assistant"/>
                <a:ea typeface="Assistant"/>
                <a:cs typeface="Assistant"/>
                <a:sym typeface="Assistant"/>
              </a:rPr>
              <a:t>כוחות צה"ל ממשיכים בסיכול ניסיונות התקפה על ישראל ופוגעים בתשתיות של ארגון חיזבאללה בדרום לבנון</a:t>
            </a:r>
            <a:endParaRPr sz="1000">
              <a:solidFill>
                <a:schemeClr val="dk1"/>
              </a:solidFill>
              <a:latin typeface="Assistant"/>
              <a:ea typeface="Assistant"/>
              <a:cs typeface="Assistant"/>
              <a:sym typeface="Assistant"/>
            </a:endParaRPr>
          </a:p>
          <a:p>
            <a:pPr indent="-292100" lvl="0" marL="457200" marR="0" rtl="1" algn="r">
              <a:lnSpc>
                <a:spcPct val="115000"/>
              </a:lnSpc>
              <a:spcBef>
                <a:spcPts val="0"/>
              </a:spcBef>
              <a:spcAft>
                <a:spcPts val="0"/>
              </a:spcAft>
              <a:buClr>
                <a:schemeClr val="dk1"/>
              </a:buClr>
              <a:buSzPts val="1000"/>
              <a:buFont typeface="Assistant"/>
              <a:buChar char="●"/>
            </a:pPr>
            <a:r>
              <a:rPr lang="en-GB" sz="1000">
                <a:solidFill>
                  <a:schemeClr val="dk1"/>
                </a:solidFill>
                <a:latin typeface="Assistant"/>
                <a:ea typeface="Assistant"/>
                <a:cs typeface="Assistant"/>
                <a:sym typeface="Assistant"/>
              </a:rPr>
              <a:t>צה"ל הפיל טיל קרקע-אוויר שנורה משטח לבנון אל-עבר כלי טיס מאוייש מרחוק. בתגובה לאיום, כלי טיס של חיל האוויר תקף את מקור הירי ואת חולית הטרור שביצעה את השיגור.</a:t>
            </a:r>
            <a:endParaRPr sz="1000">
              <a:solidFill>
                <a:schemeClr val="dk1"/>
              </a:solidFill>
              <a:latin typeface="Assistant"/>
              <a:ea typeface="Assistant"/>
              <a:cs typeface="Assistant"/>
              <a:sym typeface="Assistant"/>
            </a:endParaRPr>
          </a:p>
          <a:p>
            <a:pPr indent="-292100" lvl="0" marL="457200" marR="0" rtl="1" algn="r">
              <a:lnSpc>
                <a:spcPct val="115000"/>
              </a:lnSpc>
              <a:spcBef>
                <a:spcPts val="0"/>
              </a:spcBef>
              <a:spcAft>
                <a:spcPts val="0"/>
              </a:spcAft>
              <a:buClr>
                <a:schemeClr val="dk1"/>
              </a:buClr>
              <a:buSzPts val="1000"/>
              <a:buFont typeface="Assistant"/>
              <a:buChar char="●"/>
            </a:pPr>
            <a:r>
              <a:rPr lang="en-GB" sz="1000">
                <a:solidFill>
                  <a:schemeClr val="dk1"/>
                </a:solidFill>
                <a:latin typeface="Assistant"/>
                <a:ea typeface="Assistant"/>
                <a:cs typeface="Assistant"/>
                <a:sym typeface="Assistant"/>
              </a:rPr>
              <a:t>אחר הצהריים, תקפו לוחמי שריון חוליה שניסתה לשגר טילי נ"ט משטח לבנון לכיוון זרעית. בנוסף, מחבלים ירו מלבנון לעבר מרחב יפתח. אין נפגעים לכוחותינו, צה"ל הגיב ותקף את מקורות הירי.</a:t>
            </a:r>
            <a:endParaRPr sz="1000">
              <a:solidFill>
                <a:schemeClr val="dk1"/>
              </a:solidFill>
              <a:latin typeface="Assistant"/>
              <a:ea typeface="Assistant"/>
              <a:cs typeface="Assistant"/>
              <a:sym typeface="Assistant"/>
            </a:endParaRPr>
          </a:p>
          <a:p>
            <a:pPr indent="0" lvl="0" marL="0" marR="0" rtl="1" algn="r">
              <a:lnSpc>
                <a:spcPct val="115000"/>
              </a:lnSpc>
              <a:spcBef>
                <a:spcPts val="0"/>
              </a:spcBef>
              <a:spcAft>
                <a:spcPts val="0"/>
              </a:spcAft>
              <a:buNone/>
            </a:pPr>
            <a:r>
              <a:rPr b="1" i="0" lang="en-GB" sz="1000" u="none" cap="none" strike="noStrike">
                <a:solidFill>
                  <a:schemeClr val="dk1"/>
                </a:solidFill>
                <a:latin typeface="Assistant"/>
                <a:ea typeface="Assistant"/>
                <a:cs typeface="Assistant"/>
                <a:sym typeface="Assistant"/>
              </a:rPr>
              <a:t>בגזרת יהודה ושומרון:</a:t>
            </a:r>
            <a:endParaRPr b="1" i="0" sz="1000" u="none" cap="none" strike="noStrike">
              <a:solidFill>
                <a:schemeClr val="dk1"/>
              </a:solidFill>
              <a:latin typeface="Assistant"/>
              <a:ea typeface="Assistant"/>
              <a:cs typeface="Assistant"/>
              <a:sym typeface="Assistant"/>
            </a:endParaRPr>
          </a:p>
          <a:p>
            <a:pPr indent="-292100" lvl="0" marL="457200" marR="0" rtl="1" algn="r">
              <a:lnSpc>
                <a:spcPct val="115000"/>
              </a:lnSpc>
              <a:spcBef>
                <a:spcPts val="0"/>
              </a:spcBef>
              <a:spcAft>
                <a:spcPts val="0"/>
              </a:spcAft>
              <a:buClr>
                <a:schemeClr val="dk1"/>
              </a:buClr>
              <a:buSzPts val="1000"/>
              <a:buFont typeface="Assistant"/>
              <a:buChar char="●"/>
            </a:pPr>
            <a:r>
              <a:rPr lang="en-GB" sz="1000">
                <a:solidFill>
                  <a:schemeClr val="dk1"/>
                </a:solidFill>
                <a:latin typeface="Assistant"/>
                <a:ea typeface="Assistant"/>
                <a:cs typeface="Assistant"/>
                <a:sym typeface="Assistant"/>
              </a:rPr>
              <a:t>כוחות צה"ל, שב"כ ומג"ב עצרו 46 מבוקשים נוספים בגזרה. 30 מהם מזוהים עם החמאס.</a:t>
            </a:r>
            <a:endParaRPr sz="1000">
              <a:solidFill>
                <a:schemeClr val="dk1"/>
              </a:solidFill>
              <a:latin typeface="Assistant"/>
              <a:ea typeface="Assistant"/>
              <a:cs typeface="Assistant"/>
              <a:sym typeface="Assistant"/>
            </a:endParaRPr>
          </a:p>
          <a:p>
            <a:pPr indent="-292100" lvl="0" marL="457200" marR="0" rtl="1" algn="r">
              <a:lnSpc>
                <a:spcPct val="115000"/>
              </a:lnSpc>
              <a:spcBef>
                <a:spcPts val="0"/>
              </a:spcBef>
              <a:spcAft>
                <a:spcPts val="0"/>
              </a:spcAft>
              <a:buClr>
                <a:schemeClr val="dk1"/>
              </a:buClr>
              <a:buSzPts val="1000"/>
              <a:buFont typeface="Assistant"/>
              <a:buChar char="●"/>
            </a:pPr>
            <a:r>
              <a:rPr lang="en-GB" sz="1000">
                <a:solidFill>
                  <a:schemeClr val="dk1"/>
                </a:solidFill>
                <a:latin typeface="Assistant"/>
                <a:ea typeface="Assistant"/>
                <a:cs typeface="Assistant"/>
                <a:sym typeface="Assistant"/>
              </a:rPr>
              <a:t>במבצע לסיכול טרור בחטיבת מנשה, כוחות הביטחון עצרו בג'נין את המחבל עטא אבו רמילה שהסית, קידם ומימן טרור. בעת הפעולה, כלי טיס תקף מחבלים שירו לעבר כוחותינו במחנה הפליטים ג'נין.</a:t>
            </a:r>
            <a:endParaRPr i="0" sz="1000" u="none" cap="none" strike="noStrike">
              <a:solidFill>
                <a:schemeClr val="dk1"/>
              </a:solidFill>
              <a:latin typeface="Assistant"/>
              <a:ea typeface="Assistant"/>
              <a:cs typeface="Assistant"/>
              <a:sym typeface="Assistant"/>
            </a:endParaRPr>
          </a:p>
          <a:p>
            <a:pPr indent="0" lvl="0" marL="0" marR="0" rtl="1" algn="just">
              <a:lnSpc>
                <a:spcPct val="115000"/>
              </a:lnSpc>
              <a:spcBef>
                <a:spcPts val="800"/>
              </a:spcBef>
              <a:spcAft>
                <a:spcPts val="0"/>
              </a:spcAft>
              <a:buClr>
                <a:schemeClr val="dk1"/>
              </a:buClr>
              <a:buSzPts val="1100"/>
              <a:buFont typeface="Arial"/>
              <a:buNone/>
            </a:pPr>
            <a:r>
              <a:rPr b="1" i="0" lang="en-GB" sz="1000" u="sng" cap="none" strike="noStrike">
                <a:solidFill>
                  <a:schemeClr val="dk1"/>
                </a:solidFill>
                <a:latin typeface="Assistant"/>
                <a:ea typeface="Assistant"/>
                <a:cs typeface="Assistant"/>
                <a:sym typeface="Assistant"/>
              </a:rPr>
              <a:t>סיכום המלחמה עד כה:</a:t>
            </a:r>
            <a:endParaRPr b="1" i="0" sz="1000" u="sng" cap="none" strike="noStrike">
              <a:solidFill>
                <a:schemeClr val="dk1"/>
              </a:solidFill>
              <a:latin typeface="Assistant"/>
              <a:ea typeface="Assistant"/>
              <a:cs typeface="Assistant"/>
              <a:sym typeface="Assistant"/>
            </a:endParaRPr>
          </a:p>
          <a:p>
            <a:pPr indent="0" lvl="0" marL="0" marR="0" rtl="1" algn="just">
              <a:lnSpc>
                <a:spcPct val="115000"/>
              </a:lnSpc>
              <a:spcBef>
                <a:spcPts val="0"/>
              </a:spcBef>
              <a:spcAft>
                <a:spcPts val="0"/>
              </a:spcAft>
              <a:buClr>
                <a:schemeClr val="dk1"/>
              </a:buClr>
              <a:buSzPts val="1100"/>
              <a:buFont typeface="Arial"/>
              <a:buNone/>
            </a:pPr>
            <a:r>
              <a:rPr b="1" i="0" lang="en-GB" sz="1000" u="none" cap="none" strike="noStrike">
                <a:solidFill>
                  <a:schemeClr val="dk1"/>
                </a:solidFill>
                <a:latin typeface="Assistant"/>
                <a:ea typeface="Assistant"/>
                <a:cs typeface="Assistant"/>
                <a:sym typeface="Assistant"/>
              </a:rPr>
              <a:t>בגזרת הדרום:</a:t>
            </a:r>
            <a:endParaRPr b="1" i="0" sz="1000" u="none" cap="none" strike="noStrike">
              <a:solidFill>
                <a:schemeClr val="dk1"/>
              </a:solidFill>
              <a:latin typeface="Assistant"/>
              <a:ea typeface="Assistant"/>
              <a:cs typeface="Assistant"/>
              <a:sym typeface="Assistant"/>
            </a:endParaRPr>
          </a:p>
          <a:p>
            <a:pPr indent="-269999" lvl="0" marL="269999" marR="0" rtl="1" algn="just">
              <a:lnSpc>
                <a:spcPct val="115000"/>
              </a:lnSpc>
              <a:spcBef>
                <a:spcPts val="0"/>
              </a:spcBef>
              <a:spcAft>
                <a:spcPts val="0"/>
              </a:spcAft>
              <a:buClr>
                <a:schemeClr val="dk1"/>
              </a:buClr>
              <a:buSzPts val="1000"/>
              <a:buFont typeface="Assistant"/>
              <a:buChar char="●"/>
            </a:pPr>
            <a:r>
              <a:rPr b="0" i="0" lang="en-GB" sz="1000" u="none" cap="none" strike="noStrike">
                <a:solidFill>
                  <a:schemeClr val="dk1"/>
                </a:solidFill>
                <a:latin typeface="Assistant"/>
                <a:ea typeface="Assistant"/>
                <a:cs typeface="Assistant"/>
                <a:sym typeface="Assistant"/>
              </a:rPr>
              <a:t>כוחות צה"ל פועלים</a:t>
            </a:r>
            <a:r>
              <a:rPr b="1" lang="en-GB" sz="1000">
                <a:solidFill>
                  <a:schemeClr val="dk1"/>
                </a:solidFill>
                <a:latin typeface="Assistant"/>
                <a:ea typeface="Assistant"/>
                <a:cs typeface="Assistant"/>
                <a:sym typeface="Assistant"/>
              </a:rPr>
              <a:t> ב</a:t>
            </a:r>
            <a:r>
              <a:rPr b="1" i="0" lang="en-GB" sz="1000" u="none" cap="none" strike="noStrike">
                <a:solidFill>
                  <a:schemeClr val="dk1"/>
                </a:solidFill>
                <a:latin typeface="Assistant"/>
                <a:ea typeface="Assistant"/>
                <a:cs typeface="Assistant"/>
                <a:sym typeface="Assistant"/>
              </a:rPr>
              <a:t>שטח צפון רצועת עזה</a:t>
            </a:r>
            <a:r>
              <a:rPr b="0" i="0" lang="en-GB" sz="1000" u="none" cap="none" strike="noStrike">
                <a:solidFill>
                  <a:schemeClr val="dk1"/>
                </a:solidFill>
                <a:latin typeface="Assistant"/>
                <a:ea typeface="Assistant"/>
                <a:cs typeface="Assistant"/>
                <a:sym typeface="Assistant"/>
              </a:rPr>
              <a:t> ומרחיבים בהדרגה את הפעילות הקרקעית בה לוקחים חלק כוחות חי"ר, שריון, הנדסה ותותחנים בשילוב זרועות עם חיל האוויר וחיל הים. </a:t>
            </a:r>
            <a:r>
              <a:rPr b="1" i="0" lang="en-GB" sz="1000" u="none" cap="none" strike="noStrike">
                <a:solidFill>
                  <a:schemeClr val="dk1"/>
                </a:solidFill>
                <a:latin typeface="Assistant"/>
                <a:ea typeface="Assistant"/>
                <a:cs typeface="Assistant"/>
                <a:sym typeface="Assistant"/>
              </a:rPr>
              <a:t>הרחבת הפע</a:t>
            </a:r>
            <a:r>
              <a:rPr b="1" lang="en-GB" sz="1000">
                <a:solidFill>
                  <a:schemeClr val="dk1"/>
                </a:solidFill>
                <a:latin typeface="Assistant"/>
                <a:ea typeface="Assistant"/>
                <a:cs typeface="Assistant"/>
                <a:sym typeface="Assistant"/>
              </a:rPr>
              <a:t>י</a:t>
            </a:r>
            <a:r>
              <a:rPr b="1" i="0" lang="en-GB" sz="1000" u="none" cap="none" strike="noStrike">
                <a:solidFill>
                  <a:schemeClr val="dk1"/>
                </a:solidFill>
                <a:latin typeface="Assistant"/>
                <a:ea typeface="Assistant"/>
                <a:cs typeface="Assistant"/>
                <a:sym typeface="Assistant"/>
              </a:rPr>
              <a:t>לות</a:t>
            </a:r>
            <a:r>
              <a:rPr b="0" i="0" lang="en-GB" sz="1000" u="none" cap="none" strike="noStrike">
                <a:solidFill>
                  <a:schemeClr val="dk1"/>
                </a:solidFill>
                <a:latin typeface="Assistant"/>
                <a:ea typeface="Assistant"/>
                <a:cs typeface="Assistant"/>
                <a:sym typeface="Assistant"/>
              </a:rPr>
              <a:t> נועדה להשיג את מטרות המלחמה</a:t>
            </a:r>
            <a:r>
              <a:rPr lang="en-GB" sz="1000">
                <a:solidFill>
                  <a:schemeClr val="dk1"/>
                </a:solidFill>
                <a:latin typeface="Assistant"/>
                <a:ea typeface="Assistant"/>
                <a:cs typeface="Assistant"/>
                <a:sym typeface="Assistant"/>
              </a:rPr>
              <a:t>: לפגוע בשלטון חמאס, לסכל תשתיות טרור ולסייע בשחרור החטופים.</a:t>
            </a:r>
            <a:endParaRPr sz="1000">
              <a:solidFill>
                <a:schemeClr val="dk1"/>
              </a:solidFill>
              <a:latin typeface="Assistant"/>
              <a:ea typeface="Assistant"/>
              <a:cs typeface="Assistant"/>
              <a:sym typeface="Assistant"/>
            </a:endParaRPr>
          </a:p>
          <a:p>
            <a:pPr indent="-269999" lvl="0" marL="269999" marR="0" rtl="1" algn="just">
              <a:lnSpc>
                <a:spcPct val="115000"/>
              </a:lnSpc>
              <a:spcBef>
                <a:spcPts val="0"/>
              </a:spcBef>
              <a:spcAft>
                <a:spcPts val="0"/>
              </a:spcAft>
              <a:buClr>
                <a:schemeClr val="dk1"/>
              </a:buClr>
              <a:buSzPts val="1000"/>
              <a:buFont typeface="Assistant"/>
              <a:buChar char="●"/>
            </a:pPr>
            <a:r>
              <a:rPr b="0" i="0" lang="en-GB" sz="1000" u="none" cap="none" strike="noStrike">
                <a:solidFill>
                  <a:schemeClr val="dk1"/>
                </a:solidFill>
                <a:latin typeface="Assistant"/>
                <a:ea typeface="Assistant"/>
                <a:cs typeface="Assistant"/>
                <a:sym typeface="Assistant"/>
              </a:rPr>
              <a:t>צה"ל תוקף בעוצמה </a:t>
            </a:r>
            <a:r>
              <a:rPr b="1" i="0" lang="en-GB" sz="1000" u="none" cap="none" strike="noStrike">
                <a:solidFill>
                  <a:schemeClr val="dk1"/>
                </a:solidFill>
                <a:latin typeface="Assistant"/>
                <a:ea typeface="Assistant"/>
                <a:cs typeface="Assistant"/>
                <a:sym typeface="Assistant"/>
              </a:rPr>
              <a:t>ברצועת עזה,</a:t>
            </a:r>
            <a:r>
              <a:rPr b="0" i="0" lang="en-GB" sz="1000" u="none" cap="none" strike="noStrike">
                <a:solidFill>
                  <a:schemeClr val="dk1"/>
                </a:solidFill>
                <a:latin typeface="Assistant"/>
                <a:ea typeface="Assistant"/>
                <a:cs typeface="Assistant"/>
                <a:sym typeface="Assistant"/>
              </a:rPr>
              <a:t> </a:t>
            </a:r>
            <a:r>
              <a:rPr b="1" i="0" lang="en-GB" sz="1000" u="none" cap="none" strike="noStrike">
                <a:solidFill>
                  <a:schemeClr val="dk1"/>
                </a:solidFill>
                <a:latin typeface="Assistant"/>
                <a:ea typeface="Assistant"/>
                <a:cs typeface="Assistant"/>
                <a:sym typeface="Assistant"/>
              </a:rPr>
              <a:t>פוגע בשלטון חמאס</a:t>
            </a:r>
            <a:r>
              <a:rPr b="0" i="0" lang="en-GB" sz="1000" u="none" cap="none" strike="noStrike">
                <a:solidFill>
                  <a:schemeClr val="dk1"/>
                </a:solidFill>
                <a:latin typeface="Assistant"/>
                <a:ea typeface="Assistant"/>
                <a:cs typeface="Assistant"/>
                <a:sym typeface="Assistant"/>
              </a:rPr>
              <a:t> ובתשתיות הטרור שבנה, ומחסל מחבלים בכירים בארגון. </a:t>
            </a:r>
            <a:r>
              <a:rPr lang="en-GB" sz="1000">
                <a:solidFill>
                  <a:schemeClr val="dk1"/>
                </a:solidFill>
                <a:latin typeface="Assistant"/>
                <a:ea typeface="Assistant"/>
                <a:cs typeface="Assistant"/>
                <a:sym typeface="Assistant"/>
              </a:rPr>
              <a:t>בנוסף, ה</a:t>
            </a:r>
            <a:r>
              <a:rPr b="0" i="0" lang="en-GB" sz="1000" u="none" cap="none" strike="noStrike">
                <a:solidFill>
                  <a:schemeClr val="dk1"/>
                </a:solidFill>
                <a:latin typeface="Assistant"/>
                <a:ea typeface="Assistant"/>
                <a:cs typeface="Assistant"/>
                <a:sym typeface="Assistant"/>
              </a:rPr>
              <a:t>כוחות </a:t>
            </a:r>
            <a:r>
              <a:rPr lang="en-GB" sz="1000">
                <a:solidFill>
                  <a:schemeClr val="dk1"/>
                </a:solidFill>
                <a:latin typeface="Assistant"/>
                <a:ea typeface="Assistant"/>
                <a:cs typeface="Assistant"/>
                <a:sym typeface="Assistant"/>
              </a:rPr>
              <a:t>מבצעים סריקות ואוספים מידע ביחס </a:t>
            </a:r>
            <a:r>
              <a:rPr b="1" lang="en-GB" sz="1000">
                <a:solidFill>
                  <a:schemeClr val="dk1"/>
                </a:solidFill>
                <a:latin typeface="Assistant"/>
                <a:ea typeface="Assistant"/>
                <a:cs typeface="Assistant"/>
                <a:sym typeface="Assistant"/>
              </a:rPr>
              <a:t>ל</a:t>
            </a:r>
            <a:r>
              <a:rPr b="1" i="0" lang="en-GB" sz="1000" u="none" cap="none" strike="noStrike">
                <a:solidFill>
                  <a:schemeClr val="dk1"/>
                </a:solidFill>
                <a:latin typeface="Assistant"/>
                <a:ea typeface="Assistant"/>
                <a:cs typeface="Assistant"/>
                <a:sym typeface="Assistant"/>
              </a:rPr>
              <a:t>חטופים הנעדרים</a:t>
            </a:r>
            <a:r>
              <a:rPr lang="en-GB" sz="1000">
                <a:solidFill>
                  <a:schemeClr val="dk1"/>
                </a:solidFill>
                <a:latin typeface="Assistant"/>
                <a:ea typeface="Assistant"/>
                <a:cs typeface="Assistant"/>
                <a:sym typeface="Assistant"/>
              </a:rPr>
              <a:t> ואף הביאו לשחרורה של אחת החטופות בפעולה מבצעית.</a:t>
            </a:r>
            <a:endParaRPr b="0" i="0" sz="1000" u="none" cap="none" strike="noStrike">
              <a:solidFill>
                <a:schemeClr val="dk1"/>
              </a:solidFill>
              <a:latin typeface="Assistant"/>
              <a:ea typeface="Assistant"/>
              <a:cs typeface="Assistant"/>
              <a:sym typeface="Assistant"/>
            </a:endParaRPr>
          </a:p>
          <a:p>
            <a:pPr indent="-269999" lvl="0" marL="269999" marR="0" rtl="1" algn="just">
              <a:lnSpc>
                <a:spcPct val="115000"/>
              </a:lnSpc>
              <a:spcBef>
                <a:spcPts val="0"/>
              </a:spcBef>
              <a:spcAft>
                <a:spcPts val="0"/>
              </a:spcAft>
              <a:buClr>
                <a:schemeClr val="dk1"/>
              </a:buClr>
              <a:buSzPts val="1000"/>
              <a:buFont typeface="Assistant"/>
              <a:buChar char="●"/>
            </a:pPr>
            <a:r>
              <a:rPr b="0" i="0" lang="en-GB" sz="1000" u="none" cap="none" strike="noStrike">
                <a:solidFill>
                  <a:schemeClr val="dk1"/>
                </a:solidFill>
                <a:latin typeface="Assistant"/>
                <a:ea typeface="Assistant"/>
                <a:cs typeface="Assistant"/>
                <a:sym typeface="Assistant"/>
              </a:rPr>
              <a:t>צה"ל קורא לתושבי </a:t>
            </a:r>
            <a:r>
              <a:rPr lang="en-GB" sz="1000">
                <a:solidFill>
                  <a:schemeClr val="dk1"/>
                </a:solidFill>
                <a:latin typeface="Assistant"/>
                <a:ea typeface="Assistant"/>
                <a:cs typeface="Assistant"/>
                <a:sym typeface="Assistant"/>
              </a:rPr>
              <a:t>צפון</a:t>
            </a:r>
            <a:r>
              <a:rPr b="0" i="0" lang="en-GB" sz="1000" u="none" cap="none" strike="noStrike">
                <a:solidFill>
                  <a:schemeClr val="dk1"/>
                </a:solidFill>
                <a:latin typeface="Assistant"/>
                <a:ea typeface="Assistant"/>
                <a:cs typeface="Assistant"/>
                <a:sym typeface="Assistant"/>
              </a:rPr>
              <a:t> הרצועה והעיר עזה </a:t>
            </a:r>
            <a:r>
              <a:rPr b="1" i="0" lang="en-GB" sz="1000" u="none" cap="none" strike="noStrike">
                <a:solidFill>
                  <a:schemeClr val="dk1"/>
                </a:solidFill>
                <a:latin typeface="Assistant"/>
                <a:ea typeface="Assistant"/>
                <a:cs typeface="Assistant"/>
                <a:sym typeface="Assistant"/>
              </a:rPr>
              <a:t>לנוע לדרום הרצועה</a:t>
            </a:r>
            <a:r>
              <a:rPr b="0" i="0" lang="en-GB" sz="1000" u="none" cap="none" strike="noStrike">
                <a:solidFill>
                  <a:schemeClr val="dk1"/>
                </a:solidFill>
                <a:latin typeface="Assistant"/>
                <a:ea typeface="Assistant"/>
                <a:cs typeface="Assistant"/>
                <a:sym typeface="Assistant"/>
              </a:rPr>
              <a:t> כדי למנוע פגיעה אפשרית בהם כחלק מהתמרון.</a:t>
            </a:r>
            <a:endParaRPr b="0" i="0" sz="1000" u="none" cap="none" strike="noStrike">
              <a:solidFill>
                <a:schemeClr val="dk1"/>
              </a:solidFill>
              <a:latin typeface="Assistant"/>
              <a:ea typeface="Assistant"/>
              <a:cs typeface="Assistant"/>
              <a:sym typeface="Assistant"/>
            </a:endParaRPr>
          </a:p>
          <a:p>
            <a:pPr indent="0" lvl="0" marL="0" marR="0" rtl="1" algn="just">
              <a:lnSpc>
                <a:spcPct val="115000"/>
              </a:lnSpc>
              <a:spcBef>
                <a:spcPts val="0"/>
              </a:spcBef>
              <a:spcAft>
                <a:spcPts val="0"/>
              </a:spcAft>
              <a:buClr>
                <a:schemeClr val="dk1"/>
              </a:buClr>
              <a:buSzPts val="1100"/>
              <a:buFont typeface="Arial"/>
              <a:buNone/>
            </a:pPr>
            <a:r>
              <a:rPr b="1" i="0" lang="en-GB" sz="1000" u="none" cap="none" strike="noStrike">
                <a:solidFill>
                  <a:schemeClr val="dk1"/>
                </a:solidFill>
                <a:latin typeface="Assistant"/>
                <a:ea typeface="Assistant"/>
                <a:cs typeface="Assistant"/>
                <a:sym typeface="Assistant"/>
              </a:rPr>
              <a:t>בגזרת הצפון:</a:t>
            </a:r>
            <a:endParaRPr b="0" i="0" sz="1000" u="none" cap="none" strike="noStrike">
              <a:solidFill>
                <a:schemeClr val="dk1"/>
              </a:solidFill>
              <a:latin typeface="Assistant"/>
              <a:ea typeface="Assistant"/>
              <a:cs typeface="Assistant"/>
              <a:sym typeface="Assistant"/>
            </a:endParaRPr>
          </a:p>
          <a:p>
            <a:pPr indent="-269999" lvl="0" marL="269999" marR="0" rtl="1" algn="just">
              <a:lnSpc>
                <a:spcPct val="115000"/>
              </a:lnSpc>
              <a:spcBef>
                <a:spcPts val="0"/>
              </a:spcBef>
              <a:spcAft>
                <a:spcPts val="0"/>
              </a:spcAft>
              <a:buClr>
                <a:schemeClr val="dk1"/>
              </a:buClr>
              <a:buSzPts val="1000"/>
              <a:buFont typeface="Assistant"/>
              <a:buChar char="●"/>
            </a:pPr>
            <a:r>
              <a:rPr lang="en-GB" sz="1000">
                <a:solidFill>
                  <a:schemeClr val="dk1"/>
                </a:solidFill>
                <a:latin typeface="Assistant"/>
                <a:ea typeface="Assistant"/>
                <a:cs typeface="Assistant"/>
                <a:sym typeface="Assistant"/>
              </a:rPr>
              <a:t>כוחות צה"ל עומדים דרוכים לאורך גבול הצפון ומגיבים בעוצמה על כל ניסיון לפגוע בריבונות ישראל.</a:t>
            </a:r>
            <a:endParaRPr sz="1000">
              <a:solidFill>
                <a:schemeClr val="dk1"/>
              </a:solidFill>
              <a:latin typeface="Assistant"/>
              <a:ea typeface="Assistant"/>
              <a:cs typeface="Assistant"/>
              <a:sym typeface="Assistant"/>
            </a:endParaRPr>
          </a:p>
          <a:p>
            <a:pPr indent="-269999" lvl="0" marL="269999" marR="0" rtl="1" algn="just">
              <a:lnSpc>
                <a:spcPct val="115000"/>
              </a:lnSpc>
              <a:spcBef>
                <a:spcPts val="0"/>
              </a:spcBef>
              <a:spcAft>
                <a:spcPts val="0"/>
              </a:spcAft>
              <a:buClr>
                <a:schemeClr val="dk1"/>
              </a:buClr>
              <a:buSzPts val="1000"/>
              <a:buFont typeface="Assistant"/>
              <a:buChar char="●"/>
            </a:pPr>
            <a:r>
              <a:rPr b="0" i="0" lang="en-GB" sz="1000" u="none" cap="none" strike="noStrike">
                <a:solidFill>
                  <a:schemeClr val="dk1"/>
                </a:solidFill>
                <a:latin typeface="Assistant"/>
                <a:ea typeface="Assistant"/>
                <a:cs typeface="Assistant"/>
                <a:sym typeface="Assistant"/>
              </a:rPr>
              <a:t>צה"ל מסכל ניסיונות חדירה וירי של חוליות מחבלים, ו</a:t>
            </a:r>
            <a:r>
              <a:rPr b="1" i="0" lang="en-GB" sz="1000" u="none" cap="none" strike="noStrike">
                <a:solidFill>
                  <a:schemeClr val="dk1"/>
                </a:solidFill>
                <a:latin typeface="Assistant"/>
                <a:ea typeface="Assistant"/>
                <a:cs typeface="Assistant"/>
                <a:sym typeface="Assistant"/>
              </a:rPr>
              <a:t>תוקף תשתיות טרור של חיזבאללה בדרום לבנון. </a:t>
            </a:r>
            <a:endParaRPr b="1" i="0" sz="1000" u="none" cap="none" strike="noStrike">
              <a:solidFill>
                <a:schemeClr val="dk1"/>
              </a:solidFill>
              <a:latin typeface="Assistant"/>
              <a:ea typeface="Assistant"/>
              <a:cs typeface="Assistant"/>
              <a:sym typeface="Assistant"/>
            </a:endParaRPr>
          </a:p>
          <a:p>
            <a:pPr indent="0" lvl="0" marL="0" marR="0" rtl="1" algn="just">
              <a:lnSpc>
                <a:spcPct val="115000"/>
              </a:lnSpc>
              <a:spcBef>
                <a:spcPts val="0"/>
              </a:spcBef>
              <a:spcAft>
                <a:spcPts val="0"/>
              </a:spcAft>
              <a:buClr>
                <a:schemeClr val="dk1"/>
              </a:buClr>
              <a:buSzPts val="1100"/>
              <a:buFont typeface="Arial"/>
              <a:buNone/>
            </a:pPr>
            <a:r>
              <a:rPr b="1" i="0" lang="en-GB" sz="1000" u="none" cap="none" strike="noStrike">
                <a:solidFill>
                  <a:schemeClr val="dk1"/>
                </a:solidFill>
                <a:latin typeface="Assistant"/>
                <a:ea typeface="Assistant"/>
                <a:cs typeface="Assistant"/>
                <a:sym typeface="Assistant"/>
              </a:rPr>
              <a:t>בגזרת יהודה ושומרון:</a:t>
            </a:r>
            <a:endParaRPr b="1" i="0" sz="1000" u="none" cap="none" strike="noStrike">
              <a:solidFill>
                <a:schemeClr val="dk1"/>
              </a:solidFill>
              <a:latin typeface="Assistant"/>
              <a:ea typeface="Assistant"/>
              <a:cs typeface="Assistant"/>
              <a:sym typeface="Assistant"/>
            </a:endParaRPr>
          </a:p>
          <a:p>
            <a:pPr indent="-269999" lvl="0" marL="269999" marR="0" rtl="1" algn="just">
              <a:lnSpc>
                <a:spcPct val="115000"/>
              </a:lnSpc>
              <a:spcBef>
                <a:spcPts val="0"/>
              </a:spcBef>
              <a:spcAft>
                <a:spcPts val="0"/>
              </a:spcAft>
              <a:buClr>
                <a:schemeClr val="dk1"/>
              </a:buClr>
              <a:buSzPts val="1000"/>
              <a:buFont typeface="Assistant"/>
              <a:buChar char="●"/>
            </a:pPr>
            <a:r>
              <a:rPr b="0" i="0" lang="en-GB" sz="1000" u="none" cap="none" strike="noStrike">
                <a:solidFill>
                  <a:schemeClr val="dk1"/>
                </a:solidFill>
                <a:latin typeface="Assistant"/>
                <a:ea typeface="Assistant"/>
                <a:cs typeface="Assistant"/>
                <a:sym typeface="Assistant"/>
              </a:rPr>
              <a:t>כוחות צה"ל ממשיכים במאמץ ההגנה, עד כה נעצרו מעל לאלף מבוקשים באיו"ש, רבים מהם </a:t>
            </a:r>
            <a:r>
              <a:rPr i="0" lang="en-GB" sz="1000" u="none" cap="none" strike="noStrike">
                <a:solidFill>
                  <a:schemeClr val="dk1"/>
                </a:solidFill>
                <a:latin typeface="Assistant"/>
                <a:ea typeface="Assistant"/>
                <a:cs typeface="Assistant"/>
                <a:sym typeface="Assistant"/>
              </a:rPr>
              <a:t>משויכים לחמאס.</a:t>
            </a:r>
            <a:endParaRPr i="0" sz="1000" u="none" cap="none" strike="noStrike">
              <a:solidFill>
                <a:schemeClr val="dk1"/>
              </a:solidFill>
              <a:latin typeface="Assistant"/>
              <a:ea typeface="Assistant"/>
              <a:cs typeface="Assistant"/>
              <a:sym typeface="Assistant"/>
            </a:endParaRPr>
          </a:p>
        </p:txBody>
      </p:sp>
      <p:sp>
        <p:nvSpPr>
          <p:cNvPr id="55" name="Google Shape;55;p1"/>
          <p:cNvSpPr txBox="1"/>
          <p:nvPr/>
        </p:nvSpPr>
        <p:spPr>
          <a:xfrm>
            <a:off x="281150" y="1743700"/>
            <a:ext cx="6222300" cy="877200"/>
          </a:xfrm>
          <a:prstGeom prst="rect">
            <a:avLst/>
          </a:prstGeom>
          <a:noFill/>
          <a:ln>
            <a:noFill/>
          </a:ln>
        </p:spPr>
        <p:txBody>
          <a:bodyPr anchorCtr="0" anchor="t" bIns="91425" lIns="91425" spcFirstLastPara="1" rIns="91425" wrap="square" tIns="91425">
            <a:spAutoFit/>
          </a:bodyPr>
          <a:lstStyle/>
          <a:p>
            <a:pPr indent="0" lvl="0" marL="74295" marR="0" rtl="1" algn="r">
              <a:lnSpc>
                <a:spcPct val="100000"/>
              </a:lnSpc>
              <a:spcBef>
                <a:spcPts val="0"/>
              </a:spcBef>
              <a:spcAft>
                <a:spcPts val="0"/>
              </a:spcAft>
              <a:buClr>
                <a:srgbClr val="000000"/>
              </a:buClr>
              <a:buSzPts val="1200"/>
              <a:buFont typeface="Arial"/>
              <a:buNone/>
            </a:pPr>
            <a:r>
              <a:rPr b="1" i="0" lang="en-GB" sz="1200" u="none" cap="none" strike="noStrike">
                <a:solidFill>
                  <a:srgbClr val="2F313E"/>
                </a:solidFill>
                <a:latin typeface="Assistant"/>
                <a:ea typeface="Assistant"/>
                <a:cs typeface="Assistant"/>
                <a:sym typeface="Assistant"/>
              </a:rPr>
              <a:t>המפקד/ת,</a:t>
            </a:r>
            <a:endParaRPr b="0" i="0" sz="1200" u="none" cap="none" strike="noStrike">
              <a:solidFill>
                <a:schemeClr val="dk1"/>
              </a:solidFill>
              <a:latin typeface="Assistant"/>
              <a:ea typeface="Assistant"/>
              <a:cs typeface="Assistant"/>
              <a:sym typeface="Assistant"/>
            </a:endParaRPr>
          </a:p>
          <a:p>
            <a:pPr indent="0" lvl="0" marL="74295" marR="0" rtl="1" algn="just">
              <a:lnSpc>
                <a:spcPct val="115000"/>
              </a:lnSpc>
              <a:spcBef>
                <a:spcPts val="0"/>
              </a:spcBef>
              <a:spcAft>
                <a:spcPts val="0"/>
              </a:spcAft>
              <a:buClr>
                <a:srgbClr val="000000"/>
              </a:buClr>
              <a:buSzPts val="1000"/>
              <a:buFont typeface="Arial"/>
              <a:buNone/>
            </a:pPr>
            <a:r>
              <a:rPr b="0" i="0" lang="en-GB" sz="1000" u="none" cap="none" strike="noStrike">
                <a:solidFill>
                  <a:schemeClr val="dk1"/>
                </a:solidFill>
                <a:latin typeface="Assistant"/>
                <a:ea typeface="Assistant"/>
                <a:cs typeface="Assistant"/>
                <a:sym typeface="Assistant"/>
              </a:rPr>
              <a:t>לפניך רצף האירועים המרכזיים עד כה, בתחילתו של השבוע הרביעי למלחמה, במטרה לסייע לך לעדכן את פקודיך בהתרחשויות ולהעמיק את תובנת המשימה שלהם. לשיח הפיקודי חשיבות רבה והשפעה עמוקה על חוסנה של המסגרת וחוזקה, על רוח הלחימה, ועל שימור תחושת המסוגלות לאורך זמן.</a:t>
            </a:r>
            <a:endParaRPr b="0" i="0" sz="1000" u="none" cap="none" strike="noStrike">
              <a:solidFill>
                <a:schemeClr val="dk1"/>
              </a:solidFill>
              <a:latin typeface="Assistant"/>
              <a:ea typeface="Assistant"/>
              <a:cs typeface="Assistant"/>
              <a:sym typeface="Assistant"/>
            </a:endParaRPr>
          </a:p>
        </p:txBody>
      </p:sp>
      <p:sp>
        <p:nvSpPr>
          <p:cNvPr id="56" name="Google Shape;56;p1"/>
          <p:cNvSpPr txBox="1"/>
          <p:nvPr/>
        </p:nvSpPr>
        <p:spPr>
          <a:xfrm>
            <a:off x="1307600" y="491725"/>
            <a:ext cx="4425600" cy="415500"/>
          </a:xfrm>
          <a:prstGeom prst="rect">
            <a:avLst/>
          </a:prstGeom>
          <a:noFill/>
          <a:ln>
            <a:noFill/>
          </a:ln>
        </p:spPr>
        <p:txBody>
          <a:bodyPr anchorCtr="0" anchor="t" bIns="91425" lIns="91425" spcFirstLastPara="1" rIns="91425" wrap="square" tIns="91425">
            <a:spAutoFit/>
          </a:bodyPr>
          <a:lstStyle/>
          <a:p>
            <a:pPr indent="0" lvl="0" marL="0" marR="0" rtl="1" algn="ctr">
              <a:lnSpc>
                <a:spcPct val="100000"/>
              </a:lnSpc>
              <a:spcBef>
                <a:spcPts val="0"/>
              </a:spcBef>
              <a:spcAft>
                <a:spcPts val="0"/>
              </a:spcAft>
              <a:buClr>
                <a:srgbClr val="000000"/>
              </a:buClr>
              <a:buSzPts val="1500"/>
              <a:buFont typeface="Arial"/>
              <a:buNone/>
            </a:pPr>
            <a:r>
              <a:t/>
            </a:r>
            <a:endParaRPr b="0" i="0" sz="1500" u="none" cap="none" strike="noStrike">
              <a:solidFill>
                <a:schemeClr val="lt1"/>
              </a:solidFill>
              <a:highlight>
                <a:srgbClr val="84A59A"/>
              </a:highlight>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