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2,550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ה-89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3 בינואר 2024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כ"ב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השלושה עשר למלחמה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״אנחנו לא שוכחים לרגע, שאחת ממטרות המלחמה היא יצירת תנאים להשבת החטופים. זאת משימה לאומית עליונה שנמצאת לנגד עיניו של כל לוחם ומפקד, ונמשיך לעשות הכול על מנת שזה יקרה.״</a:t>
            </a:r>
            <a:endParaRPr i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תא״ל דניאל הגרי, דו״צ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בחאן יונס כוחות צה״ל ממשיכים בלחימה עצימה והעמקת ההתקפה.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צוות הקרב החטיבתי של גבעתי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זיהו מחבל שניסה להצמיד מטען לטנק,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והכווינו כלי טיס שחיסל אותו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ושלושה מחבלים נוספים שהיו במרחב. עוד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איתרו הלוחמים אמצעי לחימה וכספת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ובתוכה מאות אלפי שקלים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בבית מחבל נוח'בה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בנוסף,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מטוס קרב של חיל האוויר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תקף מתחם לייצור אמצעי לחימה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בחאן יונס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ששייך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לארגון הטרור הג׳יאהד האיסלאמי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בהכוונת מכלול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סיוע האש של חטיבת כפיר.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בשבוע האחרון לוחמי צק״ח גבעתי ביצעו התקפה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במרחב בני סוהילה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בו נלחמו במרחב עירוני צפוף ונלחמו במחבלים בטווח קרוב. במהלך הקרב המתועד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חיסלו מחבלים רבים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בעודם מנסים לפגוע בחיילים באמצעות ירי והצמדת מטענים לכלים של צה"ל. בנוסף, הלוחמים מצק״ח גבעת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 זיהו מספר חשודים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שהסתתרו בין נשים וילדים שצעדו עם דגל לבן בידיהם,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ובהמשך נעצרו על ידי הלוחמים.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במהלך חקירות שבוצעו על ידי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חוקרי יחידה 504 באגף המודיעין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התבררו החשודים כמחבלים אשר חלקם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השתתפו במתקפה ב-7 באוקטובר.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בדרג' תופאח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של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חטיבת הנח"ל זיהה חוליית מחבלים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שהפעילה רחפנים שתצפתו על כוחותינו במרחב. בסגירת מעגל מהירה ובשיתוף עם כוחות ארטילריה והכוחות בשטח,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מאויש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מרחוק של צה"ל תקף את החולייה,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וחיסל את המחבלים.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בח׳רבת אח׳זעה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כוחות צוות הקרב של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חטיבה 5 ממשיכים בלחימה,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הלוחמים ובהם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שריון והנדסה, פשטו על מוקדים מרכזיים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במרחב, בהם איתרו בבית ספר פיר מנהרה ותמונות של אמצעי לחימה.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חוליית מחבלים בשטח לבנון.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בנוסף, מטוס קרב של חיל האוויר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תקף תשתית טרור של חיזבאללה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בשטח לבנון. זוהו מספר שיגורים משטח לבנון לשטח ישראל,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בארטילריה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מקורות הי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רי.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החטיבתי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תקף מטרות טרור, בינהן עמדות תצפית ועמדות שיגור נ״ט.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במבצע חטיבתי בעיר קלקיליה שבחטיבת אפרים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עצרו הכוחות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ארבעה מבוקשים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והחרימו אמצעי לחימה. המבוקשים שנעצרו ואמצעי הלחימה שהוחרמו הועברו להמשך טיפול כוחות הביטחון. אין נפגעים לכוחותינו.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480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</a:pP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במבצע חטיבתי נרחב לסיכול טרור במחנה הפליטים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נור א-שמס שבחטיבת מנשה,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עוכבו לחקירות עשרות חשודים, נ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עצרו עד כה שישה מבוקשים, והוחרם ציוד צבאי.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במהלך הפעילות, </a:t>
            </a: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צה"ל תקף מחבלים </a:t>
            </a:r>
            <a:r>
              <a:rPr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שהשליכו מטענים לעבר הכוחות וסיכנו אותם.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