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0.2-->
<p:presentation xmlns:r="http://schemas.openxmlformats.org/officeDocument/2006/relationships" xmlns:a="http://schemas.openxmlformats.org/drawingml/2006/main" xmlns:p="http://schemas.openxmlformats.org/presentationml/2006/main" rtl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</p:sldIdLst>
  <p:sldSz cx="12192000" cy="6858000"/>
  <p:notesSz cx="6858000" cy="9144000"/>
  <p:custDataLst>
    <p:tags r:id="rId18"/>
  </p:custDataLst>
  <p:defaultTextStyle>
    <a:defPPr>
      <a:defRPr lang="ru-RU"/>
    </a:defPPr>
    <a:lvl1pPr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buNone/>
      <a:defRPr sz="1400" b="0" i="0" u="none">
        <a:solidFill>
          <a:srgbClr val="000000"/>
        </a:solidFill>
        <a:latin typeface="Arial"/>
        <a:ea typeface="Arial"/>
        <a:sym typeface="Arial"/>
      </a:defRPr>
    </a:lvl1pPr>
    <a:lvl2pPr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buNone/>
      <a:defRPr sz="1400" b="0" i="0" u="none">
        <a:solidFill>
          <a:srgbClr val="000000"/>
        </a:solidFill>
        <a:latin typeface="Arial"/>
        <a:ea typeface="Arial"/>
        <a:sym typeface="Arial"/>
      </a:defRPr>
    </a:lvl2pPr>
    <a:lvl3pPr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buNone/>
      <a:defRPr sz="1400" b="0" i="0" u="none">
        <a:solidFill>
          <a:srgbClr val="000000"/>
        </a:solidFill>
        <a:latin typeface="Arial"/>
        <a:ea typeface="Arial"/>
        <a:sym typeface="Arial"/>
      </a:defRPr>
    </a:lvl3pPr>
    <a:lvl4pPr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buNone/>
      <a:defRPr sz="1400" b="0" i="0" u="none">
        <a:solidFill>
          <a:srgbClr val="000000"/>
        </a:solidFill>
        <a:latin typeface="Arial"/>
        <a:ea typeface="Arial"/>
        <a:sym typeface="Arial"/>
      </a:defRPr>
    </a:lvl4pPr>
    <a:lvl5pPr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buNone/>
      <a:defRPr sz="1400" b="0" i="0" u="none">
        <a:solidFill>
          <a:srgbClr val="000000"/>
        </a:solidFill>
        <a:latin typeface="Arial"/>
        <a:ea typeface="Arial"/>
        <a:sym typeface="Arial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0" y="0"/>
      </p:cViewPr>
    </p:cSldViewPr>
  </p:slideViewPr>
  <p:notesViewPr>
    <p:cSldViewPr>
      <p:cViewPr>
        <p:scale>
          <a:sx n="10" d="100"/>
          <a:sy n="10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tags" Target="tags/tag201.xml" /><Relationship Id="rId19" Type="http://schemas.openxmlformats.org/officeDocument/2006/relationships/presProps" Target="presProps.xml" /><Relationship Id="rId2" Type="http://schemas.openxmlformats.org/officeDocument/2006/relationships/notesMaster" Target="notesMasters/notesMaster1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6.xml" /><Relationship Id="rId2" Type="http://schemas.openxmlformats.org/officeDocument/2006/relationships/tags" Target="../tags/tag77.xml" /><Relationship Id="rId3" Type="http://schemas.openxmlformats.org/officeDocument/2006/relationships/tags" Target="../tags/tag78.xml" /><Relationship Id="rId4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sp>
        <p:nvSpPr>
          <p:cNvPr id="17410" name="Google Shape;3;n"/>
          <p:cNvSpPr>
            <a:spLocks noGrp="1" noRot="1" noChangeAspect="1"/>
          </p:cNvSpPr>
          <p:nvPr>
            <p:ph type="sldImg"/>
            <p:custDataLst>
              <p:tags r:id="rId2"/>
            </p:custDataLst>
          </p:nvPr>
        </p:nvSpPr>
        <p:spPr>
          <a:xfrm>
            <a:off x="1143000" y="685800"/>
            <a:ext cx="4572000" cy="3429000"/>
          </a:xfrm>
          <a:custGeom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11" name="Google Shape;4;n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91425" rIns="91425" bIns="91425" anchor="t" anchorCtr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79.xml" /><Relationship Id="rId4" Type="http://schemas.openxmlformats.org/officeDocument/2006/relationships/tags" Target="../tags/tag80.xml" /><Relationship Id="rId5" Type="http://schemas.openxmlformats.org/officeDocument/2006/relationships/tags" Target="../tags/tag8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56.xml" /><Relationship Id="rId4" Type="http://schemas.openxmlformats.org/officeDocument/2006/relationships/tags" Target="../tags/tag157.xml" /><Relationship Id="rId5" Type="http://schemas.openxmlformats.org/officeDocument/2006/relationships/tags" Target="../tags/tag158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63.xml" /><Relationship Id="rId4" Type="http://schemas.openxmlformats.org/officeDocument/2006/relationships/tags" Target="../tags/tag164.xml" /><Relationship Id="rId5" Type="http://schemas.openxmlformats.org/officeDocument/2006/relationships/tags" Target="../tags/tag165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70.xml" /><Relationship Id="rId4" Type="http://schemas.openxmlformats.org/officeDocument/2006/relationships/tags" Target="../tags/tag171.xml" /><Relationship Id="rId5" Type="http://schemas.openxmlformats.org/officeDocument/2006/relationships/tags" Target="../tags/tag172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77.xml" /><Relationship Id="rId4" Type="http://schemas.openxmlformats.org/officeDocument/2006/relationships/tags" Target="../tags/tag178.xml" /><Relationship Id="rId5" Type="http://schemas.openxmlformats.org/officeDocument/2006/relationships/tags" Target="../tags/tag179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84.xml" /><Relationship Id="rId4" Type="http://schemas.openxmlformats.org/officeDocument/2006/relationships/tags" Target="../tags/tag185.xml" /><Relationship Id="rId5" Type="http://schemas.openxmlformats.org/officeDocument/2006/relationships/tags" Target="../tags/tag186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92.xml" /><Relationship Id="rId4" Type="http://schemas.openxmlformats.org/officeDocument/2006/relationships/tags" Target="../tags/tag193.xml" /><Relationship Id="rId5" Type="http://schemas.openxmlformats.org/officeDocument/2006/relationships/tags" Target="../tags/tag194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90.xml" /><Relationship Id="rId4" Type="http://schemas.openxmlformats.org/officeDocument/2006/relationships/tags" Target="../tags/tag91.xml" /><Relationship Id="rId5" Type="http://schemas.openxmlformats.org/officeDocument/2006/relationships/tags" Target="../tags/tag92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97.xml" /><Relationship Id="rId4" Type="http://schemas.openxmlformats.org/officeDocument/2006/relationships/tags" Target="../tags/tag98.xml" /><Relationship Id="rId5" Type="http://schemas.openxmlformats.org/officeDocument/2006/relationships/tags" Target="../tags/tag99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04.xml" /><Relationship Id="rId4" Type="http://schemas.openxmlformats.org/officeDocument/2006/relationships/tags" Target="../tags/tag105.xml" /><Relationship Id="rId5" Type="http://schemas.openxmlformats.org/officeDocument/2006/relationships/tags" Target="../tags/tag106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13.xml" /><Relationship Id="rId4" Type="http://schemas.openxmlformats.org/officeDocument/2006/relationships/tags" Target="../tags/tag114.xml" /><Relationship Id="rId5" Type="http://schemas.openxmlformats.org/officeDocument/2006/relationships/tags" Target="../tags/tag115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22.xml" /><Relationship Id="rId4" Type="http://schemas.openxmlformats.org/officeDocument/2006/relationships/tags" Target="../tags/tag123.xml" /><Relationship Id="rId5" Type="http://schemas.openxmlformats.org/officeDocument/2006/relationships/tags" Target="../tags/tag124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31.xml" /><Relationship Id="rId4" Type="http://schemas.openxmlformats.org/officeDocument/2006/relationships/tags" Target="../tags/tag132.xml" /><Relationship Id="rId5" Type="http://schemas.openxmlformats.org/officeDocument/2006/relationships/tags" Target="../tags/tag133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37.xml" /><Relationship Id="rId4" Type="http://schemas.openxmlformats.org/officeDocument/2006/relationships/tags" Target="../tags/tag138.xml" /><Relationship Id="rId5" Type="http://schemas.openxmlformats.org/officeDocument/2006/relationships/tags" Target="../tags/tag139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49.xml" /><Relationship Id="rId4" Type="http://schemas.openxmlformats.org/officeDocument/2006/relationships/tags" Target="../tags/tag150.xml" /><Relationship Id="rId5" Type="http://schemas.openxmlformats.org/officeDocument/2006/relationships/tags" Target="../tags/tag15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/>
      <p:sp>
        <p:nvSpPr>
          <p:cNvPr id="18434" name="Google Shape;81;p1:note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100"/>
          </a:p>
        </p:txBody>
      </p:sp>
      <p:sp>
        <p:nvSpPr>
          <p:cNvPr id="18435" name="Google Shape;82;p1:notes"/>
          <p:cNvSpPr>
            <a:spLocks noGrp="1" noRot="1" noChangeAspect="1"/>
          </p:cNvSpPr>
          <p:nvPr>
            <p:ph type="sldImg"/>
            <p:custDataLst>
              <p:tags r:id="rId5"/>
            </p:custDataLst>
          </p:nvPr>
        </p:nvSpPr>
        <p:spPr>
          <a:xfrm>
            <a:off x="381000" y="685800"/>
            <a:ext cx="6096000" cy="3429000"/>
          </a:xfrm>
          <a:custGeom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/>
      <p:sp>
        <p:nvSpPr>
          <p:cNvPr id="27650" name="Google Shape;157;p10:note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100"/>
          </a:p>
        </p:txBody>
      </p:sp>
      <p:sp>
        <p:nvSpPr>
          <p:cNvPr id="27651" name="Google Shape;158;p10:notes"/>
          <p:cNvSpPr>
            <a:spLocks noGrp="1" noRot="1" noChangeAspect="1"/>
          </p:cNvSpPr>
          <p:nvPr>
            <p:ph type="sldImg"/>
            <p:custDataLst>
              <p:tags r:id="rId5"/>
            </p:custDataLst>
          </p:nvPr>
        </p:nvSpPr>
        <p:spPr>
          <a:xfrm>
            <a:off x="381000" y="685800"/>
            <a:ext cx="6096000" cy="3429000"/>
          </a:xfrm>
          <a:custGeom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/>
      <p:sp>
        <p:nvSpPr>
          <p:cNvPr id="28674" name="Google Shape;164;p11:note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100"/>
          </a:p>
        </p:txBody>
      </p:sp>
      <p:sp>
        <p:nvSpPr>
          <p:cNvPr id="28675" name="Google Shape;165;p11:notes"/>
          <p:cNvSpPr>
            <a:spLocks noGrp="1" noRot="1" noChangeAspect="1"/>
          </p:cNvSpPr>
          <p:nvPr>
            <p:ph type="sldImg"/>
            <p:custDataLst>
              <p:tags r:id="rId5"/>
            </p:custDataLst>
          </p:nvPr>
        </p:nvSpPr>
        <p:spPr>
          <a:xfrm>
            <a:off x="381000" y="685800"/>
            <a:ext cx="6096000" cy="3429000"/>
          </a:xfrm>
          <a:custGeom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/>
      <p:sp>
        <p:nvSpPr>
          <p:cNvPr id="29698" name="Google Shape;171;p12:note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100"/>
          </a:p>
        </p:txBody>
      </p:sp>
      <p:sp>
        <p:nvSpPr>
          <p:cNvPr id="29699" name="Google Shape;172;p12:notes"/>
          <p:cNvSpPr>
            <a:spLocks noGrp="1" noRot="1" noChangeAspect="1"/>
          </p:cNvSpPr>
          <p:nvPr>
            <p:ph type="sldImg"/>
            <p:custDataLst>
              <p:tags r:id="rId5"/>
            </p:custDataLst>
          </p:nvPr>
        </p:nvSpPr>
        <p:spPr>
          <a:xfrm>
            <a:off x="381000" y="685800"/>
            <a:ext cx="6096000" cy="3429000"/>
          </a:xfrm>
          <a:custGeom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/>
      <p:sp>
        <p:nvSpPr>
          <p:cNvPr id="30722" name="Google Shape;178;p13:note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100"/>
          </a:p>
        </p:txBody>
      </p:sp>
      <p:sp>
        <p:nvSpPr>
          <p:cNvPr id="30723" name="Google Shape;179;p13:notes"/>
          <p:cNvSpPr>
            <a:spLocks noGrp="1" noRot="1" noChangeAspect="1"/>
          </p:cNvSpPr>
          <p:nvPr>
            <p:ph type="sldImg"/>
            <p:custDataLst>
              <p:tags r:id="rId5"/>
            </p:custDataLst>
          </p:nvPr>
        </p:nvSpPr>
        <p:spPr>
          <a:xfrm>
            <a:off x="381000" y="685800"/>
            <a:ext cx="6096000" cy="3429000"/>
          </a:xfrm>
          <a:custGeom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/>
      <p:sp>
        <p:nvSpPr>
          <p:cNvPr id="31746" name="Google Shape;178;p13:note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100"/>
          </a:p>
        </p:txBody>
      </p:sp>
      <p:sp>
        <p:nvSpPr>
          <p:cNvPr id="31747" name="Google Shape;179;p13:notes"/>
          <p:cNvSpPr>
            <a:spLocks noGrp="1" noRot="1" noChangeAspect="1"/>
          </p:cNvSpPr>
          <p:nvPr>
            <p:ph type="sldImg"/>
            <p:custDataLst>
              <p:tags r:id="rId5"/>
            </p:custDataLst>
          </p:nvPr>
        </p:nvSpPr>
        <p:spPr>
          <a:xfrm>
            <a:off x="381000" y="685800"/>
            <a:ext cx="6096000" cy="3429000"/>
          </a:xfrm>
          <a:custGeom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/>
      <p:sp>
        <p:nvSpPr>
          <p:cNvPr id="32770" name="Google Shape;178;p13:note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100"/>
          </a:p>
        </p:txBody>
      </p:sp>
      <p:sp>
        <p:nvSpPr>
          <p:cNvPr id="32771" name="Google Shape;179;p13:notes"/>
          <p:cNvSpPr>
            <a:spLocks noGrp="1" noRot="1" noChangeAspect="1"/>
          </p:cNvSpPr>
          <p:nvPr>
            <p:ph type="sldImg"/>
            <p:custDataLst>
              <p:tags r:id="rId5"/>
            </p:custDataLst>
          </p:nvPr>
        </p:nvSpPr>
        <p:spPr>
          <a:xfrm>
            <a:off x="381000" y="685800"/>
            <a:ext cx="6096000" cy="3429000"/>
          </a:xfrm>
          <a:custGeom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/>
      <p:sp>
        <p:nvSpPr>
          <p:cNvPr id="19458" name="Google Shape;91;p2:note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100"/>
          </a:p>
        </p:txBody>
      </p:sp>
      <p:sp>
        <p:nvSpPr>
          <p:cNvPr id="19459" name="Google Shape;92;p2:notes"/>
          <p:cNvSpPr>
            <a:spLocks noGrp="1" noRot="1" noChangeAspect="1"/>
          </p:cNvSpPr>
          <p:nvPr>
            <p:ph type="sldImg"/>
            <p:custDataLst>
              <p:tags r:id="rId5"/>
            </p:custDataLst>
          </p:nvPr>
        </p:nvSpPr>
        <p:spPr>
          <a:xfrm>
            <a:off x="381000" y="685800"/>
            <a:ext cx="6096000" cy="3429000"/>
          </a:xfrm>
          <a:custGeom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/>
      <p:sp>
        <p:nvSpPr>
          <p:cNvPr id="20482" name="Google Shape;98;p3:note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100"/>
          </a:p>
        </p:txBody>
      </p:sp>
      <p:sp>
        <p:nvSpPr>
          <p:cNvPr id="20483" name="Google Shape;99;p3:notes"/>
          <p:cNvSpPr>
            <a:spLocks noGrp="1" noRot="1" noChangeAspect="1"/>
          </p:cNvSpPr>
          <p:nvPr>
            <p:ph type="sldImg"/>
            <p:custDataLst>
              <p:tags r:id="rId5"/>
            </p:custDataLst>
          </p:nvPr>
        </p:nvSpPr>
        <p:spPr>
          <a:xfrm>
            <a:off x="381000" y="685800"/>
            <a:ext cx="6096000" cy="3429000"/>
          </a:xfrm>
          <a:custGeom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/>
      <p:sp>
        <p:nvSpPr>
          <p:cNvPr id="21506" name="Google Shape;105;p4:note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100"/>
          </a:p>
        </p:txBody>
      </p:sp>
      <p:sp>
        <p:nvSpPr>
          <p:cNvPr id="21507" name="Google Shape;106;p4:notes"/>
          <p:cNvSpPr>
            <a:spLocks noGrp="1" noRot="1" noChangeAspect="1"/>
          </p:cNvSpPr>
          <p:nvPr>
            <p:ph type="sldImg"/>
            <p:custDataLst>
              <p:tags r:id="rId5"/>
            </p:custDataLst>
          </p:nvPr>
        </p:nvSpPr>
        <p:spPr>
          <a:xfrm>
            <a:off x="381000" y="685800"/>
            <a:ext cx="6096000" cy="3429000"/>
          </a:xfrm>
          <a:custGeom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/>
      <p:sp>
        <p:nvSpPr>
          <p:cNvPr id="22530" name="Google Shape;114;p5:note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100"/>
          </a:p>
        </p:txBody>
      </p:sp>
      <p:sp>
        <p:nvSpPr>
          <p:cNvPr id="22531" name="Google Shape;115;p5:notes"/>
          <p:cNvSpPr>
            <a:spLocks noGrp="1" noRot="1" noChangeAspect="1"/>
          </p:cNvSpPr>
          <p:nvPr>
            <p:ph type="sldImg"/>
            <p:custDataLst>
              <p:tags r:id="rId5"/>
            </p:custDataLst>
          </p:nvPr>
        </p:nvSpPr>
        <p:spPr>
          <a:xfrm>
            <a:off x="381000" y="685800"/>
            <a:ext cx="6096000" cy="3429000"/>
          </a:xfrm>
          <a:custGeom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/>
      <p:sp>
        <p:nvSpPr>
          <p:cNvPr id="23554" name="Google Shape;123;p6:note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100"/>
          </a:p>
        </p:txBody>
      </p:sp>
      <p:sp>
        <p:nvSpPr>
          <p:cNvPr id="23555" name="Google Shape;124;p6:notes"/>
          <p:cNvSpPr>
            <a:spLocks noGrp="1" noRot="1" noChangeAspect="1"/>
          </p:cNvSpPr>
          <p:nvPr>
            <p:ph type="sldImg"/>
            <p:custDataLst>
              <p:tags r:id="rId5"/>
            </p:custDataLst>
          </p:nvPr>
        </p:nvSpPr>
        <p:spPr>
          <a:xfrm>
            <a:off x="381000" y="685800"/>
            <a:ext cx="6096000" cy="3429000"/>
          </a:xfrm>
          <a:custGeom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/>
      <p:sp>
        <p:nvSpPr>
          <p:cNvPr id="24578" name="Google Shape;132;p7:note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100"/>
          </a:p>
        </p:txBody>
      </p:sp>
      <p:sp>
        <p:nvSpPr>
          <p:cNvPr id="24579" name="Google Shape;133;p7:notes"/>
          <p:cNvSpPr>
            <a:spLocks noGrp="1" noRot="1" noChangeAspect="1"/>
          </p:cNvSpPr>
          <p:nvPr>
            <p:ph type="sldImg"/>
            <p:custDataLst>
              <p:tags r:id="rId5"/>
            </p:custDataLst>
          </p:nvPr>
        </p:nvSpPr>
        <p:spPr>
          <a:xfrm>
            <a:off x="381000" y="685800"/>
            <a:ext cx="6096000" cy="3429000"/>
          </a:xfrm>
          <a:custGeom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/>
      <p:sp>
        <p:nvSpPr>
          <p:cNvPr id="25602" name="Google Shape;138;p8:note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100"/>
          </a:p>
        </p:txBody>
      </p:sp>
      <p:sp>
        <p:nvSpPr>
          <p:cNvPr id="25603" name="Google Shape;139;p8:notes"/>
          <p:cNvSpPr>
            <a:spLocks noGrp="1" noRot="1" noChangeAspect="1"/>
          </p:cNvSpPr>
          <p:nvPr>
            <p:ph type="sldImg"/>
            <p:custDataLst>
              <p:tags r:id="rId5"/>
            </p:custDataLst>
          </p:nvPr>
        </p:nvSpPr>
        <p:spPr>
          <a:xfrm>
            <a:off x="381000" y="685800"/>
            <a:ext cx="6096000" cy="3429000"/>
          </a:xfrm>
          <a:custGeom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/>
      <p:sp>
        <p:nvSpPr>
          <p:cNvPr id="26626" name="Google Shape;150;p9:note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100"/>
          </a:p>
        </p:txBody>
      </p:sp>
      <p:sp>
        <p:nvSpPr>
          <p:cNvPr id="26627" name="Google Shape;151;p9:notes"/>
          <p:cNvSpPr>
            <a:spLocks noGrp="1" noRot="1" noChangeAspect="1"/>
          </p:cNvSpPr>
          <p:nvPr>
            <p:ph type="sldImg"/>
            <p:custDataLst>
              <p:tags r:id="rId5"/>
            </p:custDataLst>
          </p:nvPr>
        </p:nvSpPr>
        <p:spPr>
          <a:xfrm>
            <a:off x="381000" y="685800"/>
            <a:ext cx="6096000" cy="3429000"/>
          </a:xfrm>
          <a:custGeom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8.xml" /><Relationship Id="rId2" Type="http://schemas.openxmlformats.org/officeDocument/2006/relationships/tags" Target="../tags/tag59.xml" /><Relationship Id="rId3" Type="http://schemas.openxmlformats.org/officeDocument/2006/relationships/tags" Target="../tags/tag60.xml" /><Relationship Id="rId4" Type="http://schemas.openxmlformats.org/officeDocument/2006/relationships/tags" Target="../tags/tag61.xml" /><Relationship Id="rId5" Type="http://schemas.openxmlformats.org/officeDocument/2006/relationships/tags" Target="../tags/tag62.xml" /><Relationship Id="rId6" Type="http://schemas.openxmlformats.org/officeDocument/2006/relationships/tags" Target="../tags/tag63.xml" /><Relationship Id="rId7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4.xml" /><Relationship Id="rId2" Type="http://schemas.openxmlformats.org/officeDocument/2006/relationships/tags" Target="../tags/tag65.xml" /><Relationship Id="rId3" Type="http://schemas.openxmlformats.org/officeDocument/2006/relationships/tags" Target="../tags/tag66.xml" /><Relationship Id="rId4" Type="http://schemas.openxmlformats.org/officeDocument/2006/relationships/tags" Target="../tags/tag67.xml" /><Relationship Id="rId5" Type="http://schemas.openxmlformats.org/officeDocument/2006/relationships/tags" Target="../tags/tag68.xml" /><Relationship Id="rId6" Type="http://schemas.openxmlformats.org/officeDocument/2006/relationships/tags" Target="../tags/tag69.xml" /><Relationship Id="rId7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tags" Target="../tags/tag19.xml" /><Relationship Id="rId8" Type="http://schemas.openxmlformats.org/officeDocument/2006/relationships/tags" Target="../tags/tag20.xml" /><Relationship Id="rId9" Type="http://schemas.openxmlformats.org/officeDocument/2006/relationships/tags" Target="../tags/tag2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8.xml" /><Relationship Id="rId2" Type="http://schemas.openxmlformats.org/officeDocument/2006/relationships/tags" Target="../tags/tag29.xml" /><Relationship Id="rId3" Type="http://schemas.openxmlformats.org/officeDocument/2006/relationships/tags" Target="../tags/tag30.xml" /><Relationship Id="rId4" Type="http://schemas.openxmlformats.org/officeDocument/2006/relationships/tags" Target="../tags/tag31.xml" /><Relationship Id="rId5" Type="http://schemas.openxmlformats.org/officeDocument/2006/relationships/tags" Target="../tags/tag32.xml" /><Relationship Id="rId6" Type="http://schemas.openxmlformats.org/officeDocument/2006/relationships/tags" Target="../tags/tag33.xml" /><Relationship Id="rId7" Type="http://schemas.openxmlformats.org/officeDocument/2006/relationships/tags" Target="../tags/tag34.xml" /><Relationship Id="rId8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5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4.xml" /><Relationship Id="rId2" Type="http://schemas.openxmlformats.org/officeDocument/2006/relationships/tags" Target="../tags/tag45.xml" /><Relationship Id="rId3" Type="http://schemas.openxmlformats.org/officeDocument/2006/relationships/tags" Target="../tags/tag46.xml" /><Relationship Id="rId4" Type="http://schemas.openxmlformats.org/officeDocument/2006/relationships/tags" Target="../tags/tag47.xml" /><Relationship Id="rId5" Type="http://schemas.openxmlformats.org/officeDocument/2006/relationships/tags" Target="../tags/tag48.xml" /><Relationship Id="rId6" Type="http://schemas.openxmlformats.org/officeDocument/2006/relationships/tags" Target="../tags/tag49.xml" /><Relationship Id="rId7" Type="http://schemas.openxmlformats.org/officeDocument/2006/relationships/tags" Target="../tags/tag50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1.xml" /><Relationship Id="rId2" Type="http://schemas.openxmlformats.org/officeDocument/2006/relationships/tags" Target="../tags/tag52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tags" Target="../tags/tag57.xml" /><Relationship Id="rId8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שקופית כותרת" type="title">
  <p:cSld name="TITLE">
    <p:spTree>
      <p:nvGrpSpPr>
        <p:cNvPr id="1" name="Shape 11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2" name="Google Shape;12;p17"/>
          <p:cNvSpPr txBox="1"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 kumimoji="0" sz="60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13" name="Google Shape;13;p17"/>
          <p:cNvSpPr txBox="1"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kumimoji="0" sz="2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14" name="Google Shape;8;p16"/>
          <p:cNvSpPr>
            <a:spLocks noGrp="1"/>
          </p:cNvSpPr>
          <p:nvPr>
            <p:ph type="dt" idx="10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ctr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lvl="0" algn="r" rtl="1"/>
            <a:endParaRPr sz="1200">
              <a:solidFill>
                <a:srgbClr val="888888"/>
              </a:solidFill>
              <a:latin typeface="Calibri"/>
              <a:ea typeface="Calibri"/>
              <a:sym typeface="Calibri"/>
            </a:endParaRPr>
          </a:p>
        </p:txBody>
      </p:sp>
      <p:sp>
        <p:nvSpPr>
          <p:cNvPr id="15" name="Google Shape;9;p16"/>
          <p:cNvSpPr>
            <a:spLocks noGrp="1"/>
          </p:cNvSpPr>
          <p:nvPr>
            <p:ph type="ft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ctr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lvl="0" algn="ctr" rtl="1"/>
            <a:endParaRPr sz="1200">
              <a:solidFill>
                <a:srgbClr val="888888"/>
              </a:solidFill>
              <a:latin typeface="Calibri"/>
              <a:ea typeface="Calibri"/>
              <a:sym typeface="Calibri"/>
            </a:endParaRPr>
          </a:p>
        </p:txBody>
      </p:sp>
      <p:sp>
        <p:nvSpPr>
          <p:cNvPr id="16" name="Google Shape;10;p16"/>
          <p:cNvSpPr txBox="1">
            <a:spLocks noGrp="1"/>
          </p:cNvSpPr>
          <p:nvPr>
            <p:ph type="sldNum" idx="12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1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</a:pPr>
            <a:fld id="{00000000-1234-1234-1234-123412341234}" type="slidenum">
              <a:rPr kumimoji="0" lang="iw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88888"/>
                </a:solidFill>
                <a:uLnTx/>
                <a:uFillTx/>
                <a:latin typeface="Calibri"/>
                <a:ea typeface="Calibri"/>
                <a:cs typeface="Calibri"/>
                <a:sym typeface="Calibri"/>
              </a:rPr>
              <a:t>*</a:t>
            </a:fld>
            <a:endParaRPr kumimoji="0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כותרת וטקסט אנכי" type="vertTx">
  <p:cSld name="VERTICAL_TEXT">
    <p:spTree>
      <p:nvGrpSpPr>
        <p:cNvPr id="1" name="Shape 68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 kumimoji="0" sz="4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kumimoji="0" sz="2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71" name="Google Shape;8;p16"/>
          <p:cNvSpPr>
            <a:spLocks noGrp="1"/>
          </p:cNvSpPr>
          <p:nvPr>
            <p:ph type="dt" idx="10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ctr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lvl="0" algn="r" rtl="1"/>
            <a:endParaRPr sz="1200">
              <a:solidFill>
                <a:srgbClr val="888888"/>
              </a:solidFill>
              <a:latin typeface="Calibri"/>
              <a:ea typeface="Calibri"/>
              <a:sym typeface="Calibri"/>
            </a:endParaRPr>
          </a:p>
        </p:txBody>
      </p:sp>
      <p:sp>
        <p:nvSpPr>
          <p:cNvPr id="72" name="Google Shape;9;p16"/>
          <p:cNvSpPr>
            <a:spLocks noGrp="1"/>
          </p:cNvSpPr>
          <p:nvPr>
            <p:ph type="ft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ctr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lvl="0" algn="ctr" rtl="1"/>
            <a:endParaRPr sz="1200">
              <a:solidFill>
                <a:srgbClr val="888888"/>
              </a:solidFill>
              <a:latin typeface="Calibri"/>
              <a:ea typeface="Calibri"/>
              <a:sym typeface="Calibri"/>
            </a:endParaRPr>
          </a:p>
        </p:txBody>
      </p:sp>
      <p:sp>
        <p:nvSpPr>
          <p:cNvPr id="73" name="Google Shape;10;p16"/>
          <p:cNvSpPr txBox="1">
            <a:spLocks noGrp="1"/>
          </p:cNvSpPr>
          <p:nvPr>
            <p:ph type="sldNum" idx="12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1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</a:pPr>
            <a:fld id="{00000000-1234-1234-1234-123412341234}" type="slidenum">
              <a:rPr kumimoji="0" lang="iw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88888"/>
                </a:solidFill>
                <a:uLnTx/>
                <a:uFillTx/>
                <a:latin typeface="Calibri"/>
                <a:ea typeface="Calibri"/>
                <a:cs typeface="Calibri"/>
                <a:sym typeface="Calibri"/>
              </a:rPr>
              <a:t>*</a:t>
            </a:fld>
            <a:endParaRPr kumimoji="0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כותרת אנכית וטקסט" type="vertTitleAndTx">
  <p:cSld name="VERTICAL_TITLE_AND_VERTICAL_TEXT">
    <p:spTree>
      <p:nvGrpSpPr>
        <p:cNvPr id="1" name="Shape 74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 kumimoji="0" sz="4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kumimoji="0" sz="2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77" name="Google Shape;8;p16"/>
          <p:cNvSpPr>
            <a:spLocks noGrp="1"/>
          </p:cNvSpPr>
          <p:nvPr>
            <p:ph type="dt" idx="10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ctr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lvl="0" algn="r" rtl="1"/>
            <a:endParaRPr sz="1200">
              <a:solidFill>
                <a:srgbClr val="888888"/>
              </a:solidFill>
              <a:latin typeface="Calibri"/>
              <a:ea typeface="Calibri"/>
              <a:sym typeface="Calibri"/>
            </a:endParaRPr>
          </a:p>
        </p:txBody>
      </p:sp>
      <p:sp>
        <p:nvSpPr>
          <p:cNvPr id="78" name="Google Shape;9;p16"/>
          <p:cNvSpPr>
            <a:spLocks noGrp="1"/>
          </p:cNvSpPr>
          <p:nvPr>
            <p:ph type="ft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ctr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lvl="0" algn="ctr" rtl="1"/>
            <a:endParaRPr sz="1200">
              <a:solidFill>
                <a:srgbClr val="888888"/>
              </a:solidFill>
              <a:latin typeface="Calibri"/>
              <a:ea typeface="Calibri"/>
              <a:sym typeface="Calibri"/>
            </a:endParaRPr>
          </a:p>
        </p:txBody>
      </p:sp>
      <p:sp>
        <p:nvSpPr>
          <p:cNvPr id="79" name="Google Shape;10;p16"/>
          <p:cNvSpPr txBox="1">
            <a:spLocks noGrp="1"/>
          </p:cNvSpPr>
          <p:nvPr>
            <p:ph type="sldNum" idx="12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1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</a:pPr>
            <a:fld id="{00000000-1234-1234-1234-123412341234}" type="slidenum">
              <a:rPr kumimoji="0" lang="iw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88888"/>
                </a:solidFill>
                <a:uLnTx/>
                <a:uFillTx/>
                <a:latin typeface="Calibri"/>
                <a:ea typeface="Calibri"/>
                <a:cs typeface="Calibri"/>
                <a:sym typeface="Calibri"/>
              </a:rPr>
              <a:t>*</a:t>
            </a:fld>
            <a:endParaRPr kumimoji="0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כותרת ותוכן" type="obj">
  <p:cSld name="OBJECT">
    <p:spTree>
      <p:nvGrpSpPr>
        <p:cNvPr id="1" name="Shape 17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 kumimoji="0" sz="4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kumimoji="0" sz="2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20" name="Google Shape;8;p16"/>
          <p:cNvSpPr>
            <a:spLocks noGrp="1"/>
          </p:cNvSpPr>
          <p:nvPr>
            <p:ph type="dt" idx="10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ctr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lvl="0" algn="r" rtl="1"/>
            <a:endParaRPr sz="1200">
              <a:solidFill>
                <a:srgbClr val="888888"/>
              </a:solidFill>
              <a:latin typeface="Calibri"/>
              <a:ea typeface="Calibri"/>
              <a:sym typeface="Calibri"/>
            </a:endParaRPr>
          </a:p>
        </p:txBody>
      </p:sp>
      <p:sp>
        <p:nvSpPr>
          <p:cNvPr id="21" name="Google Shape;9;p16"/>
          <p:cNvSpPr>
            <a:spLocks noGrp="1"/>
          </p:cNvSpPr>
          <p:nvPr>
            <p:ph type="ft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ctr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lvl="0" algn="ctr" rtl="1"/>
            <a:endParaRPr sz="1200">
              <a:solidFill>
                <a:srgbClr val="888888"/>
              </a:solidFill>
              <a:latin typeface="Calibri"/>
              <a:ea typeface="Calibri"/>
              <a:sym typeface="Calibri"/>
            </a:endParaRPr>
          </a:p>
        </p:txBody>
      </p:sp>
      <p:sp>
        <p:nvSpPr>
          <p:cNvPr id="22" name="Google Shape;10;p16"/>
          <p:cNvSpPr txBox="1">
            <a:spLocks noGrp="1"/>
          </p:cNvSpPr>
          <p:nvPr>
            <p:ph type="sldNum" idx="12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1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</a:pPr>
            <a:fld id="{00000000-1234-1234-1234-123412341234}" type="slidenum">
              <a:rPr kumimoji="0" lang="iw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88888"/>
                </a:solidFill>
                <a:uLnTx/>
                <a:uFillTx/>
                <a:latin typeface="Calibri"/>
                <a:ea typeface="Calibri"/>
                <a:cs typeface="Calibri"/>
                <a:sym typeface="Calibri"/>
              </a:rPr>
              <a:t>*</a:t>
            </a:fld>
            <a:endParaRPr kumimoji="0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השוואה" type="twoTxTwoObj">
  <p:cSld name="TWO_OBJECTS_WITH_TEXT">
    <p:spTree>
      <p:nvGrpSpPr>
        <p:cNvPr id="1" name="Shape 23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4" name="Google Shape;24;p19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 kumimoji="0" sz="4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kumimoji="0" sz="2400" b="1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26" name="Google Shape;26;p19"/>
          <p:cNvSpPr txBox="1">
            <a:spLocks noGrp="1"/>
          </p:cNvSpPr>
          <p:nvPr>
            <p:ph type="body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kumimoji="0" sz="2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kumimoji="0" sz="2400" b="1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kumimoji="0" sz="2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29" name="Google Shape;8;p16"/>
          <p:cNvSpPr>
            <a:spLocks noGrp="1"/>
          </p:cNvSpPr>
          <p:nvPr>
            <p:ph type="dt" idx="10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ctr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lvl="0" algn="r" rtl="1"/>
            <a:endParaRPr sz="1200">
              <a:solidFill>
                <a:srgbClr val="888888"/>
              </a:solidFill>
              <a:latin typeface="Calibri"/>
              <a:ea typeface="Calibri"/>
              <a:sym typeface="Calibri"/>
            </a:endParaRPr>
          </a:p>
        </p:txBody>
      </p:sp>
      <p:sp>
        <p:nvSpPr>
          <p:cNvPr id="30" name="Google Shape;9;p16"/>
          <p:cNvSpPr>
            <a:spLocks noGrp="1"/>
          </p:cNvSpPr>
          <p:nvPr>
            <p:ph type="ft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ctr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lvl="0" algn="ctr" rtl="1"/>
            <a:endParaRPr sz="1200">
              <a:solidFill>
                <a:srgbClr val="888888"/>
              </a:solidFill>
              <a:latin typeface="Calibri"/>
              <a:ea typeface="Calibri"/>
              <a:sym typeface="Calibri"/>
            </a:endParaRPr>
          </a:p>
        </p:txBody>
      </p:sp>
      <p:sp>
        <p:nvSpPr>
          <p:cNvPr id="31" name="Google Shape;10;p16"/>
          <p:cNvSpPr txBox="1">
            <a:spLocks noGrp="1"/>
          </p:cNvSpPr>
          <p:nvPr>
            <p:ph type="sldNum" idx="12"/>
            <p:custDataLst>
              <p:tags r:id="rId9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1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</a:pPr>
            <a:fld id="{00000000-1234-1234-1234-123412341234}" type="slidenum">
              <a:rPr kumimoji="0" lang="iw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88888"/>
                </a:solidFill>
                <a:uLnTx/>
                <a:uFillTx/>
                <a:latin typeface="Calibri"/>
                <a:ea typeface="Calibri"/>
                <a:cs typeface="Calibri"/>
                <a:sym typeface="Calibri"/>
              </a:rPr>
              <a:t>*</a:t>
            </a:fld>
            <a:endParaRPr kumimoji="0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כותרת מקטע עליונה" type="secHead">
  <p:cSld name="SECTION_HEADER">
    <p:spTree>
      <p:nvGrpSpPr>
        <p:cNvPr id="1" name="Shape 32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 kumimoji="0" sz="60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kumimoji="0" sz="2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5" name="Google Shape;8;p16"/>
          <p:cNvSpPr>
            <a:spLocks noGrp="1"/>
          </p:cNvSpPr>
          <p:nvPr>
            <p:ph type="dt" idx="10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ctr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lvl="0" algn="r" rtl="1"/>
            <a:endParaRPr sz="1200">
              <a:solidFill>
                <a:srgbClr val="888888"/>
              </a:solidFill>
              <a:latin typeface="Calibri"/>
              <a:ea typeface="Calibri"/>
              <a:sym typeface="Calibri"/>
            </a:endParaRPr>
          </a:p>
        </p:txBody>
      </p:sp>
      <p:sp>
        <p:nvSpPr>
          <p:cNvPr id="36" name="Google Shape;9;p16"/>
          <p:cNvSpPr>
            <a:spLocks noGrp="1"/>
          </p:cNvSpPr>
          <p:nvPr>
            <p:ph type="ft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ctr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lvl="0" algn="ctr" rtl="1"/>
            <a:endParaRPr sz="1200">
              <a:solidFill>
                <a:srgbClr val="888888"/>
              </a:solidFill>
              <a:latin typeface="Calibri"/>
              <a:ea typeface="Calibri"/>
              <a:sym typeface="Calibri"/>
            </a:endParaRPr>
          </a:p>
        </p:txBody>
      </p:sp>
      <p:sp>
        <p:nvSpPr>
          <p:cNvPr id="37" name="Google Shape;10;p16"/>
          <p:cNvSpPr txBox="1">
            <a:spLocks noGrp="1"/>
          </p:cNvSpPr>
          <p:nvPr>
            <p:ph type="sldNum" idx="12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1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</a:pPr>
            <a:fld id="{00000000-1234-1234-1234-123412341234}" type="slidenum">
              <a:rPr kumimoji="0" lang="iw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88888"/>
                </a:solidFill>
                <a:uLnTx/>
                <a:uFillTx/>
                <a:latin typeface="Calibri"/>
                <a:ea typeface="Calibri"/>
                <a:cs typeface="Calibri"/>
                <a:sym typeface="Calibri"/>
              </a:rPr>
              <a:t>*</a:t>
            </a:fld>
            <a:endParaRPr kumimoji="0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שני תכנים" type="twoObj">
  <p:cSld name="TWO_OBJECTS">
    <p:spTree>
      <p:nvGrpSpPr>
        <p:cNvPr id="1" name="Shape 38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 kumimoji="0" sz="4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kumimoji="0" sz="2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kumimoji="0" sz="2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2" name="Google Shape;8;p16"/>
          <p:cNvSpPr>
            <a:spLocks noGrp="1"/>
          </p:cNvSpPr>
          <p:nvPr>
            <p:ph type="dt" idx="10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ctr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lvl="0" algn="r" rtl="1"/>
            <a:endParaRPr sz="1200">
              <a:solidFill>
                <a:srgbClr val="888888"/>
              </a:solidFill>
              <a:latin typeface="Calibri"/>
              <a:ea typeface="Calibri"/>
              <a:sym typeface="Calibri"/>
            </a:endParaRPr>
          </a:p>
        </p:txBody>
      </p:sp>
      <p:sp>
        <p:nvSpPr>
          <p:cNvPr id="43" name="Google Shape;9;p16"/>
          <p:cNvSpPr>
            <a:spLocks noGrp="1"/>
          </p:cNvSpPr>
          <p:nvPr>
            <p:ph type="ft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ctr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lvl="0" algn="ctr" rtl="1"/>
            <a:endParaRPr sz="1200">
              <a:solidFill>
                <a:srgbClr val="888888"/>
              </a:solidFill>
              <a:latin typeface="Calibri"/>
              <a:ea typeface="Calibri"/>
              <a:sym typeface="Calibri"/>
            </a:endParaRPr>
          </a:p>
        </p:txBody>
      </p:sp>
      <p:sp>
        <p:nvSpPr>
          <p:cNvPr id="44" name="Google Shape;10;p16"/>
          <p:cNvSpPr txBox="1">
            <a:spLocks noGrp="1"/>
          </p:cNvSpPr>
          <p:nvPr>
            <p:ph type="sldNum" idx="12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1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</a:pPr>
            <a:fld id="{00000000-1234-1234-1234-123412341234}" type="slidenum">
              <a:rPr kumimoji="0" lang="iw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88888"/>
                </a:solidFill>
                <a:uLnTx/>
                <a:uFillTx/>
                <a:latin typeface="Calibri"/>
                <a:ea typeface="Calibri"/>
                <a:cs typeface="Calibri"/>
                <a:sym typeface="Calibri"/>
              </a:rPr>
              <a:t>*</a:t>
            </a:fld>
            <a:endParaRPr kumimoji="0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כותרת בלבד" type="titleOnly">
  <p:cSld name="TITLE_ONLY">
    <p:spTree>
      <p:nvGrpSpPr>
        <p:cNvPr id="1" name="Shape 45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6" name="Google Shape;46;p22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 kumimoji="0" sz="4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7" name="Google Shape;8;p16"/>
          <p:cNvSpPr>
            <a:spLocks noGrp="1"/>
          </p:cNvSpPr>
          <p:nvPr>
            <p:ph type="dt" idx="10"/>
            <p:custDataLst>
              <p:tags r:id="rId3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ctr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lvl="0" algn="r" rtl="1"/>
            <a:endParaRPr sz="1200">
              <a:solidFill>
                <a:srgbClr val="888888"/>
              </a:solidFill>
              <a:latin typeface="Calibri"/>
              <a:ea typeface="Calibri"/>
              <a:sym typeface="Calibri"/>
            </a:endParaRPr>
          </a:p>
        </p:txBody>
      </p:sp>
      <p:sp>
        <p:nvSpPr>
          <p:cNvPr id="48" name="Google Shape;9;p16"/>
          <p:cNvSpPr>
            <a:spLocks noGrp="1"/>
          </p:cNvSpPr>
          <p:nvPr>
            <p:ph type="ft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ctr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lvl="0" algn="ctr" rtl="1"/>
            <a:endParaRPr sz="1200">
              <a:solidFill>
                <a:srgbClr val="888888"/>
              </a:solidFill>
              <a:latin typeface="Calibri"/>
              <a:ea typeface="Calibri"/>
              <a:sym typeface="Calibri"/>
            </a:endParaRPr>
          </a:p>
        </p:txBody>
      </p:sp>
      <p:sp>
        <p:nvSpPr>
          <p:cNvPr id="49" name="Google Shape;10;p16"/>
          <p:cNvSpPr txBox="1">
            <a:spLocks noGrp="1"/>
          </p:cNvSpPr>
          <p:nvPr>
            <p:ph type="sldNum" idx="12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1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</a:pPr>
            <a:fld id="{00000000-1234-1234-1234-123412341234}" type="slidenum">
              <a:rPr kumimoji="0" lang="iw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88888"/>
                </a:solidFill>
                <a:uLnTx/>
                <a:uFillTx/>
                <a:latin typeface="Calibri"/>
                <a:ea typeface="Calibri"/>
                <a:cs typeface="Calibri"/>
                <a:sym typeface="Calibri"/>
              </a:rPr>
              <a:t>*</a:t>
            </a:fld>
            <a:endParaRPr kumimoji="0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ריק" type="blank">
  <p:cSld name="BLANK">
    <p:spTree>
      <p:nvGrpSpPr>
        <p:cNvPr id="1" name="Shape 50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Google Shape;8;p16"/>
          <p:cNvSpPr>
            <a:spLocks noGrp="1"/>
          </p:cNvSpPr>
          <p:nvPr>
            <p:ph type="dt" idx="10"/>
            <p:custDataLst>
              <p:tags r:id="rId2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ctr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lvl="0" algn="r" rtl="1"/>
            <a:endParaRPr sz="1200">
              <a:solidFill>
                <a:srgbClr val="888888"/>
              </a:solidFill>
              <a:latin typeface="Calibri"/>
              <a:ea typeface="Calibri"/>
              <a:sym typeface="Calibri"/>
            </a:endParaRPr>
          </a:p>
        </p:txBody>
      </p:sp>
      <p:sp>
        <p:nvSpPr>
          <p:cNvPr id="3" name="Google Shape;9;p16"/>
          <p:cNvSpPr>
            <a:spLocks noGrp="1"/>
          </p:cNvSpPr>
          <p:nvPr>
            <p:ph type="ft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ctr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lvl="0" algn="ctr" rtl="1"/>
            <a:endParaRPr sz="1200">
              <a:solidFill>
                <a:srgbClr val="888888"/>
              </a:solidFill>
              <a:latin typeface="Calibri"/>
              <a:ea typeface="Calibri"/>
              <a:sym typeface="Calibri"/>
            </a:endParaRPr>
          </a:p>
        </p:txBody>
      </p:sp>
      <p:sp>
        <p:nvSpPr>
          <p:cNvPr id="4" name="Google Shape;10;p16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1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</a:pPr>
            <a:fld id="{00000000-1234-1234-1234-123412341234}" type="slidenum">
              <a:rPr kumimoji="0" lang="iw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88888"/>
                </a:solidFill>
                <a:uLnTx/>
                <a:uFillTx/>
                <a:latin typeface="Calibri"/>
                <a:ea typeface="Calibri"/>
                <a:cs typeface="Calibri"/>
                <a:sym typeface="Calibri"/>
              </a:rPr>
              <a:t>*</a:t>
            </a:fld>
            <a:endParaRPr kumimoji="0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תוכן עם כיתוב" type="objTx">
  <p:cSld name="OBJECT_WITH_CAPTION_TEXT">
    <p:spTree>
      <p:nvGrpSpPr>
        <p:cNvPr id="1" name="Shape 54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 kumimoji="0" sz="32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kumimoji="0" sz="32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kumimoji="0" sz="16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58" name="Google Shape;8;p16"/>
          <p:cNvSpPr>
            <a:spLocks noGrp="1"/>
          </p:cNvSpPr>
          <p:nvPr>
            <p:ph type="dt" idx="10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ctr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lvl="0" algn="r" rtl="1"/>
            <a:endParaRPr sz="1200">
              <a:solidFill>
                <a:srgbClr val="888888"/>
              </a:solidFill>
              <a:latin typeface="Calibri"/>
              <a:ea typeface="Calibri"/>
              <a:sym typeface="Calibri"/>
            </a:endParaRPr>
          </a:p>
        </p:txBody>
      </p:sp>
      <p:sp>
        <p:nvSpPr>
          <p:cNvPr id="59" name="Google Shape;9;p16"/>
          <p:cNvSpPr>
            <a:spLocks noGrp="1"/>
          </p:cNvSpPr>
          <p:nvPr>
            <p:ph type="ft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ctr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lvl="0" algn="ctr" rtl="1"/>
            <a:endParaRPr sz="1200">
              <a:solidFill>
                <a:srgbClr val="888888"/>
              </a:solidFill>
              <a:latin typeface="Calibri"/>
              <a:ea typeface="Calibri"/>
              <a:sym typeface="Calibri"/>
            </a:endParaRPr>
          </a:p>
        </p:txBody>
      </p:sp>
      <p:sp>
        <p:nvSpPr>
          <p:cNvPr id="60" name="Google Shape;10;p16"/>
          <p:cNvSpPr txBox="1">
            <a:spLocks noGrp="1"/>
          </p:cNvSpPr>
          <p:nvPr>
            <p:ph type="sldNum" idx="12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1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</a:pPr>
            <a:fld id="{00000000-1234-1234-1234-123412341234}" type="slidenum">
              <a:rPr kumimoji="0" lang="iw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88888"/>
                </a:solidFill>
                <a:uLnTx/>
                <a:uFillTx/>
                <a:latin typeface="Calibri"/>
                <a:ea typeface="Calibri"/>
                <a:cs typeface="Calibri"/>
                <a:sym typeface="Calibri"/>
              </a:rPr>
              <a:t>*</a:t>
            </a:fld>
            <a:endParaRPr kumimoji="0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תמונה עם כיתוב" type="picTx">
  <p:cSld name="PICTURE_WITH_CAPTION_TEXT">
    <p:spTree>
      <p:nvGrpSpPr>
        <p:cNvPr id="1" name="Shape 61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 kumimoji="0" sz="32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umimoji="0" sz="32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kumimoji="0" sz="16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65" name="Google Shape;8;p16"/>
          <p:cNvSpPr>
            <a:spLocks noGrp="1"/>
          </p:cNvSpPr>
          <p:nvPr>
            <p:ph type="dt" idx="10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ctr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lvl="0" algn="r" rtl="1"/>
            <a:endParaRPr sz="1200">
              <a:solidFill>
                <a:srgbClr val="888888"/>
              </a:solidFill>
              <a:latin typeface="Calibri"/>
              <a:ea typeface="Calibri"/>
              <a:sym typeface="Calibri"/>
            </a:endParaRPr>
          </a:p>
        </p:txBody>
      </p:sp>
      <p:sp>
        <p:nvSpPr>
          <p:cNvPr id="66" name="Google Shape;9;p16"/>
          <p:cNvSpPr>
            <a:spLocks noGrp="1"/>
          </p:cNvSpPr>
          <p:nvPr>
            <p:ph type="ft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ctr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lvl="0" algn="ctr" rtl="1"/>
            <a:endParaRPr sz="1200">
              <a:solidFill>
                <a:srgbClr val="888888"/>
              </a:solidFill>
              <a:latin typeface="Calibri"/>
              <a:ea typeface="Calibri"/>
              <a:sym typeface="Calibri"/>
            </a:endParaRPr>
          </a:p>
        </p:txBody>
      </p:sp>
      <p:sp>
        <p:nvSpPr>
          <p:cNvPr id="67" name="Google Shape;10;p16"/>
          <p:cNvSpPr txBox="1">
            <a:spLocks noGrp="1"/>
          </p:cNvSpPr>
          <p:nvPr>
            <p:ph type="sldNum" idx="12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1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</a:pPr>
            <a:fld id="{00000000-1234-1234-1234-123412341234}" type="slidenum">
              <a:rPr kumimoji="0" lang="iw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88888"/>
                </a:solidFill>
                <a:uLnTx/>
                <a:uFillTx/>
                <a:latin typeface="Calibri"/>
                <a:ea typeface="Calibri"/>
                <a:cs typeface="Calibri"/>
                <a:sym typeface="Calibri"/>
              </a:rPr>
              <a:t>*</a:t>
            </a:fld>
            <a:endParaRPr kumimoji="0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ags" Target="../tags/tag70.xml" /><Relationship Id="rId13" Type="http://schemas.openxmlformats.org/officeDocument/2006/relationships/tags" Target="../tags/tag71.xml" /><Relationship Id="rId14" Type="http://schemas.openxmlformats.org/officeDocument/2006/relationships/tags" Target="../tags/tag72.xml" /><Relationship Id="rId15" Type="http://schemas.openxmlformats.org/officeDocument/2006/relationships/tags" Target="../tags/tag73.xml" /><Relationship Id="rId16" Type="http://schemas.openxmlformats.org/officeDocument/2006/relationships/tags" Target="../tags/tag74.xml" /><Relationship Id="rId17" Type="http://schemas.openxmlformats.org/officeDocument/2006/relationships/tags" Target="../tags/tag75.xml" /><Relationship Id="rId18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>
          <p:custDataLst>
            <p:tags r:id="rId12"/>
          </p:custDataLst>
        </p:nvPr>
      </p:nvGrpSpPr>
      <p:grpSpPr/>
      <p:sp>
        <p:nvSpPr>
          <p:cNvPr id="1026" name="Google Shape;6;p16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ctr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/>
        </p:txBody>
      </p:sp>
      <p:sp>
        <p:nvSpPr>
          <p:cNvPr id="1027" name="Google Shape;7;p16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t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/>
        </p:txBody>
      </p:sp>
      <p:sp>
        <p:nvSpPr>
          <p:cNvPr id="1028" name="Google Shape;8;p16"/>
          <p:cNvSpPr>
            <a:spLocks noGrp="1"/>
          </p:cNvSpPr>
          <p:nvPr>
            <p:ph type="dt" idx="2"/>
            <p:custDataLst>
              <p:tags r:id="rId1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ctr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lvl="0" algn="r" rtl="1"/>
            <a:endParaRPr sz="1200">
              <a:solidFill>
                <a:srgbClr val="888888"/>
              </a:solidFill>
              <a:latin typeface="Calibri"/>
              <a:ea typeface="Calibri"/>
              <a:sym typeface="Calibri"/>
            </a:endParaRPr>
          </a:p>
        </p:txBody>
      </p:sp>
      <p:sp>
        <p:nvSpPr>
          <p:cNvPr id="1029" name="Google Shape;9;p16"/>
          <p:cNvSpPr>
            <a:spLocks noGrp="1"/>
          </p:cNvSpPr>
          <p:nvPr>
            <p:ph type="ft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ctr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lvl="0" algn="ctr" rtl="1"/>
            <a:endParaRPr sz="1200">
              <a:solidFill>
                <a:srgbClr val="888888"/>
              </a:solidFill>
              <a:latin typeface="Calibri"/>
              <a:ea typeface="Calibri"/>
              <a:sym typeface="Calibri"/>
            </a:endParaRPr>
          </a:p>
        </p:txBody>
      </p:sp>
      <p:sp>
        <p:nvSpPr>
          <p:cNvPr id="1030" name="Google Shape;10;p16"/>
          <p:cNvSpPr txBox="1">
            <a:spLocks noGrp="1"/>
          </p:cNvSpPr>
          <p:nvPr>
            <p:ph type="sldNum" idx="4"/>
            <p:custDataLst>
              <p:tags r:id="rId17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1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</a:pPr>
            <a:fld id="{00000000-1234-1234-1234-123412341234}" type="slidenum">
              <a:rPr kumimoji="0" lang="iw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88888"/>
                </a:solidFill>
                <a:uLnTx/>
                <a:uFillTx/>
                <a:latin typeface="Calibri"/>
                <a:ea typeface="Calibri"/>
                <a:cs typeface="Calibri"/>
                <a:sym typeface="Calibri"/>
              </a:rPr>
              <a:t>*</a:t>
            </a:fld>
            <a:endParaRPr kumimoji="0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buNone/>
        <a:defRPr sz="1400" b="0" i="0" u="none">
          <a:solidFill>
            <a:srgbClr val="000000"/>
          </a:solidFill>
          <a:latin typeface="Arial"/>
          <a:ea typeface="Arial"/>
          <a:sym typeface="Arial"/>
        </a:defRPr>
      </a:lvl1pPr>
      <a:lvl2pPr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buNone/>
        <a:defRPr sz="1400" b="0" i="0" u="none">
          <a:solidFill>
            <a:srgbClr val="000000"/>
          </a:solidFill>
          <a:latin typeface="Arial"/>
          <a:ea typeface="Arial"/>
          <a:sym typeface="Arial"/>
        </a:defRPr>
      </a:lvl2pPr>
      <a:lvl3pPr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buNone/>
        <a:defRPr sz="1400" b="0" i="0" u="none">
          <a:solidFill>
            <a:srgbClr val="000000"/>
          </a:solidFill>
          <a:latin typeface="Arial"/>
          <a:ea typeface="Arial"/>
          <a:sym typeface="Arial"/>
        </a:defRPr>
      </a:lvl3pPr>
      <a:lvl4pPr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buNone/>
        <a:defRPr sz="1400" b="0" i="0" u="none">
          <a:solidFill>
            <a:srgbClr val="000000"/>
          </a:solidFill>
          <a:latin typeface="Arial"/>
          <a:ea typeface="Arial"/>
          <a:sym typeface="Arial"/>
        </a:defRPr>
      </a:lvl4pPr>
      <a:lvl5pPr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buNone/>
        <a:defRPr sz="1400" b="0" i="0" u="none">
          <a:solidFill>
            <a:srgbClr val="000000"/>
          </a:solidFill>
          <a:latin typeface="Arial"/>
          <a:ea typeface="Arial"/>
          <a:sym typeface="Arial"/>
        </a:defRPr>
      </a:lvl5pPr>
    </p:titleStyle>
    <p:bodyStyle>
      <a:lvl1pPr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buNone/>
        <a:defRPr sz="1400" b="0" i="0" u="none">
          <a:solidFill>
            <a:srgbClr val="000000"/>
          </a:solidFill>
          <a:latin typeface="Arial"/>
          <a:ea typeface="Arial"/>
          <a:sym typeface="Arial"/>
        </a:defRPr>
      </a:lvl1pPr>
      <a:lvl2pPr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buNone/>
        <a:defRPr sz="1400" b="0" i="0" u="none">
          <a:solidFill>
            <a:srgbClr val="000000"/>
          </a:solidFill>
          <a:latin typeface="Arial"/>
          <a:ea typeface="Arial"/>
          <a:sym typeface="Arial"/>
        </a:defRPr>
      </a:lvl2pPr>
      <a:lvl3pPr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buNone/>
        <a:defRPr sz="1400" b="0" i="0" u="none">
          <a:solidFill>
            <a:srgbClr val="000000"/>
          </a:solidFill>
          <a:latin typeface="Arial"/>
          <a:ea typeface="Arial"/>
          <a:sym typeface="Arial"/>
        </a:defRPr>
      </a:lvl3pPr>
      <a:lvl4pPr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buNone/>
        <a:defRPr sz="1400" b="0" i="0" u="none">
          <a:solidFill>
            <a:srgbClr val="000000"/>
          </a:solidFill>
          <a:latin typeface="Arial"/>
          <a:ea typeface="Arial"/>
          <a:sym typeface="Arial"/>
        </a:defRPr>
      </a:lvl4pPr>
      <a:lvl5pPr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buNone/>
        <a:defRPr sz="1400" b="0" i="0" u="none">
          <a:solidFill>
            <a:srgbClr val="000000"/>
          </a:solidFill>
          <a:latin typeface="Arial"/>
          <a:ea typeface="Arial"/>
          <a:sym typeface="Arial"/>
        </a:defRPr>
      </a:lvl5pPr>
    </p:bodyStyle>
    <p:otherStyle>
      <a:lvl1pPr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buNone/>
        <a:defRPr sz="1400" b="0" i="0" u="none">
          <a:solidFill>
            <a:srgbClr val="000000"/>
          </a:solidFill>
          <a:latin typeface="Arial"/>
          <a:ea typeface="Arial"/>
          <a:sym typeface="Arial"/>
        </a:defRPr>
      </a:lvl1pPr>
      <a:lvl2pPr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buNone/>
        <a:defRPr sz="1400" b="0" i="0" u="none">
          <a:solidFill>
            <a:srgbClr val="000000"/>
          </a:solidFill>
          <a:latin typeface="Arial"/>
          <a:ea typeface="Arial"/>
          <a:sym typeface="Arial"/>
        </a:defRPr>
      </a:lvl2pPr>
      <a:lvl3pPr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buNone/>
        <a:defRPr sz="1400" b="0" i="0" u="none">
          <a:solidFill>
            <a:srgbClr val="000000"/>
          </a:solidFill>
          <a:latin typeface="Arial"/>
          <a:ea typeface="Arial"/>
          <a:sym typeface="Arial"/>
        </a:defRPr>
      </a:lvl3pPr>
      <a:lvl4pPr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buNone/>
        <a:defRPr sz="1400" b="0" i="0" u="none">
          <a:solidFill>
            <a:srgbClr val="000000"/>
          </a:solidFill>
          <a:latin typeface="Arial"/>
          <a:ea typeface="Arial"/>
          <a:sym typeface="Arial"/>
        </a:defRPr>
      </a:lvl4pPr>
      <a:lvl5pPr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buNone/>
        <a:defRPr sz="1400" b="0" i="0" u="none">
          <a:solidFill>
            <a:srgbClr val="000000"/>
          </a:solidFill>
          <a:latin typeface="Arial"/>
          <a:ea typeface="Arial"/>
          <a:sym typeface="Arial"/>
        </a:defRPr>
      </a:lvl5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.png" /><Relationship Id="rId11" Type="http://schemas.openxmlformats.org/officeDocument/2006/relationships/tags" Target="../tags/tag88.xml" /><Relationship Id="rId12" Type="http://schemas.openxmlformats.org/officeDocument/2006/relationships/image" Target="../media/image3.png" /><Relationship Id="rId13" Type="http://schemas.openxmlformats.org/officeDocument/2006/relationships/tags" Target="../tags/tag89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82.xml" /><Relationship Id="rId4" Type="http://schemas.openxmlformats.org/officeDocument/2006/relationships/tags" Target="../tags/tag83.xml" /><Relationship Id="rId5" Type="http://schemas.openxmlformats.org/officeDocument/2006/relationships/tags" Target="../tags/tag84.xml" /><Relationship Id="rId6" Type="http://schemas.openxmlformats.org/officeDocument/2006/relationships/tags" Target="../tags/tag85.xml" /><Relationship Id="rId7" Type="http://schemas.openxmlformats.org/officeDocument/2006/relationships/image" Target="../media/image1.png" /><Relationship Id="rId8" Type="http://schemas.openxmlformats.org/officeDocument/2006/relationships/tags" Target="../tags/tag86.xml" /><Relationship Id="rId9" Type="http://schemas.openxmlformats.org/officeDocument/2006/relationships/tags" Target="../tags/tag87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159.xml" /><Relationship Id="rId4" Type="http://schemas.openxmlformats.org/officeDocument/2006/relationships/image" Target="../media/image4.png" /><Relationship Id="rId5" Type="http://schemas.openxmlformats.org/officeDocument/2006/relationships/tags" Target="../tags/tag160.xml" /><Relationship Id="rId6" Type="http://schemas.openxmlformats.org/officeDocument/2006/relationships/tags" Target="../tags/tag161.xml" /><Relationship Id="rId7" Type="http://schemas.openxmlformats.org/officeDocument/2006/relationships/tags" Target="../tags/tag16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166.xml" /><Relationship Id="rId4" Type="http://schemas.openxmlformats.org/officeDocument/2006/relationships/image" Target="../media/image4.png" /><Relationship Id="rId5" Type="http://schemas.openxmlformats.org/officeDocument/2006/relationships/tags" Target="../tags/tag167.xml" /><Relationship Id="rId6" Type="http://schemas.openxmlformats.org/officeDocument/2006/relationships/tags" Target="../tags/tag168.xml" /><Relationship Id="rId7" Type="http://schemas.openxmlformats.org/officeDocument/2006/relationships/tags" Target="../tags/tag16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173.xml" /><Relationship Id="rId4" Type="http://schemas.openxmlformats.org/officeDocument/2006/relationships/image" Target="../media/image4.png" /><Relationship Id="rId5" Type="http://schemas.openxmlformats.org/officeDocument/2006/relationships/tags" Target="../tags/tag174.xml" /><Relationship Id="rId6" Type="http://schemas.openxmlformats.org/officeDocument/2006/relationships/tags" Target="../tags/tag175.xml" /><Relationship Id="rId7" Type="http://schemas.openxmlformats.org/officeDocument/2006/relationships/image" Target="../media/image11.gif" /><Relationship Id="rId8" Type="http://schemas.openxmlformats.org/officeDocument/2006/relationships/tags" Target="../tags/tag176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180.xml" /><Relationship Id="rId4" Type="http://schemas.openxmlformats.org/officeDocument/2006/relationships/image" Target="../media/image4.png" /><Relationship Id="rId5" Type="http://schemas.openxmlformats.org/officeDocument/2006/relationships/tags" Target="../tags/tag181.xml" /><Relationship Id="rId6" Type="http://schemas.openxmlformats.org/officeDocument/2006/relationships/image" Target="../media/image12.jpeg" /><Relationship Id="rId7" Type="http://schemas.openxmlformats.org/officeDocument/2006/relationships/tags" Target="../tags/tag182.xml" /><Relationship Id="rId8" Type="http://schemas.openxmlformats.org/officeDocument/2006/relationships/tags" Target="../tags/tag18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187.xml" /><Relationship Id="rId4" Type="http://schemas.openxmlformats.org/officeDocument/2006/relationships/image" Target="../media/image4.png" /><Relationship Id="rId5" Type="http://schemas.openxmlformats.org/officeDocument/2006/relationships/tags" Target="../tags/tag188.xml" /><Relationship Id="rId6" Type="http://schemas.openxmlformats.org/officeDocument/2006/relationships/tags" Target="../tags/tag189.xml" /><Relationship Id="rId7" Type="http://schemas.openxmlformats.org/officeDocument/2006/relationships/tags" Target="../tags/tag190.xml" /><Relationship Id="rId8" Type="http://schemas.openxmlformats.org/officeDocument/2006/relationships/image" Target="../media/image13.jpeg" /><Relationship Id="rId9" Type="http://schemas.openxmlformats.org/officeDocument/2006/relationships/tags" Target="../tags/tag19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00.xml" /><Relationship Id="rId2" Type="http://schemas.openxmlformats.org/officeDocument/2006/relationships/notesSlide" Target="../notesSlides/notesSlide15.xml" /><Relationship Id="rId3" Type="http://schemas.openxmlformats.org/officeDocument/2006/relationships/tags" Target="../tags/tag195.xml" /><Relationship Id="rId4" Type="http://schemas.openxmlformats.org/officeDocument/2006/relationships/image" Target="../media/image4.png" /><Relationship Id="rId5" Type="http://schemas.openxmlformats.org/officeDocument/2006/relationships/tags" Target="../tags/tag196.xml" /><Relationship Id="rId6" Type="http://schemas.openxmlformats.org/officeDocument/2006/relationships/image" Target="../media/image14.png" /><Relationship Id="rId7" Type="http://schemas.openxmlformats.org/officeDocument/2006/relationships/tags" Target="../tags/tag197.xml" /><Relationship Id="rId8" Type="http://schemas.openxmlformats.org/officeDocument/2006/relationships/tags" Target="../tags/tag198.xml" /><Relationship Id="rId9" Type="http://schemas.openxmlformats.org/officeDocument/2006/relationships/tags" Target="../tags/tag19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93.xml" /><Relationship Id="rId4" Type="http://schemas.openxmlformats.org/officeDocument/2006/relationships/image" Target="../media/image4.png" /><Relationship Id="rId5" Type="http://schemas.openxmlformats.org/officeDocument/2006/relationships/tags" Target="../tags/tag94.xml" /><Relationship Id="rId6" Type="http://schemas.openxmlformats.org/officeDocument/2006/relationships/tags" Target="../tags/tag95.xml" /><Relationship Id="rId7" Type="http://schemas.openxmlformats.org/officeDocument/2006/relationships/image" Target="../media/image5.jpeg" /><Relationship Id="rId8" Type="http://schemas.openxmlformats.org/officeDocument/2006/relationships/tags" Target="../tags/tag96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100.xml" /><Relationship Id="rId4" Type="http://schemas.openxmlformats.org/officeDocument/2006/relationships/image" Target="../media/image4.png" /><Relationship Id="rId5" Type="http://schemas.openxmlformats.org/officeDocument/2006/relationships/tags" Target="../tags/tag101.xml" /><Relationship Id="rId6" Type="http://schemas.openxmlformats.org/officeDocument/2006/relationships/image" Target="../media/image5.jpeg" /><Relationship Id="rId7" Type="http://schemas.openxmlformats.org/officeDocument/2006/relationships/tags" Target="../tags/tag102.xml" /><Relationship Id="rId8" Type="http://schemas.openxmlformats.org/officeDocument/2006/relationships/tags" Target="../tags/tag10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12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107.xml" /><Relationship Id="rId4" Type="http://schemas.openxmlformats.org/officeDocument/2006/relationships/image" Target="../media/image4.png" /><Relationship Id="rId5" Type="http://schemas.openxmlformats.org/officeDocument/2006/relationships/tags" Target="../tags/tag108.xml" /><Relationship Id="rId6" Type="http://schemas.openxmlformats.org/officeDocument/2006/relationships/tags" Target="../tags/tag109.xml" /><Relationship Id="rId7" Type="http://schemas.openxmlformats.org/officeDocument/2006/relationships/tags" Target="../tags/tag110.xml" /><Relationship Id="rId8" Type="http://schemas.openxmlformats.org/officeDocument/2006/relationships/image" Target="../media/image6.jpeg" /><Relationship Id="rId9" Type="http://schemas.openxmlformats.org/officeDocument/2006/relationships/tags" Target="../tags/tag11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21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116.xml" /><Relationship Id="rId4" Type="http://schemas.openxmlformats.org/officeDocument/2006/relationships/image" Target="../media/image4.png" /><Relationship Id="rId5" Type="http://schemas.openxmlformats.org/officeDocument/2006/relationships/tags" Target="../tags/tag117.xml" /><Relationship Id="rId6" Type="http://schemas.openxmlformats.org/officeDocument/2006/relationships/tags" Target="../tags/tag118.xml" /><Relationship Id="rId7" Type="http://schemas.openxmlformats.org/officeDocument/2006/relationships/image" Target="../media/image7.jpeg" /><Relationship Id="rId8" Type="http://schemas.openxmlformats.org/officeDocument/2006/relationships/tags" Target="../tags/tag119.xml" /><Relationship Id="rId9" Type="http://schemas.openxmlformats.org/officeDocument/2006/relationships/tags" Target="../tags/tag120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30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125.xml" /><Relationship Id="rId4" Type="http://schemas.openxmlformats.org/officeDocument/2006/relationships/image" Target="../media/image4.png" /><Relationship Id="rId5" Type="http://schemas.openxmlformats.org/officeDocument/2006/relationships/tags" Target="../tags/tag126.xml" /><Relationship Id="rId6" Type="http://schemas.openxmlformats.org/officeDocument/2006/relationships/tags" Target="../tags/tag127.xml" /><Relationship Id="rId7" Type="http://schemas.openxmlformats.org/officeDocument/2006/relationships/image" Target="../media/image8.png" /><Relationship Id="rId8" Type="http://schemas.openxmlformats.org/officeDocument/2006/relationships/tags" Target="../tags/tag128.xml" /><Relationship Id="rId9" Type="http://schemas.openxmlformats.org/officeDocument/2006/relationships/tags" Target="../tags/tag12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134.xml" /><Relationship Id="rId4" Type="http://schemas.openxmlformats.org/officeDocument/2006/relationships/image" Target="../media/image4.png" /><Relationship Id="rId5" Type="http://schemas.openxmlformats.org/officeDocument/2006/relationships/tags" Target="../tags/tag135.xml" /><Relationship Id="rId6" Type="http://schemas.openxmlformats.org/officeDocument/2006/relationships/tags" Target="../tags/tag136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46.xml" /><Relationship Id="rId11" Type="http://schemas.openxmlformats.org/officeDocument/2006/relationships/tags" Target="../tags/tag147.xml" /><Relationship Id="rId12" Type="http://schemas.openxmlformats.org/officeDocument/2006/relationships/image" Target="../media/image9.png" /><Relationship Id="rId13" Type="http://schemas.openxmlformats.org/officeDocument/2006/relationships/tags" Target="../tags/tag148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140.xml" /><Relationship Id="rId4" Type="http://schemas.openxmlformats.org/officeDocument/2006/relationships/image" Target="../media/image4.png" /><Relationship Id="rId5" Type="http://schemas.openxmlformats.org/officeDocument/2006/relationships/tags" Target="../tags/tag141.xml" /><Relationship Id="rId6" Type="http://schemas.openxmlformats.org/officeDocument/2006/relationships/tags" Target="../tags/tag142.xml" /><Relationship Id="rId7" Type="http://schemas.openxmlformats.org/officeDocument/2006/relationships/tags" Target="../tags/tag143.xml" /><Relationship Id="rId8" Type="http://schemas.openxmlformats.org/officeDocument/2006/relationships/tags" Target="../tags/tag144.xml" /><Relationship Id="rId9" Type="http://schemas.openxmlformats.org/officeDocument/2006/relationships/tags" Target="../tags/tag145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152.xml" /><Relationship Id="rId4" Type="http://schemas.openxmlformats.org/officeDocument/2006/relationships/image" Target="../media/image10.png" /><Relationship Id="rId5" Type="http://schemas.openxmlformats.org/officeDocument/2006/relationships/tags" Target="../tags/tag153.xml" /><Relationship Id="rId6" Type="http://schemas.openxmlformats.org/officeDocument/2006/relationships/tags" Target="../tags/tag154.xml" /><Relationship Id="rId7" Type="http://schemas.openxmlformats.org/officeDocument/2006/relationships/tags" Target="../tags/tag155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/>
      <p:sp>
        <p:nvSpPr>
          <p:cNvPr id="2050" name="Google Shape;84;p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b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</a:lstStyle>
          <a:p>
            <a:pPr marL="0" lvl="0" indent="0" algn="ctr" rtl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/>
              <a:buNone/>
            </a:pPr>
            <a:endParaRPr sz="6000" u="none">
              <a:solidFill>
                <a:srgbClr val="000000"/>
              </a:solidFill>
              <a:latin typeface="Calibri"/>
              <a:ea typeface="Calibri"/>
              <a:sym typeface="Calibri"/>
            </a:endParaRPr>
          </a:p>
        </p:txBody>
      </p:sp>
      <p:sp>
        <p:nvSpPr>
          <p:cNvPr id="2051" name="Google Shape;85;p1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t" anchorCtr="0"/>
          <a:lstStyle>
            <a:lvl1pPr mar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marL="457200" indent="-4572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marL="914400" indent="-9144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marL="1371600" indent="-13716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marL="1828800" indent="-18288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marL="0" lvl="0" indent="0" algn="ctr" rtl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</a:pPr>
            <a:endParaRPr sz="2400" u="none">
              <a:solidFill>
                <a:srgbClr val="000000"/>
              </a:solidFill>
              <a:latin typeface="Calibri"/>
              <a:ea typeface="Calibri"/>
              <a:sym typeface="Calibri"/>
            </a:endParaRPr>
          </a:p>
        </p:txBody>
      </p:sp>
      <p:sp>
        <p:nvSpPr>
          <p:cNvPr id="2052" name="Google Shape;86;p1" descr="×¤××¨×× ××¦××ª ×©×××¢××ª ××××ª ××ª×××¢× ××××××ª.png"/>
          <p:cNvSpPr/>
          <p:nvPr>
            <p:custDataLst>
              <p:tags r:id="rId6"/>
            </p:custDataLst>
          </p:nvPr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1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</a:pPr>
            <a:endParaRPr kumimoji="0" sz="1800" b="0" i="0" u="none" strike="noStrike" kern="1200" cap="none" spc="0" normalizeH="0" baseline="0" noProof="0">
              <a:solidFill>
                <a:schemeClr val="dk1"/>
              </a:solidFill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3" name="Google Shape;87;p1"/>
          <p:cNvPicPr/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054" name="Google Shape;88;p1"/>
          <p:cNvSpPr/>
          <p:nvPr>
            <p:custDataLst>
              <p:tags r:id="rId9"/>
            </p:custDataLst>
          </p:nvPr>
        </p:nvSpPr>
        <p:spPr>
          <a:xfrm>
            <a:off x="2135188" y="1462088"/>
            <a:ext cx="7696200" cy="13382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t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marL="0" lvl="0" indent="0" algn="ctr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5400" b="1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וערך השליחות</a:t>
            </a:r>
            <a:endParaRPr sz="320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055" name="תמונה 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5575" y="17463"/>
            <a:ext cx="1714500" cy="1143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56" name="Picture 3" descr="C:\Users\U224685\Desktop\סמלים של הענף\סמל הענף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354013" y="300038"/>
            <a:ext cx="971550" cy="1004887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/>
      <p:pic>
        <p:nvPicPr>
          <p:cNvPr id="11266" name="Google Shape;160;p10"/>
          <p:cNvPicPr/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1267" name="Google Shape;161;p10"/>
          <p:cNvSpPr/>
          <p:nvPr>
            <p:custDataLst>
              <p:tags r:id="rId6"/>
            </p:custDataLst>
          </p:nvPr>
        </p:nvSpPr>
        <p:spPr>
          <a:xfrm>
            <a:off x="585318" y="1584691"/>
            <a:ext cx="11776364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defTabSz="914400" rtl="1" eaLnBrk="0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</a:pPr>
            <a:r>
              <a:rPr kumimoji="0" lang="iw-IL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548135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מעשה הביכורים</a:t>
            </a:r>
            <a:r>
              <a:rPr kumimoji="0" lang="he-IL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548135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 </a:t>
            </a:r>
            <a:r>
              <a:rPr kumimoji="0" lang="iw-IL" sz="2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–</a:t>
            </a:r>
            <a:r>
              <a:rPr kumimoji="0" lang="he-IL" sz="2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 </a:t>
            </a:r>
            <a:r>
              <a:rPr kumimoji="0" lang="iw-IL" sz="2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הבאת הפירות הראשונים מתוצרת הארץ</a:t>
            </a:r>
            <a:r>
              <a:rPr kumimoji="0" lang="he-IL" sz="2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, </a:t>
            </a:r>
            <a:r>
              <a:rPr kumimoji="0" lang="he-IL" sz="1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 </a:t>
            </a:r>
            <a:r>
              <a:rPr kumimoji="0" lang="iw-IL" sz="2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אשר היו החקלאים מעלים  לירושלים ונותנים לכהנים עובדי המקדש</a:t>
            </a:r>
            <a:r>
              <a:rPr kumimoji="0" lang="he-IL" sz="2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 מתוארת בחומש דברים:</a:t>
            </a:r>
            <a:endParaRPr kumimoji="0" sz="1400" b="0" i="0" u="none" strike="noStrike" kern="1200" cap="none" spc="0" normalizeH="0" baseline="0" noProof="0"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268" name="Google Shape;162;p10"/>
          <p:cNvSpPr txBox="1"/>
          <p:nvPr>
            <p:custDataLst>
              <p:tags r:id="rId7"/>
            </p:custDataLst>
          </p:nvPr>
        </p:nvSpPr>
        <p:spPr>
          <a:xfrm>
            <a:off x="761822" y="2609017"/>
            <a:ext cx="11014543" cy="3785611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r" defTabSz="914400" rtl="1" eaLnBrk="0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</a:pPr>
            <a:r>
              <a:rPr kumimoji="0" lang="iw-IL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"</a:t>
            </a:r>
            <a:r>
              <a:rPr kumimoji="0" lang="he-IL" sz="16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א</a:t>
            </a:r>
            <a:r>
              <a:rPr kumimoji="0" lang="he-IL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 וְהָיָה כִּי-תָבוֹא אֶל-הָאָרֶץ אֲשֶׁר ה' אֱלֹהֶיךָ נֹתֵן לְךָ נַחֲלָה, וִירִשְׁתָּהּ וְיָשַׁבְתָּ בָּהּ.  </a:t>
            </a:r>
            <a:r>
              <a:rPr kumimoji="0" lang="he-IL" sz="16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ב</a:t>
            </a:r>
            <a:r>
              <a:rPr kumimoji="0" lang="he-IL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 </a:t>
            </a:r>
            <a:r>
              <a:rPr kumimoji="0" lang="he-IL" sz="16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וְלָקַחְתָּ מֵרֵאשִׁית כָּל-פְּרִי הָאֲדָמָה אֲשֶׁר תָּבִיא מֵאַרְצְךָ אֲשֶׁר ה'  אֱלֹה-ֶיךָ נֹתֵן לָךְ וְשַׂמְתָּ בַטֶּנֶא </a:t>
            </a:r>
            <a:r>
              <a:rPr kumimoji="0" lang="he-IL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וְהָלַכְתָּ אֶל הַמָּקוֹם, אֲשֶׁר יִבְחַר ה' אֱל-ֹהֶיךָ לְשַׁכֵּן שְׁמוֹ שָׁם.  </a:t>
            </a:r>
            <a:r>
              <a:rPr kumimoji="0" lang="he-IL" sz="16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ג</a:t>
            </a:r>
            <a:r>
              <a:rPr kumimoji="0" lang="he-IL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 וּבָאתָ אֶל-הַכֹּהֵן אֲשֶׁר יִהְיֶה בַּיָּמִים הָהֵם וְאָמַרְתָּ אֵלָיו, הִגַּדְתִּי הַיּוֹם לה' אֱל-ֹהֶיךָ, כִּי-בָאתִי אֶל-הָאָרֶץ אֲשֶׁר נִשְׁבַּע ה' לַאֲבֹתֵינוּ לָתֶת לָנוּ.  </a:t>
            </a:r>
            <a:r>
              <a:rPr kumimoji="0" lang="he-IL" sz="16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ד</a:t>
            </a:r>
            <a:r>
              <a:rPr kumimoji="0" lang="he-IL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 וְלָקַח הַכֹּהֵן הַטֶּנֶא מִיָּדֶךָ, וְהִנִּיחוֹ לִפְנֵי מִזְבַּח ה' אֱ-לֹהֶיךָ.  </a:t>
            </a:r>
            <a:r>
              <a:rPr kumimoji="0" lang="he-IL" sz="16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ה</a:t>
            </a:r>
            <a:r>
              <a:rPr kumimoji="0" lang="he-IL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 וְעָנִיתָ וְאָמַרְתָּ לִפְנֵי ה' אֱלֹהֶיךָ: </a:t>
            </a:r>
          </a:p>
          <a:p>
            <a:pPr marL="457200" marR="0" lvl="0" indent="0" algn="r" defTabSz="914400" rtl="1" eaLnBrk="0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</a:pPr>
            <a:r>
              <a:rPr kumimoji="0" lang="he-IL" sz="16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אֲרַמִּי אֹבֵד אָבִי, וַיֵּרֶד מִצְרַיְמָה, וַיָּגָר שָׁם בִּמְתֵי מְעָט </a:t>
            </a:r>
            <a:r>
              <a:rPr kumimoji="0" lang="he-IL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(=מעט אנשים) </a:t>
            </a:r>
            <a:r>
              <a:rPr kumimoji="0" lang="he-IL" sz="16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וַיְהִי-שָׁם לְגוֹי גָּדוֹל עָצוּם וָרָב.  ו וַיָּרֵעוּ אֹתָנוּ הַמִּצְרִים וַיְעַנּוּנוּ וַיִּתְּנוּ עָלֵינוּ עֲבֹדָה קָשָׁה.  ז וַנִּצְעַק אֶל ה' אֱ-לֹהֵי אֲבֹתֵינוּ וַיִּשְׁמַע ה' אֶת קֹלֵנוּ, וַיַּרְא אֶת עָנְיֵנוּ וְאֶת עֲמָלֵנוּ וְאֶת לַחֲצֵנוּ.  ח וַיּוֹצִאֵנוּ ה'  מִמִּצְרַיִם בְּיָד חֲזָקָה וּבִזְרֹעַ נְטוּיָה וּבְמֹרָא גָּדֹל וּבְאֹתוֹת וּבְמֹפְתִים.  ט וַיְבִאֵנוּ אֶל הַמָּקוֹם הַזֶּה וַיִּתֶּן- ָנוּ אֶת הָאָרֶץ הַזֹּאת, אֶרֶץ זָבַת חָלָב וּדְבָשׁ.</a:t>
            </a:r>
            <a:r>
              <a:rPr kumimoji="0" lang="he-IL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  </a:t>
            </a:r>
            <a:r>
              <a:rPr kumimoji="0" lang="he-IL" sz="16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י</a:t>
            </a:r>
            <a:r>
              <a:rPr kumimoji="0" lang="he-IL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 וְעַתָּה, הִנֵּה הֵבֵאתִי אֶת-רֵאשִׁית פְּרִי הָאֲדָמָה אֲשֶׁר נָתַתָּה לִּי ה' וְהִנַּחְתּוֹ לִפְנֵי ה' אֱ-לֹהֶיךָ, וְהִשְׁתַּחֲוִיתָ לִפְנֵי ה' אֱ-לֹהֶיךָ.  </a:t>
            </a:r>
            <a:r>
              <a:rPr kumimoji="0" lang="he-IL" sz="16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יא</a:t>
            </a:r>
            <a:r>
              <a:rPr kumimoji="0" lang="he-IL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 וְשָׂמַחְתָּ בְכָל הַטּוֹב אֲשֶׁר נָתַן לְךָ ה' אֱ-לֹהֶיךָ וּלְבֵיתֶך,   אַתָּה וְהַלֵּוִי וְהַגֵּר אֲשֶׁר בְּקִרְבֶּךָ"</a:t>
            </a:r>
          </a:p>
          <a:p>
            <a:pPr marL="457200" marR="0" lvl="0" indent="0" algn="r" defTabSz="914400" rtl="1" eaLnBrk="0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</a:pPr>
            <a:r>
              <a:rPr kumimoji="0" lang="he-IL" sz="16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דברים, כו</a:t>
            </a:r>
            <a:endParaRPr kumimoji="0" lang="he-IL" sz="1600" b="1" i="0" u="none" strike="noStrike" kern="1200" cap="none" spc="0" normalizeH="0" baseline="0" noProof="0"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/>
      <p:pic>
        <p:nvPicPr>
          <p:cNvPr id="12290" name="Google Shape;167;p11"/>
          <p:cNvPicPr/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2291" name="Google Shape;168;p11"/>
          <p:cNvSpPr/>
          <p:nvPr>
            <p:custDataLst>
              <p:tags r:id="rId6"/>
            </p:custDataLst>
          </p:nvPr>
        </p:nvSpPr>
        <p:spPr>
          <a:xfrm>
            <a:off x="123825" y="1744663"/>
            <a:ext cx="11776075" cy="1016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t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marL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sz="3600">
                <a:solidFill>
                  <a:srgbClr val="548135"/>
                </a:solidFill>
                <a:latin typeface="David" pitchFamily="34" charset="-79"/>
                <a:cs typeface="David" pitchFamily="34" charset="-79"/>
              </a:rPr>
              <a:t>או במילים אחרות </a:t>
            </a:r>
            <a:endParaRPr>
              <a:latin typeface="David" pitchFamily="34" charset="-79"/>
              <a:cs typeface="David" pitchFamily="34" charset="-79"/>
            </a:endParaRPr>
          </a:p>
          <a:p>
            <a:pPr marL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he-IL" sz="2400">
                <a:solidFill>
                  <a:srgbClr val="548135"/>
                </a:solidFill>
                <a:latin typeface="David" pitchFamily="34" charset="-79"/>
                <a:cs typeface="David" pitchFamily="34" charset="-79"/>
              </a:rPr>
              <a:t>(ת</a:t>
            </a:r>
            <a:r>
              <a:rPr sz="2400">
                <a:solidFill>
                  <a:srgbClr val="548135"/>
                </a:solidFill>
                <a:latin typeface="David" pitchFamily="34" charset="-79"/>
                <a:cs typeface="David" pitchFamily="34" charset="-79"/>
              </a:rPr>
              <a:t>קציר הקטע</a:t>
            </a:r>
            <a:r>
              <a:rPr lang="he-IL" sz="2400">
                <a:solidFill>
                  <a:srgbClr val="548135"/>
                </a:solidFill>
                <a:latin typeface="David" pitchFamily="34" charset="-79"/>
                <a:cs typeface="David" pitchFamily="34" charset="-79"/>
              </a:rPr>
              <a:t>)</a:t>
            </a:r>
            <a:endParaRPr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292" name="Google Shape;169;p11"/>
          <p:cNvSpPr txBox="1"/>
          <p:nvPr>
            <p:custDataLst>
              <p:tags r:id="rId7"/>
            </p:custDataLst>
          </p:nvPr>
        </p:nvSpPr>
        <p:spPr>
          <a:xfrm>
            <a:off x="601566" y="2891820"/>
            <a:ext cx="11014543" cy="3000781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r" defTabSz="914400" rtl="1" eaLnBrk="0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48135"/>
              </a:buClr>
              <a:buSzPts val="1800"/>
              <a:buFont typeface="Noto Sans Symbols"/>
              <a:buChar char="❖"/>
            </a:pP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הביכורים "מֵרֵאשִׁית כָּל פְּרִי הָאֲדָמָה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"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 מובאים אל המקדש.</a:t>
            </a:r>
            <a:endParaRPr kumimoji="0" sz="1400" b="0" i="0" u="none" strike="noStrike" kern="1200" cap="none" spc="0" normalizeH="0" baseline="0" noProof="0">
              <a:uLnTx/>
              <a:uFillTx/>
              <a:latin typeface="David" pitchFamily="34" charset="-79"/>
              <a:cs typeface="David" pitchFamily="34" charset="-79"/>
            </a:endParaRPr>
          </a:p>
          <a:p>
            <a:pPr marL="285750" marR="0" lvl="0" indent="-285750" algn="r" defTabSz="914400" rtl="1" eaLnBrk="0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48135"/>
              </a:buClr>
              <a:buSzPts val="1800"/>
              <a:buFont typeface="Noto Sans Symbols"/>
              <a:buChar char="❖"/>
            </a:pP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 עם הבאת היבול נושא החקלאי נאום קצר שעיקרו </a:t>
            </a:r>
            <a:r>
              <a:rPr kumimoji="0" lang="he-IL" sz="1800" b="0" i="0" u="sng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סקירת מהלך</a:t>
            </a:r>
            <a:r>
              <a:rPr kumimoji="0" lang="iw-IL" sz="1800" b="0" i="0" u="sng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 ההיסטוריה הלאומית 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שהתחילה ברע 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- 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גלות ושעבוד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 - ומ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סת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י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ימת בטוב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 - 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ההצלה והישיבה בארצנו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.</a:t>
            </a:r>
          </a:p>
          <a:p>
            <a:pPr marL="285750" marR="0" lvl="0" indent="-285750" algn="r" defTabSz="914400" rtl="1" eaLnBrk="0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48135"/>
              </a:buClr>
              <a:buSzPts val="1800"/>
              <a:buFont typeface="Noto Sans Symbols"/>
              <a:buChar char="❖"/>
            </a:pP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היכן ומתי מתחיל הסיפו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ר? הסיפור מתחיל ביעקב אבינו (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אליו מתכוון הפסוק "אֲרַמִּי אֹבֵד אָבִי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 - 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"ארמי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"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 פירושו נווד חסר ארץ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) אשר 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ירד למצרי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ם, 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 ושם "וַיָּרֵעוּ אֹתָנוּ הַמִּצְרִים וַיְעַנּוּנוּ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".</a:t>
            </a:r>
          </a:p>
          <a:p>
            <a:pPr marL="285750" marR="0" lvl="0" indent="-285750" algn="r" defTabSz="914400" rtl="1" eaLnBrk="0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48135"/>
              </a:buClr>
              <a:buSzPts val="1800"/>
              <a:buFont typeface="Noto Sans Symbols"/>
              <a:buChar char="❖"/>
            </a:pP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מן הסבל עלתה זעקה להצל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ה - "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וַיִּשְׁמַע 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ה'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 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 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אֶת קֹלֵנוּ... וַיּוֹצִאֵנוּ ה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'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 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 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מִמִּצְרַיִם...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 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 וַיְבִאֵנוּ אֶל הַמָּקוֹם הַזֶּה וַיִּתֶּן לָנוּ אֶת הָאָרֶץ הַזֹּאת אֶרֶץ זָבַת חָלָב וּדְבָשׁ".</a:t>
            </a:r>
            <a:endParaRPr kumimoji="0" sz="1800" b="0" i="0" u="none" strike="noStrike" kern="1200" cap="none" spc="0" normalizeH="0" baseline="0" noProof="0">
              <a:solidFill>
                <a:schemeClr val="dk1"/>
              </a:solidFill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/>
      <p:pic>
        <p:nvPicPr>
          <p:cNvPr id="13314" name="Google Shape;174;p12"/>
          <p:cNvPicPr/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3315" name="Google Shape;175;p12"/>
          <p:cNvSpPr/>
          <p:nvPr>
            <p:custDataLst>
              <p:tags r:id="rId6"/>
            </p:custDataLst>
          </p:nvPr>
        </p:nvSpPr>
        <p:spPr>
          <a:xfrm>
            <a:off x="1395413" y="2359025"/>
            <a:ext cx="9755187" cy="2432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ctr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marL="0" lvl="0" indent="0" algn="just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</a:pPr>
            <a:r>
              <a:rPr sz="2400">
                <a:latin typeface="David" pitchFamily="34" charset="-79"/>
                <a:cs typeface="David" pitchFamily="34" charset="-79"/>
              </a:rPr>
              <a:t>אנו רואים ש</a:t>
            </a:r>
            <a:r>
              <a:rPr lang="he-IL" sz="2400">
                <a:latin typeface="David" pitchFamily="34" charset="-79"/>
                <a:cs typeface="David" pitchFamily="34" charset="-79"/>
              </a:rPr>
              <a:t>ב</a:t>
            </a:r>
            <a:r>
              <a:rPr sz="2400">
                <a:latin typeface="David" pitchFamily="34" charset="-79"/>
                <a:cs typeface="David" pitchFamily="34" charset="-79"/>
              </a:rPr>
              <a:t>טקס הבאת הביכורים מתאר החקלאי את סיפור הירידה למצרים </a:t>
            </a:r>
            <a:r>
              <a:rPr lang="he-IL" sz="2400">
                <a:latin typeface="David" pitchFamily="34" charset="-79"/>
                <a:cs typeface="David" pitchFamily="34" charset="-79"/>
              </a:rPr>
              <a:t>ו</a:t>
            </a:r>
            <a:r>
              <a:rPr sz="2400">
                <a:latin typeface="David" pitchFamily="34" charset="-79"/>
                <a:cs typeface="David" pitchFamily="34" charset="-79"/>
              </a:rPr>
              <a:t>כן </a:t>
            </a:r>
            <a:r>
              <a:rPr lang="he-IL" sz="2400">
                <a:latin typeface="David" pitchFamily="34" charset="-79"/>
                <a:cs typeface="David" pitchFamily="34" charset="-79"/>
              </a:rPr>
              <a:t>את </a:t>
            </a:r>
            <a:r>
              <a:rPr sz="2400">
                <a:latin typeface="David" pitchFamily="34" charset="-79"/>
                <a:cs typeface="David" pitchFamily="34" charset="-79"/>
              </a:rPr>
              <a:t>השיבה של העם ממצרים לארץ ישראל</a:t>
            </a:r>
            <a:r>
              <a:rPr lang="he-IL" sz="2400">
                <a:latin typeface="David" pitchFamily="34" charset="-79"/>
                <a:cs typeface="David" pitchFamily="34" charset="-79"/>
              </a:rPr>
              <a:t>.</a:t>
            </a:r>
            <a:r>
              <a:rPr sz="2400">
                <a:latin typeface="David" pitchFamily="34" charset="-79"/>
                <a:cs typeface="David" pitchFamily="34" charset="-79"/>
              </a:rPr>
              <a:t> </a:t>
            </a:r>
            <a:endParaRPr>
              <a:latin typeface="David" pitchFamily="34" charset="-79"/>
              <a:cs typeface="David" pitchFamily="34" charset="-79"/>
            </a:endParaRPr>
          </a:p>
          <a:p>
            <a:pPr marL="0" lvl="0" indent="0" algn="just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/>
              <a:buNone/>
            </a:pPr>
            <a:endParaRPr sz="3200">
              <a:solidFill>
                <a:srgbClr val="548135"/>
              </a:solidFill>
              <a:latin typeface="Calibri"/>
              <a:cs typeface="Calibri"/>
              <a:sym typeface="Calibri"/>
            </a:endParaRPr>
          </a:p>
          <a:p>
            <a:pPr marL="0" lvl="0" indent="0" algn="just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48135"/>
              </a:buClr>
              <a:buFont typeface="Arial"/>
              <a:buNone/>
            </a:pPr>
            <a:r>
              <a:rPr sz="3600" b="1">
                <a:solidFill>
                  <a:srgbClr val="548135"/>
                </a:solidFill>
                <a:latin typeface="David" pitchFamily="34" charset="-79"/>
                <a:cs typeface="David" pitchFamily="34" charset="-79"/>
              </a:rPr>
              <a:t>מדוע</a:t>
            </a:r>
            <a:r>
              <a:rPr lang="he-IL" sz="3600" b="1">
                <a:solidFill>
                  <a:srgbClr val="548135"/>
                </a:solidFill>
                <a:latin typeface="David" pitchFamily="34" charset="-79"/>
                <a:cs typeface="David" pitchFamily="34" charset="-79"/>
              </a:rPr>
              <a:t> לדעתכם</a:t>
            </a:r>
            <a:r>
              <a:rPr sz="3600" b="1">
                <a:solidFill>
                  <a:srgbClr val="548135"/>
                </a:solidFill>
                <a:latin typeface="David" pitchFamily="34" charset="-79"/>
                <a:cs typeface="David" pitchFamily="34" charset="-79"/>
              </a:rPr>
              <a:t> שייכים אירועים </a:t>
            </a:r>
            <a:endParaRPr>
              <a:latin typeface="David" pitchFamily="34" charset="-79"/>
              <a:cs typeface="David" pitchFamily="34" charset="-79"/>
            </a:endParaRPr>
          </a:p>
          <a:p>
            <a:pPr marL="0" lvl="0" indent="0" algn="just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48135"/>
              </a:buClr>
              <a:buFont typeface="Arial"/>
              <a:buNone/>
            </a:pPr>
            <a:r>
              <a:rPr sz="3600" b="1">
                <a:solidFill>
                  <a:srgbClr val="548135"/>
                </a:solidFill>
                <a:latin typeface="David" pitchFamily="34" charset="-79"/>
                <a:cs typeface="David" pitchFamily="34" charset="-79"/>
              </a:rPr>
              <a:t>אלו למעשה הביכורים?</a:t>
            </a:r>
            <a:r>
              <a:rPr lang="he-IL" sz="3600" b="1">
                <a:solidFill>
                  <a:srgbClr val="548135"/>
                </a:solidFill>
                <a:latin typeface="David" pitchFamily="34" charset="-79"/>
                <a:cs typeface="David" pitchFamily="34" charset="-79"/>
              </a:rPr>
              <a:t> כיצד?</a:t>
            </a:r>
            <a:endParaRPr sz="3600">
              <a:solidFill>
                <a:srgbClr val="548135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3316" name="Google Shape;176;p12"/>
          <p:cNvPicPr/>
          <p:nvPr>
            <p:custDataLst>
              <p:tags r:id="rId8"/>
            </p:custDataLst>
          </p:nvPr>
        </p:nvPicPr>
        <p:blipFill>
          <a:blip r:embed="rId7"/>
          <a:srcRect t="5634" r="-206" b="0"/>
          <a:stretch>
            <a:fillRect/>
          </a:stretch>
        </p:blipFill>
        <p:spPr>
          <a:xfrm>
            <a:off x="433388" y="3252788"/>
            <a:ext cx="4749800" cy="30924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/>
      <p:pic>
        <p:nvPicPr>
          <p:cNvPr id="14338" name="Google Shape;181;p13"/>
          <p:cNvPicPr/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20825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39" name="Google Shape;182;p13"/>
          <p:cNvPicPr/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517775" y="3109913"/>
            <a:ext cx="6553200" cy="36861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4340" name="Google Shape;183;p13"/>
          <p:cNvSpPr/>
          <p:nvPr>
            <p:custDataLst>
              <p:tags r:id="rId8"/>
            </p:custDataLst>
          </p:nvPr>
        </p:nvSpPr>
        <p:spPr>
          <a:xfrm>
            <a:off x="798136" y="1953513"/>
            <a:ext cx="10595727" cy="3000781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defTabSz="914400" rtl="1" eaLnBrk="0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</a:pP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סיפור יציאת מצרים נותן להבאת הביכורים </a:t>
            </a:r>
            <a:r>
              <a:rPr kumimoji="0" lang="iw-IL" sz="1800" b="0" i="0" u="sng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הקשר לאומי-היסטורי רחב</a:t>
            </a:r>
            <a:r>
              <a:rPr kumimoji="0" lang="he-IL" sz="1800" b="0" i="0" u="sng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.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 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 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החקלאי העולה לרגל רואה עצמו כחלק </a:t>
            </a:r>
            <a:r>
              <a:rPr kumimoji="0" lang="iw-IL" sz="1800" b="0" i="0" u="sng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משרשרת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548135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 </a:t>
            </a:r>
            <a:r>
              <a:rPr kumimoji="0" lang="iw-IL" sz="1800" b="0" i="0" u="sng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דורות</a:t>
            </a:r>
            <a:r>
              <a:rPr kumimoji="0" lang="iw-IL" sz="1800" b="0" i="0" u="sng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548135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 </a:t>
            </a:r>
            <a:r>
              <a:rPr kumimoji="0" lang="iw-IL" sz="1800" b="0" i="0" u="sng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ארוכה 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המתחילה 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עוד 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במצרים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.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 </a:t>
            </a:r>
            <a:r>
              <a:rPr kumimoji="0" lang="iw-IL" sz="1800" b="0" i="0" u="sng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הישיבה בארץ איננה דבר מובן מאליו</a:t>
            </a:r>
            <a:r>
              <a:rPr kumimoji="0" lang="he-IL" sz="1800" b="0" i="0" u="sng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 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–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 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היו דורות שלא זכו לשבת בארצם-מולדתם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.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 בעצם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, 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אומר תושב הארץ המביא ביכורי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ם: "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אני מבין שזה לא מובן מאליו שאני פה,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 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חקלאי בארץ ישראל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, ו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אני יודע שעם ישראל עבר דרך ארוכה עד שזכה </a:t>
            </a:r>
            <a:r>
              <a:rPr kumimoji="0" lang="iw-IL" sz="1800" b="0" i="0" u="sng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לחיות בחופש בארץ ישראל 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ולהוציא ממנה את לחמו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, 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ועל הזכות הזאת אני מודה".</a:t>
            </a:r>
            <a:endParaRPr kumimoji="0" sz="1800" b="0" i="0" u="none" strike="noStrike" kern="1200" cap="none" spc="0" normalizeH="0" baseline="0" noProof="0">
              <a:solidFill>
                <a:schemeClr val="dk1"/>
              </a:solidFill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1" eaLnBrk="0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</a:pP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 מנהג הבאת הביכורים נהוג רק בארץ ישראל(!) 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 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וככזה מבטא את הקשר החיוני בין עם-ישראל לארץ ישראל ואת </a:t>
            </a:r>
            <a:r>
              <a:rPr kumimoji="0" lang="iw-IL" sz="1800" b="0" i="0" u="sng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שאיפת הדורות, שהתגשמה בימינו, לחיי חירות בארצנו</a:t>
            </a:r>
            <a:r>
              <a:rPr kumimoji="0" lang="iw-IL" sz="1800" b="1" i="0" u="sng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.</a:t>
            </a:r>
            <a:endParaRPr kumimoji="0" sz="1400" b="0" i="0" u="sng" strike="noStrike" kern="1200" cap="none" spc="0" normalizeH="0" baseline="0" noProof="0">
              <a:solidFill>
                <a:schemeClr val="tx1"/>
              </a:solidFill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marR="0" lvl="0" indent="0" algn="r" defTabSz="914400" rtl="1" eaLnBrk="0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</a:pPr>
            <a:endParaRPr kumimoji="0" sz="1800" b="0" i="0" u="none" strike="noStrike" kern="1200" cap="none" spc="0" normalizeH="0" baseline="0" noProof="0">
              <a:solidFill>
                <a:schemeClr val="dk1"/>
              </a:solidFill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/>
      <p:pic>
        <p:nvPicPr>
          <p:cNvPr id="15362" name="Google Shape;181;p13"/>
          <p:cNvPicPr/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20825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5363" name="Google Shape;189;p14"/>
          <p:cNvSpPr/>
          <p:nvPr>
            <p:custDataLst>
              <p:tags r:id="rId6"/>
            </p:custDataLst>
          </p:nvPr>
        </p:nvSpPr>
        <p:spPr>
          <a:xfrm>
            <a:off x="0" y="1590675"/>
            <a:ext cx="11463338" cy="9239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t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marL="0" lvl="0" indent="0" algn="r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e-IL" sz="1800">
                <a:latin typeface="David" pitchFamily="34" charset="-79"/>
                <a:cs typeface="David" pitchFamily="34" charset="-79"/>
              </a:rPr>
              <a:t>בשנת תשנ"ו (1996) ביקר </a:t>
            </a:r>
            <a:r>
              <a:rPr sz="1800" b="1">
                <a:solidFill>
                  <a:srgbClr val="548135"/>
                </a:solidFill>
                <a:latin typeface="David" pitchFamily="34" charset="-79"/>
                <a:cs typeface="David" pitchFamily="34" charset="-79"/>
              </a:rPr>
              <a:t>הנשיא עזר ויצמן בגרמני</a:t>
            </a:r>
            <a:r>
              <a:rPr lang="he-IL" sz="1800" b="1">
                <a:solidFill>
                  <a:srgbClr val="548135"/>
                </a:solidFill>
                <a:latin typeface="David" pitchFamily="34" charset="-79"/>
                <a:cs typeface="David" pitchFamily="34" charset="-79"/>
              </a:rPr>
              <a:t>ה. </a:t>
            </a:r>
            <a:r>
              <a:rPr sz="1800">
                <a:latin typeface="David" pitchFamily="34" charset="-79"/>
                <a:cs typeface="David" pitchFamily="34" charset="-79"/>
              </a:rPr>
              <a:t>בפעם הראשונה בהיסטוריה</a:t>
            </a:r>
            <a:r>
              <a:rPr lang="he-IL" sz="1800">
                <a:latin typeface="David" pitchFamily="34" charset="-79"/>
                <a:cs typeface="David" pitchFamily="34" charset="-79"/>
              </a:rPr>
              <a:t>,</a:t>
            </a:r>
            <a:r>
              <a:rPr sz="1800">
                <a:latin typeface="David" pitchFamily="34" charset="-79"/>
                <a:cs typeface="David" pitchFamily="34" charset="-79"/>
              </a:rPr>
              <a:t> נשא </a:t>
            </a:r>
            <a:r>
              <a:rPr sz="1800" b="1">
                <a:solidFill>
                  <a:srgbClr val="548135"/>
                </a:solidFill>
                <a:latin typeface="David" pitchFamily="34" charset="-79"/>
                <a:cs typeface="David" pitchFamily="34" charset="-79"/>
              </a:rPr>
              <a:t>נשיא מדינת ישראל </a:t>
            </a:r>
            <a:r>
              <a:rPr sz="1800">
                <a:latin typeface="David" pitchFamily="34" charset="-79"/>
                <a:cs typeface="David" pitchFamily="34" charset="-79"/>
              </a:rPr>
              <a:t>נאום בפני הבונדסטאג -בית הנבחרים הגרמני</a:t>
            </a:r>
            <a:r>
              <a:rPr lang="he-IL" sz="1800">
                <a:latin typeface="David" pitchFamily="34" charset="-79"/>
                <a:cs typeface="David" pitchFamily="34" charset="-79"/>
              </a:rPr>
              <a:t>. </a:t>
            </a:r>
            <a:r>
              <a:rPr sz="1800">
                <a:latin typeface="David" pitchFamily="34" charset="-79"/>
                <a:cs typeface="David" pitchFamily="34" charset="-79"/>
              </a:rPr>
              <a:t> ויצמן</a:t>
            </a:r>
            <a:r>
              <a:rPr lang="he-IL" sz="1800">
                <a:latin typeface="David" pitchFamily="34" charset="-79"/>
                <a:cs typeface="David" pitchFamily="34" charset="-79"/>
              </a:rPr>
              <a:t> בח</a:t>
            </a:r>
            <a:r>
              <a:rPr sz="1800">
                <a:latin typeface="David" pitchFamily="34" charset="-79"/>
                <a:cs typeface="David" pitchFamily="34" charset="-79"/>
              </a:rPr>
              <a:t>ר לומר את הדברים הבאים:</a:t>
            </a:r>
            <a:endParaRPr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364" name="Google Shape;190;p14"/>
          <p:cNvSpPr/>
          <p:nvPr>
            <p:custDataLst>
              <p:tags r:id="rId7"/>
            </p:custDataLst>
          </p:nvPr>
        </p:nvSpPr>
        <p:spPr>
          <a:xfrm>
            <a:off x="5053013" y="2897188"/>
            <a:ext cx="6627812" cy="3000375"/>
          </a:xfrm>
          <a:prstGeom prst="rect">
            <a:avLst/>
          </a:prstGeom>
          <a:solidFill>
            <a:srgbClr val="E1EFD8"/>
          </a:solidFill>
          <a:ln>
            <a:noFill/>
            <a:miter lim="800000"/>
          </a:ln>
        </p:spPr>
        <p:txBody>
          <a:bodyPr wrap="square" lIns="91425" tIns="45700" rIns="91425" bIns="45700" anchor="ctr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marL="0" lvl="0" indent="0" algn="r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1800">
                <a:latin typeface="David" pitchFamily="34" charset="-79"/>
                <a:cs typeface="David" pitchFamily="34" charset="-79"/>
              </a:rPr>
              <a:t>"ואני... </a:t>
            </a:r>
            <a:r>
              <a:rPr lang="he-IL" sz="1800">
                <a:latin typeface="David" pitchFamily="34" charset="-79"/>
                <a:cs typeface="David" pitchFamily="34" charset="-79"/>
              </a:rPr>
              <a:t> </a:t>
            </a:r>
            <a:r>
              <a:rPr sz="1800" b="1">
                <a:solidFill>
                  <a:srgbClr val="548135"/>
                </a:solidFill>
                <a:latin typeface="David" pitchFamily="34" charset="-79"/>
                <a:cs typeface="David" pitchFamily="34" charset="-79"/>
              </a:rPr>
              <a:t>הייתי בכולם</a:t>
            </a:r>
            <a:r>
              <a:rPr lang="he-IL" sz="1800" b="1">
                <a:latin typeface="David" pitchFamily="34" charset="-79"/>
                <a:cs typeface="David" pitchFamily="34" charset="-79"/>
              </a:rPr>
              <a:t>.</a:t>
            </a:r>
            <a:r>
              <a:rPr sz="1800">
                <a:latin typeface="David" pitchFamily="34" charset="-79"/>
                <a:cs typeface="David" pitchFamily="34" charset="-79"/>
              </a:rPr>
              <a:t> </a:t>
            </a:r>
            <a:r>
              <a:rPr lang="he-IL" sz="1800">
                <a:latin typeface="David" pitchFamily="34" charset="-79"/>
                <a:cs typeface="David" pitchFamily="34" charset="-79"/>
              </a:rPr>
              <a:t> </a:t>
            </a:r>
            <a:r>
              <a:rPr sz="1800">
                <a:latin typeface="David" pitchFamily="34" charset="-79"/>
                <a:cs typeface="David" pitchFamily="34" charset="-79"/>
              </a:rPr>
              <a:t>הייתי עבד במצרי</a:t>
            </a:r>
            <a:r>
              <a:rPr lang="he-IL" sz="1800">
                <a:latin typeface="David" pitchFamily="34" charset="-79"/>
                <a:cs typeface="David" pitchFamily="34" charset="-79"/>
              </a:rPr>
              <a:t>ם, </a:t>
            </a:r>
            <a:r>
              <a:rPr sz="1800">
                <a:latin typeface="David" pitchFamily="34" charset="-79"/>
                <a:cs typeface="David" pitchFamily="34" charset="-79"/>
              </a:rPr>
              <a:t>וקיבלתי את התורה בהר סי</a:t>
            </a:r>
            <a:r>
              <a:rPr lang="he-IL" sz="1800">
                <a:latin typeface="David" pitchFamily="34" charset="-79"/>
                <a:cs typeface="David" pitchFamily="34" charset="-79"/>
              </a:rPr>
              <a:t>ני, </a:t>
            </a:r>
            <a:r>
              <a:rPr sz="1800">
                <a:latin typeface="David" pitchFamily="34" charset="-79"/>
                <a:cs typeface="David" pitchFamily="34" charset="-79"/>
              </a:rPr>
              <a:t>יחד עם יהושע ואליהו עברתי את נהר הירד</a:t>
            </a:r>
            <a:r>
              <a:rPr lang="he-IL" sz="1800">
                <a:latin typeface="David" pitchFamily="34" charset="-79"/>
                <a:cs typeface="David" pitchFamily="34" charset="-79"/>
              </a:rPr>
              <a:t>ן, </a:t>
            </a:r>
            <a:r>
              <a:rPr sz="1800">
                <a:latin typeface="David" pitchFamily="34" charset="-79"/>
                <a:cs typeface="David" pitchFamily="34" charset="-79"/>
              </a:rPr>
              <a:t>נכנסתי לירושלים עם דו</a:t>
            </a:r>
            <a:r>
              <a:rPr lang="he-IL" sz="1800">
                <a:latin typeface="David" pitchFamily="34" charset="-79"/>
                <a:cs typeface="David" pitchFamily="34" charset="-79"/>
              </a:rPr>
              <a:t>ד, </a:t>
            </a:r>
            <a:r>
              <a:rPr sz="1800">
                <a:latin typeface="David" pitchFamily="34" charset="-79"/>
                <a:cs typeface="David" pitchFamily="34" charset="-79"/>
              </a:rPr>
              <a:t>וגליתי ממנה עם צדקיהו</a:t>
            </a:r>
            <a:r>
              <a:rPr lang="he-IL" sz="1800">
                <a:latin typeface="David" pitchFamily="34" charset="-79"/>
                <a:cs typeface="David" pitchFamily="34" charset="-79"/>
              </a:rPr>
              <a:t>, </a:t>
            </a:r>
            <a:r>
              <a:rPr sz="1800">
                <a:latin typeface="David" pitchFamily="34" charset="-79"/>
                <a:cs typeface="David" pitchFamily="34" charset="-79"/>
              </a:rPr>
              <a:t> ולא שכחתי אותה על נהרות בבל</a:t>
            </a:r>
            <a:r>
              <a:rPr lang="he-IL" sz="1800">
                <a:latin typeface="David" pitchFamily="34" charset="-79"/>
                <a:cs typeface="David" pitchFamily="34" charset="-79"/>
              </a:rPr>
              <a:t>, </a:t>
            </a:r>
            <a:r>
              <a:rPr sz="1800">
                <a:latin typeface="David" pitchFamily="34" charset="-79"/>
                <a:cs typeface="David" pitchFamily="34" charset="-79"/>
              </a:rPr>
              <a:t> ובשוב א-דוני את שיבת ציון חלמתי בין בוני חומתה</a:t>
            </a:r>
            <a:r>
              <a:rPr lang="he-IL" sz="1800">
                <a:latin typeface="David" pitchFamily="34" charset="-79"/>
                <a:cs typeface="David" pitchFamily="34" charset="-79"/>
              </a:rPr>
              <a:t>. </a:t>
            </a:r>
            <a:r>
              <a:rPr sz="1800">
                <a:latin typeface="David" pitchFamily="34" charset="-79"/>
                <a:cs typeface="David" pitchFamily="34" charset="-79"/>
              </a:rPr>
              <a:t>לחמתי ברומאים וגורשתי מספר</a:t>
            </a:r>
            <a:r>
              <a:rPr lang="he-IL" sz="1800">
                <a:latin typeface="David" pitchFamily="34" charset="-79"/>
                <a:cs typeface="David" pitchFamily="34" charset="-79"/>
              </a:rPr>
              <a:t>ד,</a:t>
            </a:r>
            <a:r>
              <a:rPr sz="1800">
                <a:latin typeface="David" pitchFamily="34" charset="-79"/>
                <a:cs typeface="David" pitchFamily="34" charset="-79"/>
              </a:rPr>
              <a:t> והועליתי על המוקד במגנצ</a:t>
            </a:r>
            <a:r>
              <a:rPr lang="he-IL" sz="1800">
                <a:latin typeface="David" pitchFamily="34" charset="-79"/>
                <a:cs typeface="David" pitchFamily="34" charset="-79"/>
              </a:rPr>
              <a:t>א, </a:t>
            </a:r>
            <a:r>
              <a:rPr sz="1800">
                <a:latin typeface="David" pitchFamily="34" charset="-79"/>
                <a:cs typeface="David" pitchFamily="34" charset="-79"/>
              </a:rPr>
              <a:t> היא מיינ</a:t>
            </a:r>
            <a:r>
              <a:rPr lang="he-IL" sz="1800">
                <a:latin typeface="David" pitchFamily="34" charset="-79"/>
                <a:cs typeface="David" pitchFamily="34" charset="-79"/>
              </a:rPr>
              <a:t>ץ,</a:t>
            </a:r>
            <a:r>
              <a:rPr sz="1800">
                <a:latin typeface="David" pitchFamily="34" charset="-79"/>
                <a:cs typeface="David" pitchFamily="34" charset="-79"/>
              </a:rPr>
              <a:t> ולמדתי תורה בתימ</a:t>
            </a:r>
            <a:r>
              <a:rPr lang="he-IL" sz="1800">
                <a:latin typeface="David" pitchFamily="34" charset="-79"/>
                <a:cs typeface="David" pitchFamily="34" charset="-79"/>
              </a:rPr>
              <a:t>ן,</a:t>
            </a:r>
            <a:r>
              <a:rPr sz="1800">
                <a:latin typeface="David" pitchFamily="34" charset="-79"/>
                <a:cs typeface="David" pitchFamily="34" charset="-79"/>
              </a:rPr>
              <a:t> ושכלתי את משפחתי בקישינ</a:t>
            </a:r>
            <a:r>
              <a:rPr lang="he-IL" sz="1800">
                <a:latin typeface="David" pitchFamily="34" charset="-79"/>
                <a:cs typeface="David" pitchFamily="34" charset="-79"/>
              </a:rPr>
              <a:t>ב,</a:t>
            </a:r>
            <a:r>
              <a:rPr sz="1800">
                <a:latin typeface="David" pitchFamily="34" charset="-79"/>
                <a:cs typeface="David" pitchFamily="34" charset="-79"/>
              </a:rPr>
              <a:t> ונשרפתי בטרבלינקה ומרדתי בוורשה ועליתי לארץ ישראל</a:t>
            </a:r>
            <a:r>
              <a:rPr lang="he-IL" sz="1800">
                <a:latin typeface="David" pitchFamily="34" charset="-79"/>
                <a:cs typeface="David" pitchFamily="34" charset="-79"/>
              </a:rPr>
              <a:t>,</a:t>
            </a:r>
            <a:r>
              <a:rPr sz="1800">
                <a:latin typeface="David" pitchFamily="34" charset="-79"/>
                <a:cs typeface="David" pitchFamily="34" charset="-79"/>
              </a:rPr>
              <a:t> </a:t>
            </a:r>
            <a:r>
              <a:rPr sz="1800" b="1">
                <a:solidFill>
                  <a:srgbClr val="548135"/>
                </a:solidFill>
                <a:latin typeface="David" pitchFamily="34" charset="-79"/>
                <a:cs typeface="David" pitchFamily="34" charset="-79"/>
              </a:rPr>
              <a:t>היא ארצי שממנה גליתי ובה נולדתי וממנה אני בא ואליה אשוב</a:t>
            </a:r>
            <a:r>
              <a:rPr sz="1800">
                <a:latin typeface="David" pitchFamily="34" charset="-79"/>
                <a:cs typeface="David" pitchFamily="34" charset="-79"/>
              </a:rPr>
              <a:t>".</a:t>
            </a:r>
            <a:endParaRPr sz="12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5365" name="Google Shape;191;p14"/>
          <p:cNvPicPr>
            <a:picLocks noGrp="1"/>
          </p:cNvPicPr>
          <p:nvPr>
            <p:ph type="body" idx="1"/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87363" y="2860675"/>
            <a:ext cx="4565650" cy="303847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/>
      <p:pic>
        <p:nvPicPr>
          <p:cNvPr id="16386" name="Google Shape;181;p13"/>
          <p:cNvPicPr/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20825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6387" name="Google Shape;199;p15"/>
          <p:cNvPicPr/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68400" y="3722688"/>
            <a:ext cx="2211388" cy="288448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6388" name="Google Shape;200;p15">
            <a:extLst>
              <a:ext uri="{FF2B5EF4-FFF2-40B4-BE49-F238E27FC236}">
                <a16:creationId xmlns:a16="http://schemas.microsoft.com/office/drawing/2014/main" id="{71CF9BFE-5BE1-4CB9-9201-D4FE757ACA5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911340" y="4001294"/>
            <a:ext cx="6754923" cy="1015622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1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</a:pPr>
            <a:r>
              <a:rPr kumimoji="0" lang="iw-IL" sz="2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Calibri"/>
                <a:ea typeface="Calibri"/>
                <a:cs typeface="Calibri"/>
                <a:sym typeface="Calibri"/>
              </a:rPr>
              <a:t>שליחות</a:t>
            </a:r>
            <a:r>
              <a:rPr kumimoji="0" lang="he-IL" sz="2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kumimoji="0" lang="he-IL" sz="2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Calibri"/>
                <a:ea typeface="Calibri"/>
                <a:cs typeface="Calibri"/>
                <a:sym typeface="Calibri"/>
              </a:rPr>
              <a:t>"ה</a:t>
            </a:r>
            <a:r>
              <a:rPr kumimoji="0" lang="iw-IL" sz="2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Calibri"/>
                <a:ea typeface="Calibri"/>
                <a:cs typeface="Calibri"/>
                <a:sym typeface="Calibri"/>
              </a:rPr>
              <a:t>חייל יראה בשירותו הצבאי שליחות</a:t>
            </a:r>
            <a:r>
              <a:rPr kumimoji="0" lang="he-IL" sz="2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kumimoji="0" lang="iw-IL" sz="2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Calibri"/>
                <a:ea typeface="Calibri"/>
                <a:cs typeface="Calibri"/>
                <a:sym typeface="Calibri"/>
              </a:rPr>
              <a:t>יהיה נכון לתרום כל שביכולתו להגנת המדי</a:t>
            </a:r>
            <a:r>
              <a:rPr kumimoji="0" lang="he-IL" sz="2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Calibri"/>
                <a:ea typeface="Calibri"/>
                <a:cs typeface="Calibri"/>
                <a:sym typeface="Calibri"/>
              </a:rPr>
              <a:t>נה, </a:t>
            </a:r>
            <a:r>
              <a:rPr kumimoji="0" lang="iw-IL" sz="2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Calibri"/>
                <a:ea typeface="Calibri"/>
                <a:cs typeface="Calibri"/>
                <a:sym typeface="Calibri"/>
              </a:rPr>
              <a:t>אזרחיה ותושביה</a:t>
            </a:r>
            <a:r>
              <a:rPr kumimoji="0" lang="he-IL" sz="2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kumimoji="0" lang="iw-IL" sz="2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Calibri"/>
                <a:ea typeface="Calibri"/>
                <a:cs typeface="Calibri"/>
                <a:sym typeface="Calibri"/>
              </a:rPr>
              <a:t> זאת בהיותו נציג של צה"ל הפועל מתוקף ובמסגרת הסמכויות שניתנו לו על פי פקודות הצבא" </a:t>
            </a:r>
            <a:endParaRPr kumimoji="0" sz="2000" b="0" i="0" u="none" strike="noStrike" kern="1200" cap="none" spc="0" normalizeH="0" baseline="0" noProof="0">
              <a:solidFill>
                <a:srgbClr val="000000"/>
              </a:solidFill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89" name="Google Shape;201;p15"/>
          <p:cNvSpPr/>
          <p:nvPr>
            <p:custDataLst>
              <p:tags r:id="rId9"/>
            </p:custDataLst>
          </p:nvPr>
        </p:nvSpPr>
        <p:spPr>
          <a:xfrm>
            <a:off x="1246188" y="1712913"/>
            <a:ext cx="9699625" cy="19383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t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marL="0" lvl="0" indent="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2000">
                <a:latin typeface="David" pitchFamily="34" charset="-79"/>
                <a:cs typeface="David" pitchFamily="34" charset="-79"/>
              </a:rPr>
              <a:t>עזר ויצמן מדגיש בנאום שלו את הקשר לעבר כדי להבהיר את </a:t>
            </a:r>
            <a:r>
              <a:rPr sz="2000">
                <a:solidFill>
                  <a:srgbClr val="548135"/>
                </a:solidFill>
                <a:latin typeface="David" pitchFamily="34" charset="-79"/>
                <a:cs typeface="David" pitchFamily="34" charset="-79"/>
              </a:rPr>
              <a:t>הקשר המתמשך של עם ישראל לארץ ישראל</a:t>
            </a:r>
            <a:r>
              <a:rPr sz="2000">
                <a:latin typeface="David" pitchFamily="34" charset="-79"/>
                <a:cs typeface="David" pitchFamily="34" charset="-79"/>
              </a:rPr>
              <a:t> ואת </a:t>
            </a:r>
            <a:r>
              <a:rPr sz="2000">
                <a:solidFill>
                  <a:srgbClr val="548135"/>
                </a:solidFill>
                <a:latin typeface="David" pitchFamily="34" charset="-79"/>
                <a:cs typeface="David" pitchFamily="34" charset="-79"/>
              </a:rPr>
              <a:t>המשמעות של מדינת ישראל כחוליה בשלשלת הדורות</a:t>
            </a:r>
            <a:r>
              <a:rPr lang="he-IL" sz="2000">
                <a:solidFill>
                  <a:srgbClr val="548135"/>
                </a:solidFill>
                <a:latin typeface="David" pitchFamily="34" charset="-79"/>
                <a:cs typeface="David" pitchFamily="34" charset="-79"/>
              </a:rPr>
              <a:t>.</a:t>
            </a:r>
            <a:r>
              <a:rPr sz="2000">
                <a:latin typeface="David" pitchFamily="34" charset="-79"/>
                <a:cs typeface="David" pitchFamily="34" charset="-79"/>
              </a:rPr>
              <a:t> ההזדהות עם  ההיסטוריה הלאומית ושרשרת הדורות </a:t>
            </a:r>
            <a:r>
              <a:rPr sz="2000" u="sng">
                <a:latin typeface="David" pitchFamily="34" charset="-79"/>
                <a:cs typeface="David" pitchFamily="34" charset="-79"/>
              </a:rPr>
              <a:t>מחזקת את משמעות העשייה שלנו כמשרתים בצה"ל </a:t>
            </a:r>
            <a:r>
              <a:rPr sz="2000">
                <a:latin typeface="David" pitchFamily="34" charset="-79"/>
                <a:cs typeface="David" pitchFamily="34" charset="-79"/>
              </a:rPr>
              <a:t>ומדגישה את </a:t>
            </a:r>
            <a:r>
              <a:rPr sz="2000">
                <a:solidFill>
                  <a:srgbClr val="548135"/>
                </a:solidFill>
                <a:latin typeface="David" pitchFamily="34" charset="-79"/>
                <a:cs typeface="David" pitchFamily="34" charset="-79"/>
              </a:rPr>
              <a:t>העשייה הצבאית והגנת המולדת כשליחות המגשימה שאיפת הדורו</a:t>
            </a:r>
            <a:r>
              <a:rPr lang="he-IL" sz="2000">
                <a:solidFill>
                  <a:srgbClr val="548135"/>
                </a:solidFill>
                <a:latin typeface="David" pitchFamily="34" charset="-79"/>
                <a:cs typeface="David" pitchFamily="34" charset="-79"/>
              </a:rPr>
              <a:t>ת.</a:t>
            </a:r>
            <a:r>
              <a:rPr sz="2000">
                <a:latin typeface="David" pitchFamily="34" charset="-79"/>
                <a:cs typeface="David" pitchFamily="34" charset="-79"/>
              </a:rPr>
              <a:t> </a:t>
            </a:r>
            <a:endParaRPr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390" name="תיבת טקסט 1"/>
          <p:cNvSpPr/>
          <p:nvPr>
            <p:custDataLst>
              <p:tags r:id="rId10"/>
            </p:custDataLst>
          </p:nvPr>
        </p:nvSpPr>
        <p:spPr>
          <a:xfrm>
            <a:off x="2630488" y="6475413"/>
            <a:ext cx="5316537" cy="33813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lvl="0" algn="r" rtl="1"/>
            <a:r>
              <a:rPr lang="he-IL" sz="1600">
                <a:latin typeface="David" pitchFamily="34" charset="-79"/>
                <a:cs typeface="David" pitchFamily="34" charset="-79"/>
              </a:rPr>
              <a:t>לכלים ותכנים נוספים לחג השבועות לחץ כאן</a:t>
            </a:r>
            <a:endParaRPr lang="he-IL" sz="16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/>
      <p:pic>
        <p:nvPicPr>
          <p:cNvPr id="3074" name="Google Shape;94;p2"/>
          <p:cNvPicPr/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075" name="Google Shape;95;p2"/>
          <p:cNvSpPr/>
          <p:nvPr>
            <p:custDataLst>
              <p:tags r:id="rId6"/>
            </p:custDataLst>
          </p:nvPr>
        </p:nvSpPr>
        <p:spPr>
          <a:xfrm>
            <a:off x="519113" y="1473200"/>
            <a:ext cx="10490200" cy="29241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t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br>
              <a:rPr sz="3200">
                <a:latin typeface="David" pitchFamily="34" charset="-79"/>
                <a:cs typeface="David" pitchFamily="34" charset="-79"/>
                <a:sym typeface="Gisha"/>
              </a:rPr>
            </a:br>
            <a:r>
              <a:rPr sz="4000" b="1">
                <a:solidFill>
                  <a:srgbClr val="548135"/>
                </a:solidFill>
                <a:latin typeface="David" pitchFamily="34" charset="-79"/>
                <a:cs typeface="David" pitchFamily="34" charset="-79"/>
              </a:rPr>
              <a:t>חג השבועות </a:t>
            </a:r>
            <a:r>
              <a:rPr sz="2800">
                <a:latin typeface="David" pitchFamily="34" charset="-79"/>
                <a:cs typeface="David" pitchFamily="34" charset="-79"/>
              </a:rPr>
              <a:t>חל בתאריך </a:t>
            </a:r>
            <a:r>
              <a:rPr lang="he-IL" sz="2800">
                <a:latin typeface="David" pitchFamily="34" charset="-79"/>
                <a:cs typeface="David" pitchFamily="34" charset="-79"/>
              </a:rPr>
              <a:t>ו' </a:t>
            </a:r>
            <a:r>
              <a:rPr sz="2800">
                <a:latin typeface="David" pitchFamily="34" charset="-79"/>
                <a:cs typeface="David" pitchFamily="34" charset="-79"/>
              </a:rPr>
              <a:t>בסיון ונקרא גם </a:t>
            </a:r>
            <a:r>
              <a:rPr lang="he-IL" sz="2800">
                <a:latin typeface="David" pitchFamily="34" charset="-79"/>
                <a:cs typeface="David" pitchFamily="34" charset="-79"/>
              </a:rPr>
              <a:t>"</a:t>
            </a:r>
            <a:r>
              <a:rPr sz="2800">
                <a:latin typeface="David" pitchFamily="34" charset="-79"/>
                <a:cs typeface="David" pitchFamily="34" charset="-79"/>
              </a:rPr>
              <a:t>עצרת</a:t>
            </a:r>
            <a:r>
              <a:rPr lang="he-IL" sz="2800">
                <a:latin typeface="David" pitchFamily="34" charset="-79"/>
                <a:cs typeface="David" pitchFamily="34" charset="-79"/>
              </a:rPr>
              <a:t>", "חג הקציר", "</a:t>
            </a:r>
            <a:r>
              <a:rPr sz="2800">
                <a:latin typeface="David" pitchFamily="34" charset="-79"/>
                <a:cs typeface="David" pitchFamily="34" charset="-79"/>
              </a:rPr>
              <a:t>חג הביכורי</a:t>
            </a:r>
            <a:r>
              <a:rPr lang="he-IL" sz="2800">
                <a:latin typeface="David" pitchFamily="34" charset="-79"/>
                <a:cs typeface="David" pitchFamily="34" charset="-79"/>
              </a:rPr>
              <a:t>ם", "ח</a:t>
            </a:r>
            <a:r>
              <a:rPr sz="2800">
                <a:latin typeface="David" pitchFamily="34" charset="-79"/>
                <a:cs typeface="David" pitchFamily="34" charset="-79"/>
              </a:rPr>
              <a:t>ג מתן תורה</a:t>
            </a:r>
            <a:r>
              <a:rPr lang="he-IL" sz="2800">
                <a:latin typeface="David" pitchFamily="34" charset="-79"/>
                <a:cs typeface="David" pitchFamily="34" charset="-79"/>
              </a:rPr>
              <a:t>" ו"</a:t>
            </a:r>
            <a:r>
              <a:rPr sz="2800">
                <a:latin typeface="David" pitchFamily="34" charset="-79"/>
                <a:cs typeface="David" pitchFamily="34" charset="-79"/>
              </a:rPr>
              <a:t>חג המים</a:t>
            </a:r>
            <a:r>
              <a:rPr lang="he-IL" sz="2800">
                <a:latin typeface="David" pitchFamily="34" charset="-79"/>
                <a:cs typeface="David" pitchFamily="34" charset="-79"/>
              </a:rPr>
              <a:t>".</a:t>
            </a:r>
            <a:endParaRPr>
              <a:latin typeface="David" pitchFamily="34" charset="-79"/>
              <a:cs typeface="David" pitchFamily="34" charset="-79"/>
            </a:endParaRPr>
          </a:p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r>
              <a:rPr sz="2800">
                <a:latin typeface="David" pitchFamily="34" charset="-79"/>
                <a:cs typeface="David" pitchFamily="34" charset="-79"/>
              </a:rPr>
              <a:t>במוצאי החג הראשון של פסח מתחילים לספור את הימים</a:t>
            </a:r>
            <a:r>
              <a:rPr lang="he-IL" sz="2800">
                <a:latin typeface="David" pitchFamily="34" charset="-79"/>
                <a:cs typeface="David" pitchFamily="34" charset="-79"/>
              </a:rPr>
              <a:t> (</a:t>
            </a:r>
            <a:r>
              <a:rPr sz="2800">
                <a:latin typeface="David" pitchFamily="34" charset="-79"/>
                <a:cs typeface="David" pitchFamily="34" charset="-79"/>
              </a:rPr>
              <a:t>תקופת "ספירת העומר</a:t>
            </a:r>
            <a:r>
              <a:rPr lang="he-IL" sz="2800">
                <a:latin typeface="David" pitchFamily="34" charset="-79"/>
                <a:cs typeface="David" pitchFamily="34" charset="-79"/>
              </a:rPr>
              <a:t>"), </a:t>
            </a:r>
            <a:r>
              <a:rPr sz="2800">
                <a:latin typeface="David" pitchFamily="34" charset="-79"/>
                <a:cs typeface="David" pitchFamily="34" charset="-79"/>
              </a:rPr>
              <a:t>ובתום ספירת 49 </a:t>
            </a:r>
            <a:r>
              <a:rPr lang="he-IL">
                <a:latin typeface="David" pitchFamily="34" charset="-79"/>
                <a:cs typeface="David" pitchFamily="34" charset="-79"/>
              </a:rPr>
              <a:t>  </a:t>
            </a:r>
            <a:r>
              <a:rPr sz="2800">
                <a:latin typeface="David" pitchFamily="34" charset="-79"/>
                <a:cs typeface="David" pitchFamily="34" charset="-79"/>
              </a:rPr>
              <a:t>ימ</a:t>
            </a:r>
            <a:r>
              <a:rPr lang="he-IL" sz="2800">
                <a:latin typeface="David" pitchFamily="34" charset="-79"/>
                <a:cs typeface="David" pitchFamily="34" charset="-79"/>
              </a:rPr>
              <a:t>ים, שה</a:t>
            </a:r>
            <a:r>
              <a:rPr sz="2800">
                <a:latin typeface="David" pitchFamily="34" charset="-79"/>
                <a:cs typeface="David" pitchFamily="34" charset="-79"/>
              </a:rPr>
              <a:t>ם </a:t>
            </a:r>
            <a:r>
              <a:rPr sz="2800" b="1">
                <a:latin typeface="David" pitchFamily="34" charset="-79"/>
                <a:cs typeface="David" pitchFamily="34" charset="-79"/>
              </a:rPr>
              <a:t>שבעה שבועות </a:t>
            </a:r>
            <a:r>
              <a:rPr lang="he-IL" sz="2800" b="1">
                <a:latin typeface="David" pitchFamily="34" charset="-79"/>
                <a:cs typeface="David" pitchFamily="34" charset="-79"/>
              </a:rPr>
              <a:t> </a:t>
            </a:r>
            <a:r>
              <a:rPr sz="2800">
                <a:latin typeface="David" pitchFamily="34" charset="-79"/>
                <a:cs typeface="David" pitchFamily="34" charset="-79"/>
              </a:rPr>
              <a:t>- נחגג חג ה</a:t>
            </a:r>
            <a:r>
              <a:rPr sz="2800" b="1">
                <a:latin typeface="David" pitchFamily="34" charset="-79"/>
                <a:cs typeface="David" pitchFamily="34" charset="-79"/>
              </a:rPr>
              <a:t>שבועות</a:t>
            </a:r>
            <a:r>
              <a:rPr sz="2800">
                <a:latin typeface="David" pitchFamily="34" charset="-79"/>
                <a:cs typeface="David" pitchFamily="34" charset="-79"/>
              </a:rPr>
              <a:t>.</a:t>
            </a:r>
            <a:br>
              <a:rPr sz="2800">
                <a:latin typeface="David" pitchFamily="34" charset="-79"/>
                <a:cs typeface="David" pitchFamily="34" charset="-79"/>
                <a:sym typeface="Gisha"/>
              </a:rPr>
            </a:br>
            <a:endParaRPr sz="28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076" name="Google Shape;96;p2"/>
          <p:cNvPicPr/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978150" y="4424363"/>
            <a:ext cx="6392863" cy="1874837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/>
      <p:pic>
        <p:nvPicPr>
          <p:cNvPr id="4098" name="Google Shape;101;p3"/>
          <p:cNvPicPr/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099" name="Google Shape;102;p3"/>
          <p:cNvPicPr/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320925" y="3943350"/>
            <a:ext cx="7324725" cy="21478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100" name="Google Shape;103;p3"/>
          <p:cNvSpPr/>
          <p:nvPr>
            <p:custDataLst>
              <p:tags r:id="rId8"/>
            </p:custDataLst>
          </p:nvPr>
        </p:nvSpPr>
        <p:spPr>
          <a:xfrm>
            <a:off x="1411288" y="1838325"/>
            <a:ext cx="9144000" cy="13382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t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marL="0" lvl="0" indent="0" algn="ctr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5400" b="1">
                <a:solidFill>
                  <a:srgbClr val="548135"/>
                </a:solidFill>
                <a:latin typeface="David" pitchFamily="34" charset="-79"/>
                <a:cs typeface="David" pitchFamily="34" charset="-79"/>
              </a:rPr>
              <a:t>מה מציינים בשבועות?</a:t>
            </a:r>
            <a:endParaRPr sz="3200">
              <a:solidFill>
                <a:srgbClr val="548135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/>
      <p:pic>
        <p:nvPicPr>
          <p:cNvPr id="5122" name="Google Shape;108;p4"/>
          <p:cNvPicPr/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123" name="Google Shape;109;p4"/>
          <p:cNvSpPr/>
          <p:nvPr>
            <p:custDataLst>
              <p:tags r:id="rId6"/>
            </p:custDataLst>
          </p:nvPr>
        </p:nvSpPr>
        <p:spPr>
          <a:xfrm>
            <a:off x="831850" y="1635125"/>
            <a:ext cx="10528300" cy="1754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t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marL="0" lvl="0" indent="0" algn="r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e-IL" sz="2400" b="1">
                <a:solidFill>
                  <a:srgbClr val="548135"/>
                </a:solidFill>
                <a:latin typeface="David" pitchFamily="34" charset="-79"/>
                <a:cs typeface="David" pitchFamily="34" charset="-79"/>
              </a:rPr>
              <a:t>1. טקס </a:t>
            </a:r>
            <a:r>
              <a:rPr sz="2400" b="1">
                <a:solidFill>
                  <a:srgbClr val="548135"/>
                </a:solidFill>
                <a:latin typeface="David" pitchFamily="34" charset="-79"/>
                <a:cs typeface="David" pitchFamily="34" charset="-79"/>
              </a:rPr>
              <a:t>הבאת הביכורים לירושלים -</a:t>
            </a:r>
            <a:r>
              <a:rPr lang="he-IL" sz="2400" b="1">
                <a:solidFill>
                  <a:srgbClr val="548135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sz="2400">
                <a:latin typeface="David" pitchFamily="34" charset="-79"/>
                <a:cs typeface="David" pitchFamily="34" charset="-79"/>
              </a:rPr>
              <a:t>בזמן שבית המקדש היה קיים</a:t>
            </a:r>
            <a:r>
              <a:rPr lang="he-IL" sz="2400">
                <a:latin typeface="David" pitchFamily="34" charset="-79"/>
                <a:cs typeface="David" pitchFamily="34" charset="-79"/>
              </a:rPr>
              <a:t>, ה</a:t>
            </a:r>
            <a:r>
              <a:rPr sz="2400">
                <a:latin typeface="David" pitchFamily="34" charset="-79"/>
                <a:cs typeface="David" pitchFamily="34" charset="-79"/>
              </a:rPr>
              <a:t>יו החקלאים מעלים</a:t>
            </a:r>
            <a:r>
              <a:rPr sz="2400" b="1">
                <a:latin typeface="David" pitchFamily="34" charset="-79"/>
                <a:cs typeface="David" pitchFamily="34" charset="-79"/>
              </a:rPr>
              <a:t> </a:t>
            </a:r>
            <a:r>
              <a:rPr sz="2400">
                <a:latin typeface="David" pitchFamily="34" charset="-79"/>
                <a:cs typeface="David" pitchFamily="34" charset="-79"/>
              </a:rPr>
              <a:t>לבית המקדש את היבול הראשון </a:t>
            </a:r>
            <a:r>
              <a:rPr lang="he-IL" sz="2400">
                <a:latin typeface="David" pitchFamily="34" charset="-79"/>
                <a:cs typeface="David" pitchFamily="34" charset="-79"/>
              </a:rPr>
              <a:t>(הנקרא </a:t>
            </a:r>
            <a:r>
              <a:rPr sz="2400" b="1">
                <a:latin typeface="David" pitchFamily="34" charset="-79"/>
                <a:cs typeface="David" pitchFamily="34" charset="-79"/>
              </a:rPr>
              <a:t>ביכורי</a:t>
            </a:r>
            <a:r>
              <a:rPr lang="he-IL" sz="2400" b="1">
                <a:latin typeface="David" pitchFamily="34" charset="-79"/>
                <a:cs typeface="David" pitchFamily="34" charset="-79"/>
              </a:rPr>
              <a:t>ם, </a:t>
            </a:r>
            <a:r>
              <a:rPr lang="he-IL" sz="2400">
                <a:latin typeface="David" pitchFamily="34" charset="-79"/>
                <a:cs typeface="David" pitchFamily="34" charset="-79"/>
              </a:rPr>
              <a:t>מלשון</a:t>
            </a:r>
            <a:r>
              <a:rPr lang="he-IL" sz="2400" b="1">
                <a:latin typeface="David" pitchFamily="34" charset="-79"/>
                <a:cs typeface="David" pitchFamily="34" charset="-79"/>
              </a:rPr>
              <a:t> בכור)</a:t>
            </a:r>
            <a:r>
              <a:rPr sz="2400">
                <a:latin typeface="David" pitchFamily="34" charset="-79"/>
                <a:cs typeface="David" pitchFamily="34" charset="-79"/>
              </a:rPr>
              <a:t> מן </a:t>
            </a:r>
            <a:r>
              <a:rPr lang="he-IL" sz="2400">
                <a:latin typeface="David" pitchFamily="34" charset="-79"/>
                <a:cs typeface="David" pitchFamily="34" charset="-79"/>
              </a:rPr>
              <a:t>השדות</a:t>
            </a:r>
            <a:r>
              <a:rPr sz="2400">
                <a:latin typeface="David" pitchFamily="34" charset="-79"/>
                <a:cs typeface="David" pitchFamily="34" charset="-79"/>
              </a:rPr>
              <a:t> והמטעים בתקופה שבין חג השבועות וחג הסוכות</a:t>
            </a:r>
            <a:r>
              <a:rPr lang="he-IL" sz="2400">
                <a:latin typeface="David" pitchFamily="34" charset="-79"/>
                <a:cs typeface="David" pitchFamily="34" charset="-79"/>
              </a:rPr>
              <a:t>.</a:t>
            </a:r>
            <a:endParaRPr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124" name="Google Shape;110;p4"/>
          <p:cNvSpPr/>
          <p:nvPr>
            <p:custDataLst>
              <p:tags r:id="rId7"/>
            </p:custDataLst>
          </p:nvPr>
        </p:nvSpPr>
        <p:spPr>
          <a:xfrm>
            <a:off x="4257367" y="3614636"/>
            <a:ext cx="7044754" cy="2308284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1" eaLnBrk="0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</a:pPr>
            <a:r>
              <a:rPr kumimoji="0" lang="iw-IL" sz="16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א</a:t>
            </a:r>
            <a:r>
              <a:rPr kumimoji="0" lang="iw-IL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 וְהָיָה֙ כִּֽי־תָב֣וֹא אֶל־הָאָ֔רֶץ אֲשֶׁר֙ ה' אֱ-לֹהֶ֔יךָ נֹתֵ֥ן לְךָ֖ נַֽחֲלָ֑ה וִֽירִשְׁתָּ֖הּ וְיָשַׁ֥בְתָּ בָּֽהּ׃ </a:t>
            </a:r>
            <a:r>
              <a:rPr kumimoji="0" lang="iw-IL" sz="16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ב</a:t>
            </a:r>
            <a:r>
              <a:rPr kumimoji="0" lang="iw-IL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 וְלָֽקַחְתָּ֞ מֵֽרֵאשִׁ֣ית ׀ כָּל־פְּרִ֣י הָֽאֲדָמָ֗ה אֲשֶׁ֨ר תָּבִ֧יא מֵֽאַרְצְךָ֛ אֲשֶׁ֨ר ה' אֱ-לֹהֶ֛יךָ נֹתֵ֥ן לָ֖ךְ וְשַׂמְתָּ֣ בַטֶּ֑נֶא וְהָֽלַכְתָּ֙ אֶל־הַמָּק֔וֹם אֲשֶׁ֤ר יִבְחַר֙ ה' אֱ-לֹהֶ֔יךָ לְשַׁכֵּ֥ן שְׁמ֖וֹ שָֽׁם׃ [..]׃ </a:t>
            </a:r>
            <a:r>
              <a:rPr kumimoji="0" lang="iw-IL" sz="16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ט</a:t>
            </a:r>
            <a:r>
              <a:rPr kumimoji="0" lang="iw-IL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 וַיְבִאֵ֖נוּ אֶל־הַמָּק֣וֹם הַזֶּ֑ה וַיִּתֶּן־לָ֨נוּ֙ אֶת־הָאָ֣רֶץ הַזֹּ֔את אֶ֛רֶץ זָבַ֥ת חָלָ֖ב וּדְבָֽשׁ׃ </a:t>
            </a:r>
            <a:r>
              <a:rPr kumimoji="0" lang="iw-IL" sz="16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י</a:t>
            </a:r>
            <a:r>
              <a:rPr kumimoji="0" lang="iw-IL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 וְעַתָּ֗ה הִנֵּ֤ה הֵבֵ֨אתִי֙ אֶת־רֵאשִׁית֙ פְּרִ֣י הָֽאֲדָמָ֔ה אֲשֶׁר־נָתַ֥תָּה לִּ֖י ה' וְהִנַּחְתּ֗וֹ לִפְנֵי֙ ה' אֱ-לֹהֶ֔יךָ וְהִֽשְׁתַּחֲוִ֔יתָ לִפְנֵ֖י ה' אֱ-לֹהֶֽיךָ׃ </a:t>
            </a:r>
            <a:r>
              <a:rPr kumimoji="0" lang="iw-IL" sz="16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יא</a:t>
            </a:r>
            <a:r>
              <a:rPr kumimoji="0" lang="iw-IL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 וְשָֽׂמַחְתָּ֣ בְכָל־הַטּ֗וֹב אֲשֶׁ֧ר נָֽתַן־לְךָ֛ ה' אֱ-לֹהֶ֖יךָ וּלְבֵיתֶ֑ךָ אַתָּה֙ וְהַלֵּוִ֔י וְהַגֵּ֖ר אֲשֶׁ֥ר בְּקִרְבֶּֽךָ׃ </a:t>
            </a:r>
            <a:r>
              <a:rPr kumimoji="0" lang="he-IL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(</a:t>
            </a:r>
            <a:r>
              <a:rPr kumimoji="0" lang="iw-IL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דברים, כו, א</a:t>
            </a:r>
            <a:r>
              <a:rPr kumimoji="0" lang="he-IL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)</a:t>
            </a:r>
            <a:endParaRPr kumimoji="0" sz="2400" b="0" i="0" u="none" strike="noStrike" kern="1200" cap="none" spc="0" normalizeH="0" baseline="0" noProof="0">
              <a:solidFill>
                <a:schemeClr val="dk1"/>
              </a:solidFill>
              <a:uLnTx/>
              <a:uFillTx/>
              <a:latin typeface="David" panose="020e0502060401010101" pitchFamily="34" charset="-79"/>
              <a:cs typeface="David" panose="020e0502060401010101" pitchFamily="34" charset="-79"/>
              <a:sym typeface="Arial"/>
            </a:endParaRPr>
          </a:p>
        </p:txBody>
      </p:sp>
      <p:pic>
        <p:nvPicPr>
          <p:cNvPr id="5125" name="Google Shape;111;p4"/>
          <p:cNvPicPr/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92100" y="3613150"/>
            <a:ext cx="3965575" cy="28067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126" name="Google Shape;112;p4"/>
          <p:cNvSpPr/>
          <p:nvPr>
            <p:custDataLst>
              <p:tags r:id="rId10"/>
            </p:custDataLst>
          </p:nvPr>
        </p:nvSpPr>
        <p:spPr>
          <a:xfrm>
            <a:off x="9118600" y="0"/>
            <a:ext cx="2876550" cy="646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t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marL="0" lvl="0" indent="0" algn="ctr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2400" b="1">
                <a:solidFill>
                  <a:srgbClr val="548135"/>
                </a:solidFill>
                <a:latin typeface="David" pitchFamily="34" charset="-79"/>
                <a:cs typeface="David" pitchFamily="34" charset="-79"/>
              </a:rPr>
              <a:t>מה מציינים בשבועות?</a:t>
            </a:r>
            <a:endParaRPr sz="1200">
              <a:solidFill>
                <a:srgbClr val="548135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/>
      <p:pic>
        <p:nvPicPr>
          <p:cNvPr id="6146" name="Google Shape;117;p5"/>
          <p:cNvPicPr/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47" name="Google Shape;118;p5"/>
          <p:cNvSpPr/>
          <p:nvPr>
            <p:custDataLst>
              <p:tags r:id="rId6"/>
            </p:custDataLst>
          </p:nvPr>
        </p:nvSpPr>
        <p:spPr>
          <a:xfrm>
            <a:off x="831850" y="1889125"/>
            <a:ext cx="10874375" cy="28622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t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marL="0" lvl="0" indent="0" algn="r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e-IL" sz="2400" b="1">
                <a:solidFill>
                  <a:srgbClr val="548135"/>
                </a:solidFill>
                <a:latin typeface="David" pitchFamily="34" charset="-79"/>
                <a:cs typeface="David" pitchFamily="34" charset="-79"/>
              </a:rPr>
              <a:t>2. מתן </a:t>
            </a:r>
            <a:r>
              <a:rPr sz="2400" b="1">
                <a:solidFill>
                  <a:srgbClr val="548135"/>
                </a:solidFill>
                <a:latin typeface="David" pitchFamily="34" charset="-79"/>
                <a:cs typeface="David" pitchFamily="34" charset="-79"/>
              </a:rPr>
              <a:t>תורה- </a:t>
            </a:r>
            <a:r>
              <a:rPr sz="2400">
                <a:latin typeface="David" pitchFamily="34" charset="-79"/>
                <a:cs typeface="David" pitchFamily="34" charset="-79"/>
              </a:rPr>
              <a:t>לפי המתואר בתורה</a:t>
            </a:r>
            <a:r>
              <a:rPr lang="he-IL" sz="2400">
                <a:latin typeface="David" pitchFamily="34" charset="-79"/>
                <a:cs typeface="David" pitchFamily="34" charset="-79"/>
              </a:rPr>
              <a:t>,</a:t>
            </a:r>
            <a:r>
              <a:rPr sz="2400">
                <a:latin typeface="David" pitchFamily="34" charset="-79"/>
                <a:cs typeface="David" pitchFamily="34" charset="-79"/>
              </a:rPr>
              <a:t> חודשיים לאחר יציאת בני ישראל ממצרים לארץ ישראל הם הגיעו אל מרגלות הר סיני</a:t>
            </a:r>
            <a:r>
              <a:rPr lang="he-IL" sz="2400">
                <a:latin typeface="David" pitchFamily="34" charset="-79"/>
                <a:cs typeface="David" pitchFamily="34" charset="-79"/>
              </a:rPr>
              <a:t>,</a:t>
            </a:r>
            <a:r>
              <a:rPr sz="2400">
                <a:latin typeface="David" pitchFamily="34" charset="-79"/>
                <a:cs typeface="David" pitchFamily="34" charset="-79"/>
              </a:rPr>
              <a:t> שם התקיים בנוכחות כל העם </a:t>
            </a:r>
            <a:r>
              <a:rPr sz="2400" b="1">
                <a:latin typeface="David" pitchFamily="34" charset="-79"/>
                <a:cs typeface="David" pitchFamily="34" charset="-79"/>
              </a:rPr>
              <a:t>מעמד מתן תורה</a:t>
            </a:r>
            <a:r>
              <a:rPr lang="he-IL" sz="2400" b="1">
                <a:latin typeface="David" pitchFamily="34" charset="-79"/>
                <a:cs typeface="David" pitchFamily="34" charset="-79"/>
              </a:rPr>
              <a:t>, </a:t>
            </a:r>
            <a:r>
              <a:rPr sz="2400">
                <a:latin typeface="David" pitchFamily="34" charset="-79"/>
                <a:cs typeface="David" pitchFamily="34" charset="-79"/>
              </a:rPr>
              <a:t> אותו חוגגים ומציינים בחג זה</a:t>
            </a:r>
            <a:r>
              <a:rPr lang="he-IL" sz="2400">
                <a:latin typeface="David" pitchFamily="34" charset="-79"/>
                <a:cs typeface="David" pitchFamily="34" charset="-79"/>
              </a:rPr>
              <a:t>.</a:t>
            </a:r>
            <a:r>
              <a:rPr sz="2400">
                <a:latin typeface="Calibri"/>
                <a:cs typeface="Calibri"/>
                <a:sym typeface="Calibri"/>
              </a:rPr>
              <a:t> </a:t>
            </a:r>
            <a:endParaRPr sz="2400">
              <a:latin typeface="David" pitchFamily="34" charset="-79"/>
              <a:cs typeface="David" pitchFamily="34" charset="-79"/>
            </a:endParaRPr>
          </a:p>
          <a:p>
            <a:pPr marL="0" lvl="0" indent="0" algn="r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br>
              <a:rPr sz="2400">
                <a:latin typeface="Calibri"/>
                <a:cs typeface="Calibri"/>
                <a:sym typeface="Calibri"/>
              </a:rPr>
            </a:br>
            <a:endParaRPr sz="24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148" name="Google Shape;119;p5"/>
          <p:cNvPicPr>
            <a:picLocks noGrp="1"/>
          </p:cNvPicPr>
          <p:nvPr>
            <p:ph type="body" idx="1"/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45013" y="5232400"/>
            <a:ext cx="2693987" cy="164306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49" name="Google Shape;120;p5"/>
          <p:cNvSpPr/>
          <p:nvPr>
            <p:custDataLst>
              <p:tags r:id="rId9"/>
            </p:custDataLst>
          </p:nvPr>
        </p:nvSpPr>
        <p:spPr>
          <a:xfrm>
            <a:off x="485195" y="3703541"/>
            <a:ext cx="11221610" cy="1200288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1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</a:pPr>
            <a:r>
              <a:rPr kumimoji="0" lang="iw-IL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א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 בַּחֹדֶשׁ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 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הַשְּׁלִישִׁי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 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לְצֵאת בְּנֵי-יִשְׂרָאֵל מֵאֶרֶץ מִצְרָיִם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 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-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 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בַּיּוֹם הַזֶּה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 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בָּאוּ מִדְבַּר סִינָי.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 </a:t>
            </a:r>
            <a:r>
              <a:rPr kumimoji="0" lang="iw-IL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ב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 וַיִּסְעוּ מֵרְפִידִים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, ו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יָּבֹאוּ מִדְבַּר סִינַי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 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וַיַּחֲנוּ בַּמִּדְבָּר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, 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וַיִּחַן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 </a:t>
            </a:r>
            <a:r>
              <a:rPr kumimoji="0" lang="iw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שָׁם יִשְׂרָאֵל נֶגֶד הָהָר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.. </a:t>
            </a:r>
            <a:r>
              <a:rPr kumimoji="0" lang="he-IL" sz="1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  <a:sym typeface="Arial"/>
              </a:rPr>
              <a:t> </a:t>
            </a:r>
            <a:r>
              <a:rPr kumimoji="0" lang="he-IL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טז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 וַיְהִי בַיּוֹם הַשְּׁלִישִׁי בִּהְיֹות הַבֹּקֶר, וַיְהִי קֹולֹות וּבְרָקִים וְעָנָן כָּבֵד עַל-הָהָר, וְקֹל שֹׁפָר חָזָק מְאֹד...  </a:t>
            </a:r>
            <a:r>
              <a:rPr kumimoji="0" lang="he-IL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כ</a:t>
            </a:r>
            <a:r>
              <a:rPr kumimoji="0" lang="he-IL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 וַיֵּרֶד ה' עַל-הַר סִינַי  אֶל-רֹאשׁ הָהָר; וַיִּקְרָא ה' לְמֹשֶׁה אֶל רֹאשׁ הָהָר וַיַּעַל מֹשֶׁה...</a:t>
            </a:r>
          </a:p>
          <a:p>
            <a:pPr marL="0" marR="0" lvl="0" indent="0" algn="just" defTabSz="914400" rtl="1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</a:pPr>
            <a:r>
              <a:rPr kumimoji="0" lang="iw-IL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David" pitchFamily="34" charset="-79"/>
                <a:ea typeface="Arial"/>
                <a:cs typeface="David" pitchFamily="34" charset="-79"/>
                <a:sym typeface="Arial"/>
              </a:rPr>
              <a:t>שמות, יט</a:t>
            </a:r>
            <a:endParaRPr kumimoji="0" sz="1800" b="0" i="0" u="none" strike="noStrike" kern="1200" cap="none" spc="0" normalizeH="0" baseline="0" noProof="0">
              <a:solidFill>
                <a:schemeClr val="dk1"/>
              </a:solidFill>
              <a:uLnTx/>
              <a:uFillTx/>
              <a:latin typeface="David" panose="020e0502060401010101" pitchFamily="34" charset="-79"/>
              <a:cs typeface="David" panose="020e0502060401010101" pitchFamily="34" charset="-79"/>
              <a:sym typeface="Arial"/>
            </a:endParaRPr>
          </a:p>
        </p:txBody>
      </p:sp>
      <p:sp>
        <p:nvSpPr>
          <p:cNvPr id="6150" name="Google Shape;121;p5"/>
          <p:cNvSpPr/>
          <p:nvPr>
            <p:custDataLst>
              <p:tags r:id="rId10"/>
            </p:custDataLst>
          </p:nvPr>
        </p:nvSpPr>
        <p:spPr>
          <a:xfrm>
            <a:off x="9118600" y="0"/>
            <a:ext cx="2876550" cy="646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t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marL="0" lvl="0" indent="0" algn="ctr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2400" b="1">
                <a:solidFill>
                  <a:srgbClr val="548135"/>
                </a:solidFill>
                <a:latin typeface="David" pitchFamily="34" charset="-79"/>
                <a:cs typeface="David" pitchFamily="34" charset="-79"/>
              </a:rPr>
              <a:t>מה מציינים בשבועות?</a:t>
            </a:r>
            <a:endParaRPr sz="1200">
              <a:solidFill>
                <a:srgbClr val="548135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/>
      <p:pic>
        <p:nvPicPr>
          <p:cNvPr id="7170" name="Google Shape;126;p6"/>
          <p:cNvPicPr/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171" name="Google Shape;127;p6"/>
          <p:cNvSpPr/>
          <p:nvPr>
            <p:custDataLst>
              <p:tags r:id="rId6"/>
            </p:custDataLst>
          </p:nvPr>
        </p:nvSpPr>
        <p:spPr>
          <a:xfrm>
            <a:off x="831850" y="1889125"/>
            <a:ext cx="10528300" cy="2308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t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marL="0" lvl="0" indent="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e-IL" sz="2400" b="1">
                <a:solidFill>
                  <a:srgbClr val="548135"/>
                </a:solidFill>
                <a:latin typeface="David" pitchFamily="34" charset="-79"/>
                <a:cs typeface="David" pitchFamily="34" charset="-79"/>
              </a:rPr>
              <a:t>3. בתנועה הציונית - </a:t>
            </a:r>
            <a:r>
              <a:rPr sz="2400">
                <a:latin typeface="David" pitchFamily="34" charset="-79"/>
                <a:cs typeface="David" pitchFamily="34" charset="-79"/>
              </a:rPr>
              <a:t>עם חידוש ההתיישבות הציונית בארץ ישראל ערכו החקלאים במושבים ובקבוצים </a:t>
            </a:r>
            <a:r>
              <a:rPr lang="he-IL" sz="2400">
                <a:latin typeface="David" pitchFamily="34" charset="-79"/>
                <a:cs typeface="David" pitchFamily="34" charset="-79"/>
              </a:rPr>
              <a:t>מעין </a:t>
            </a:r>
            <a:r>
              <a:rPr sz="2400" b="1">
                <a:latin typeface="David" pitchFamily="34" charset="-79"/>
                <a:cs typeface="David" pitchFamily="34" charset="-79"/>
              </a:rPr>
              <a:t>טקס הבאת ביכורים </a:t>
            </a:r>
            <a:r>
              <a:rPr sz="2400">
                <a:latin typeface="David" pitchFamily="34" charset="-79"/>
                <a:cs typeface="David" pitchFamily="34" charset="-79"/>
              </a:rPr>
              <a:t>כביטוי ל</a:t>
            </a:r>
            <a:r>
              <a:rPr lang="he-IL" sz="2400">
                <a:latin typeface="David" pitchFamily="34" charset="-79"/>
                <a:cs typeface="David" pitchFamily="34" charset="-79"/>
              </a:rPr>
              <a:t>חידוש ה</a:t>
            </a:r>
            <a:r>
              <a:rPr sz="2400">
                <a:latin typeface="David" pitchFamily="34" charset="-79"/>
                <a:cs typeface="David" pitchFamily="34" charset="-79"/>
              </a:rPr>
              <a:t>קשר עם הארץ</a:t>
            </a:r>
            <a:r>
              <a:rPr lang="he-IL" sz="2400">
                <a:latin typeface="David" pitchFamily="34" charset="-79"/>
                <a:cs typeface="David" pitchFamily="34" charset="-79"/>
              </a:rPr>
              <a:t>. </a:t>
            </a:r>
            <a:r>
              <a:rPr sz="2400">
                <a:latin typeface="David" pitchFamily="34" charset="-79"/>
                <a:cs typeface="David" pitchFamily="34" charset="-79"/>
              </a:rPr>
              <a:t>תמורתם ניתנה לקרן הקיימת לישראל כדי לרכוש אדמות להתיישבות העברית </a:t>
            </a:r>
            <a:r>
              <a:rPr lang="he-IL" sz="2400">
                <a:latin typeface="David" pitchFamily="34" charset="-79"/>
                <a:cs typeface="David" pitchFamily="34" charset="-79"/>
              </a:rPr>
              <a:t>("גאולת קרקעות").</a:t>
            </a:r>
            <a:br>
              <a:rPr sz="2400">
                <a:latin typeface="Calibri"/>
                <a:cs typeface="Calibri"/>
                <a:sym typeface="Calibri"/>
              </a:rPr>
            </a:br>
            <a:endParaRPr sz="24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172" name="Google Shape;128;p6"/>
          <p:cNvPicPr/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441825" y="3717925"/>
            <a:ext cx="3665538" cy="244316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173" name="Google Shape;129;p6"/>
          <p:cNvSpPr/>
          <p:nvPr>
            <p:custDataLst>
              <p:tags r:id="rId9"/>
            </p:custDataLst>
          </p:nvPr>
        </p:nvSpPr>
        <p:spPr>
          <a:xfrm>
            <a:off x="3741738" y="6022975"/>
            <a:ext cx="4087812" cy="3381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t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r>
              <a:rPr sz="1600">
                <a:latin typeface="David" pitchFamily="34" charset="-79"/>
                <a:cs typeface="David" pitchFamily="34" charset="-79"/>
              </a:rPr>
              <a:t>חגיגת הבאת ביכורים לירושלים, 1947</a:t>
            </a:r>
            <a:endParaRPr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174" name="Google Shape;130;p6"/>
          <p:cNvSpPr/>
          <p:nvPr>
            <p:custDataLst>
              <p:tags r:id="rId10"/>
            </p:custDataLst>
          </p:nvPr>
        </p:nvSpPr>
        <p:spPr>
          <a:xfrm>
            <a:off x="9118600" y="0"/>
            <a:ext cx="2876550" cy="646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t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marL="0" lvl="0" indent="0" algn="ctr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sz="2400" b="1">
                <a:solidFill>
                  <a:srgbClr val="548135"/>
                </a:solidFill>
                <a:latin typeface="David" pitchFamily="34" charset="-79"/>
                <a:cs typeface="David" pitchFamily="34" charset="-79"/>
              </a:rPr>
              <a:t>מה מציינים בשבועות?</a:t>
            </a:r>
            <a:endParaRPr sz="1200">
              <a:solidFill>
                <a:srgbClr val="548135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/>
      <p:pic>
        <p:nvPicPr>
          <p:cNvPr id="8194" name="Google Shape;135;p7"/>
          <p:cNvPicPr/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195" name="Google Shape;136;p7"/>
          <p:cNvSpPr/>
          <p:nvPr>
            <p:custDataLst>
              <p:tags r:id="rId6"/>
            </p:custDataLst>
          </p:nvPr>
        </p:nvSpPr>
        <p:spPr>
          <a:xfrm>
            <a:off x="2054225" y="2417763"/>
            <a:ext cx="8267700" cy="1016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t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marL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sz="6000" b="1">
                <a:solidFill>
                  <a:srgbClr val="548135"/>
                </a:solidFill>
                <a:latin typeface="David" pitchFamily="34" charset="-79"/>
                <a:cs typeface="David" pitchFamily="34" charset="-79"/>
              </a:rPr>
              <a:t>מה נוהגים לעשות בשבועות?</a:t>
            </a:r>
            <a:endParaRPr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/>
      <p:pic>
        <p:nvPicPr>
          <p:cNvPr id="9218" name="Google Shape;141;p8"/>
          <p:cNvPicPr/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9219" name="Google Shape;142;p8"/>
          <p:cNvSpPr/>
          <p:nvPr>
            <p:custDataLst>
              <p:tags r:id="rId6"/>
            </p:custDataLst>
          </p:nvPr>
        </p:nvSpPr>
        <p:spPr>
          <a:xfrm>
            <a:off x="423863" y="1716088"/>
            <a:ext cx="8267700" cy="646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t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r>
              <a:rPr sz="3600" b="1">
                <a:solidFill>
                  <a:srgbClr val="548135"/>
                </a:solidFill>
                <a:latin typeface="David" pitchFamily="34" charset="-79"/>
                <a:cs typeface="David" pitchFamily="34" charset="-79"/>
              </a:rPr>
              <a:t>מה נוהגים לעשות בשבועות?</a:t>
            </a:r>
            <a:endParaRPr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9220" name="Google Shape;143;p8"/>
          <p:cNvGrpSpPr/>
          <p:nvPr>
            <p:custDataLst>
              <p:tags r:id="rId7"/>
            </p:custDataLst>
          </p:nvPr>
        </p:nvGrpSpPr>
        <p:grpSpPr>
          <a:xfrm>
            <a:off x="762000" y="2039938"/>
            <a:ext cx="10572750" cy="4384675"/>
            <a:chOff x="762615" y="2039829"/>
            <a:chExt cx="10572500" cy="4384786"/>
          </a:xfrm>
        </p:grpSpPr>
        <p:sp>
          <p:nvSpPr>
            <p:cNvPr id="9221" name="Google Shape;144;p8"/>
            <p:cNvSpPr/>
            <p:nvPr>
              <p:custDataLst>
                <p:tags r:id="rId8"/>
              </p:custDataLst>
            </p:nvPr>
          </p:nvSpPr>
          <p:spPr>
            <a:xfrm>
              <a:off x="856885" y="2443500"/>
              <a:ext cx="9030645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91425" tIns="45700" rIns="91425" bIns="45700" anchor="t" anchorCtr="0"/>
            <a:lstStyle>
              <a:lvl1pPr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 lang="ru-RU" altLang="en-US" sz="1400" b="0" i="0" u="none">
                  <a:solidFill>
                    <a:srgbClr val="000000"/>
                  </a:solidFill>
                  <a:latin typeface="Arial"/>
                  <a:ea typeface="Arial"/>
                  <a:sym typeface="Arial"/>
                </a:defRPr>
              </a:lvl1pPr>
              <a:lvl2pPr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 lang="ru-RU" altLang="en-US" sz="1400" b="0" i="0" u="none">
                  <a:solidFill>
                    <a:srgbClr val="000000"/>
                  </a:solidFill>
                  <a:latin typeface="Arial"/>
                  <a:ea typeface="Arial"/>
                  <a:sym typeface="Arial"/>
                </a:defRPr>
              </a:lvl2pPr>
              <a:lvl3pPr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 lang="ru-RU" altLang="en-US" sz="1400" b="0" i="0" u="none">
                  <a:solidFill>
                    <a:srgbClr val="000000"/>
                  </a:solidFill>
                  <a:latin typeface="Arial"/>
                  <a:ea typeface="Arial"/>
                  <a:sym typeface="Arial"/>
                </a:defRPr>
              </a:lvl3pPr>
              <a:lvl4pPr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 lang="ru-RU" altLang="en-US" sz="1400" b="0" i="0" u="none">
                  <a:solidFill>
                    <a:srgbClr val="000000"/>
                  </a:solidFill>
                  <a:latin typeface="Arial"/>
                  <a:ea typeface="Arial"/>
                  <a:sym typeface="Arial"/>
                </a:defRPr>
              </a:lvl4pPr>
              <a:lvl5pPr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 lang="ru-RU" altLang="en-US" sz="1400" b="0" i="0" u="none">
                  <a:solidFill>
                    <a:srgbClr val="000000"/>
                  </a:solidFill>
                  <a:latin typeface="Arial"/>
                  <a:ea typeface="Arial"/>
                  <a:sym typeface="Arial"/>
                </a:defRPr>
              </a:lvl5pPr>
            </a:lstStyle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sz="2000" b="1">
                  <a:solidFill>
                    <a:srgbClr val="548135"/>
                  </a:solidFill>
                  <a:latin typeface="David" pitchFamily="34" charset="-79"/>
                  <a:cs typeface="David" pitchFamily="34" charset="-79"/>
                </a:rPr>
                <a:t>סעודת חג ואכילת מאכלי חלב </a:t>
              </a:r>
              <a:r>
                <a:rPr sz="2000">
                  <a:solidFill>
                    <a:srgbClr val="548135"/>
                  </a:solidFill>
                  <a:latin typeface="David" pitchFamily="34" charset="-79"/>
                  <a:cs typeface="David" pitchFamily="34" charset="-79"/>
                </a:rPr>
                <a:t>- </a:t>
              </a:r>
              <a:r>
                <a:rPr sz="2000">
                  <a:latin typeface="David" pitchFamily="34" charset="-79"/>
                  <a:cs typeface="David" pitchFamily="34" charset="-79"/>
                </a:rPr>
                <a:t>רבים נוהגים לאכול בחג השבועות מאכלי חלב ודבש</a:t>
              </a:r>
              <a:r>
                <a:rPr lang="he-IL" sz="2000">
                  <a:latin typeface="David" pitchFamily="34" charset="-79"/>
                  <a:cs typeface="David" pitchFamily="34" charset="-79"/>
                </a:rPr>
                <a:t>.</a:t>
              </a:r>
              <a:endParaRPr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9222" name="Google Shape;145;p8"/>
            <p:cNvSpPr/>
            <p:nvPr>
              <p:custDataLst>
                <p:tags r:id="rId9"/>
              </p:custDataLst>
            </p:nvPr>
          </p:nvSpPr>
          <p:spPr>
            <a:xfrm>
              <a:off x="762615" y="3243734"/>
              <a:ext cx="9124914" cy="163117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91425" tIns="45700" rIns="91425" bIns="45700" anchor="t" anchorCtr="0"/>
            <a:lstStyle>
              <a:lvl1pPr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 lang="ru-RU" altLang="en-US" sz="1400" b="0" i="0" u="none">
                  <a:solidFill>
                    <a:srgbClr val="000000"/>
                  </a:solidFill>
                  <a:latin typeface="Arial"/>
                  <a:ea typeface="Arial"/>
                  <a:sym typeface="Arial"/>
                </a:defRPr>
              </a:lvl1pPr>
              <a:lvl2pPr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 lang="ru-RU" altLang="en-US" sz="1400" b="0" i="0" u="none">
                  <a:solidFill>
                    <a:srgbClr val="000000"/>
                  </a:solidFill>
                  <a:latin typeface="Arial"/>
                  <a:ea typeface="Arial"/>
                  <a:sym typeface="Arial"/>
                </a:defRPr>
              </a:lvl2pPr>
              <a:lvl3pPr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 lang="ru-RU" altLang="en-US" sz="1400" b="0" i="0" u="none">
                  <a:solidFill>
                    <a:srgbClr val="000000"/>
                  </a:solidFill>
                  <a:latin typeface="Arial"/>
                  <a:ea typeface="Arial"/>
                  <a:sym typeface="Arial"/>
                </a:defRPr>
              </a:lvl3pPr>
              <a:lvl4pPr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 lang="ru-RU" altLang="en-US" sz="1400" b="0" i="0" u="none">
                  <a:solidFill>
                    <a:srgbClr val="000000"/>
                  </a:solidFill>
                  <a:latin typeface="Arial"/>
                  <a:ea typeface="Arial"/>
                  <a:sym typeface="Arial"/>
                </a:defRPr>
              </a:lvl4pPr>
              <a:lvl5pPr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 lang="ru-RU" altLang="en-US" sz="1400" b="0" i="0" u="none">
                  <a:solidFill>
                    <a:srgbClr val="000000"/>
                  </a:solidFill>
                  <a:latin typeface="Arial"/>
                  <a:ea typeface="Arial"/>
                  <a:sym typeface="Arial"/>
                </a:defRPr>
              </a:lvl5pPr>
            </a:lstStyle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sz="2000" b="1">
                  <a:solidFill>
                    <a:srgbClr val="548135"/>
                  </a:solidFill>
                  <a:latin typeface="David" pitchFamily="34" charset="-79"/>
                  <a:cs typeface="David" pitchFamily="34" charset="-79"/>
                </a:rPr>
                <a:t>תיקון ליל שבועות -</a:t>
              </a:r>
              <a:r>
                <a:rPr sz="2000">
                  <a:solidFill>
                    <a:srgbClr val="548135"/>
                  </a:solidFill>
                  <a:latin typeface="David" pitchFamily="34" charset="-79"/>
                  <a:cs typeface="David" pitchFamily="34" charset="-79"/>
                </a:rPr>
                <a:t> </a:t>
              </a:r>
              <a:r>
                <a:rPr sz="2000">
                  <a:latin typeface="David" pitchFamily="34" charset="-79"/>
                  <a:cs typeface="David" pitchFamily="34" charset="-79"/>
                </a:rPr>
                <a:t>אחד מן המנהגים המסמלים את מתן תורה הוא מנהג </a:t>
              </a:r>
              <a:r>
                <a:rPr lang="he-IL" sz="2000">
                  <a:latin typeface="David" pitchFamily="34" charset="-79"/>
                  <a:cs typeface="David" pitchFamily="34" charset="-79"/>
                </a:rPr>
                <a:t>"</a:t>
              </a:r>
              <a:r>
                <a:rPr sz="2000">
                  <a:latin typeface="David" pitchFamily="34" charset="-79"/>
                  <a:cs typeface="David" pitchFamily="34" charset="-79"/>
                </a:rPr>
                <a:t>תיקון ליל</a:t>
              </a:r>
              <a:endParaRPr sz="2000">
                <a:latin typeface="David" pitchFamily="34" charset="-79"/>
                <a:cs typeface="David" pitchFamily="34" charset="-79"/>
              </a:endParaRPr>
            </a:p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sz="2000">
                  <a:latin typeface="David" pitchFamily="34" charset="-79"/>
                  <a:cs typeface="David" pitchFamily="34" charset="-79"/>
                </a:rPr>
                <a:t>שבועות</a:t>
              </a:r>
              <a:r>
                <a:rPr lang="he-IL" sz="2000">
                  <a:latin typeface="David" pitchFamily="34" charset="-79"/>
                  <a:cs typeface="David" pitchFamily="34" charset="-79"/>
                </a:rPr>
                <a:t>"</a:t>
              </a:r>
              <a:r>
                <a:rPr sz="2000">
                  <a:latin typeface="David" pitchFamily="34" charset="-79"/>
                  <a:cs typeface="David" pitchFamily="34" charset="-79"/>
                </a:rPr>
                <a:t> </a:t>
              </a:r>
              <a:r>
                <a:rPr lang="he-IL" sz="2000">
                  <a:latin typeface="David" pitchFamily="34" charset="-79"/>
                  <a:cs typeface="David" pitchFamily="34" charset="-79"/>
                </a:rPr>
                <a:t> </a:t>
              </a:r>
              <a:r>
                <a:rPr sz="2000">
                  <a:latin typeface="David" pitchFamily="34" charset="-79"/>
                  <a:cs typeface="David" pitchFamily="34" charset="-79"/>
                </a:rPr>
                <a:t>כולל קריאה ולימוד משותף במהלך ליל שבועות כולו. </a:t>
              </a:r>
              <a:r>
                <a:rPr lang="he-IL" sz="2000">
                  <a:latin typeface="David" pitchFamily="34" charset="-79"/>
                  <a:cs typeface="David" pitchFamily="34" charset="-79"/>
                </a:rPr>
                <a:t> במהלך החג </a:t>
              </a:r>
              <a:r>
                <a:rPr sz="2000">
                  <a:latin typeface="David" pitchFamily="34" charset="-79"/>
                  <a:cs typeface="David" pitchFamily="34" charset="-79"/>
                </a:rPr>
                <a:t>נהוג לקרוא </a:t>
              </a:r>
              <a:r>
                <a:rPr sz="2000" b="1">
                  <a:latin typeface="David" pitchFamily="34" charset="-79"/>
                  <a:cs typeface="David" pitchFamily="34" charset="-79"/>
                </a:rPr>
                <a:t>במגילת רות</a:t>
              </a:r>
              <a:r>
                <a:rPr lang="he-IL" sz="2000" b="1">
                  <a:latin typeface="David" pitchFamily="34" charset="-79"/>
                  <a:cs typeface="David" pitchFamily="34" charset="-79"/>
                </a:rPr>
                <a:t>.</a:t>
              </a:r>
              <a:endParaRPr sz="2000">
                <a:latin typeface="Calibri"/>
                <a:cs typeface="Calibri"/>
                <a:sym typeface="Calibri"/>
              </a:endParaRPr>
            </a:p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br>
                <a:rPr sz="2000">
                  <a:latin typeface="David" pitchFamily="34" charset="-79"/>
                  <a:cs typeface="David" pitchFamily="34" charset="-79"/>
                </a:rPr>
              </a:br>
              <a:endParaRPr sz="200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9223" name="Google Shape;146;p8"/>
            <p:cNvSpPr/>
            <p:nvPr>
              <p:custDataLst>
                <p:tags r:id="rId10"/>
              </p:custDataLst>
            </p:nvPr>
          </p:nvSpPr>
          <p:spPr>
            <a:xfrm>
              <a:off x="1122549" y="4259411"/>
              <a:ext cx="8764980" cy="101566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91425" tIns="45700" rIns="91425" bIns="45700" anchor="t" anchorCtr="0"/>
            <a:lstStyle>
              <a:lvl1pPr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 lang="ru-RU" altLang="en-US" sz="1400" b="0" i="0" u="none">
                  <a:solidFill>
                    <a:srgbClr val="000000"/>
                  </a:solidFill>
                  <a:latin typeface="Arial"/>
                  <a:ea typeface="Arial"/>
                  <a:sym typeface="Arial"/>
                </a:defRPr>
              </a:lvl1pPr>
              <a:lvl2pPr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 lang="ru-RU" altLang="en-US" sz="1400" b="0" i="0" u="none">
                  <a:solidFill>
                    <a:srgbClr val="000000"/>
                  </a:solidFill>
                  <a:latin typeface="Arial"/>
                  <a:ea typeface="Arial"/>
                  <a:sym typeface="Arial"/>
                </a:defRPr>
              </a:lvl2pPr>
              <a:lvl3pPr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 lang="ru-RU" altLang="en-US" sz="1400" b="0" i="0" u="none">
                  <a:solidFill>
                    <a:srgbClr val="000000"/>
                  </a:solidFill>
                  <a:latin typeface="Arial"/>
                  <a:ea typeface="Arial"/>
                  <a:sym typeface="Arial"/>
                </a:defRPr>
              </a:lvl3pPr>
              <a:lvl4pPr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 lang="ru-RU" altLang="en-US" sz="1400" b="0" i="0" u="none">
                  <a:solidFill>
                    <a:srgbClr val="000000"/>
                  </a:solidFill>
                  <a:latin typeface="Arial"/>
                  <a:ea typeface="Arial"/>
                  <a:sym typeface="Arial"/>
                </a:defRPr>
              </a:lvl4pPr>
              <a:lvl5pPr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 lang="ru-RU" altLang="en-US" sz="1400" b="0" i="0" u="none">
                  <a:solidFill>
                    <a:srgbClr val="000000"/>
                  </a:solidFill>
                  <a:latin typeface="Arial"/>
                  <a:ea typeface="Arial"/>
                  <a:sym typeface="Arial"/>
                </a:defRPr>
              </a:lvl5pPr>
            </a:lstStyle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sz="2000" b="1">
                  <a:solidFill>
                    <a:srgbClr val="548135"/>
                  </a:solidFill>
                  <a:latin typeface="David" pitchFamily="34" charset="-79"/>
                  <a:cs typeface="David" pitchFamily="34" charset="-79"/>
                </a:rPr>
                <a:t>טקסי הבאת ביכורים</a:t>
              </a:r>
              <a:r>
                <a:rPr sz="2000">
                  <a:solidFill>
                    <a:srgbClr val="548135"/>
                  </a:solidFill>
                  <a:latin typeface="David" pitchFamily="34" charset="-79"/>
                  <a:cs typeface="David" pitchFamily="34" charset="-79"/>
                </a:rPr>
                <a:t>- </a:t>
              </a:r>
              <a:r>
                <a:rPr lang="he-IL" sz="2000">
                  <a:solidFill>
                    <a:srgbClr val="548135"/>
                  </a:solidFill>
                  <a:latin typeface="David" pitchFamily="34" charset="-79"/>
                  <a:cs typeface="David" pitchFamily="34" charset="-79"/>
                </a:rPr>
                <a:t> </a:t>
              </a:r>
              <a:r>
                <a:rPr sz="2000">
                  <a:latin typeface="David" pitchFamily="34" charset="-79"/>
                  <a:cs typeface="David" pitchFamily="34" charset="-79"/>
                </a:rPr>
                <a:t>בהתיישבות העובדת </a:t>
              </a:r>
              <a:r>
                <a:rPr lang="he-IL" sz="2000">
                  <a:latin typeface="David" pitchFamily="34" charset="-79"/>
                  <a:cs typeface="David" pitchFamily="34" charset="-79"/>
                </a:rPr>
                <a:t>(</a:t>
              </a:r>
              <a:r>
                <a:rPr sz="2000">
                  <a:latin typeface="David" pitchFamily="34" charset="-79"/>
                  <a:cs typeface="David" pitchFamily="34" charset="-79"/>
                </a:rPr>
                <a:t>מושבים וקיבוצים</a:t>
              </a:r>
              <a:r>
                <a:rPr lang="he-IL" sz="2000">
                  <a:latin typeface="David" pitchFamily="34" charset="-79"/>
                  <a:cs typeface="David" pitchFamily="34" charset="-79"/>
                </a:rPr>
                <a:t>), </a:t>
              </a:r>
              <a:r>
                <a:rPr sz="2000">
                  <a:latin typeface="David" pitchFamily="34" charset="-79"/>
                  <a:cs typeface="David" pitchFamily="34" charset="-79"/>
                </a:rPr>
                <a:t>נהוג לערוך </a:t>
              </a:r>
              <a:r>
                <a:rPr lang="he-IL" sz="2000">
                  <a:latin typeface="David" pitchFamily="34" charset="-79"/>
                  <a:cs typeface="David" pitchFamily="34" charset="-79"/>
                </a:rPr>
                <a:t>מעין </a:t>
              </a:r>
              <a:r>
                <a:rPr sz="2000">
                  <a:latin typeface="David" pitchFamily="34" charset="-79"/>
                  <a:cs typeface="David" pitchFamily="34" charset="-79"/>
                </a:rPr>
                <a:t>טקסי הבאת ביכורים שבהם חוגגים את סוף הקציר</a:t>
              </a:r>
              <a:r>
                <a:rPr lang="he-IL" sz="2000">
                  <a:latin typeface="David" pitchFamily="34" charset="-79"/>
                  <a:cs typeface="David" pitchFamily="34" charset="-79"/>
                </a:rPr>
                <a:t>, בשילוב </a:t>
              </a:r>
              <a:r>
                <a:rPr sz="2000">
                  <a:latin typeface="David" pitchFamily="34" charset="-79"/>
                  <a:cs typeface="David" pitchFamily="34" charset="-79"/>
                </a:rPr>
                <a:t>מופעים המלווים תהלוכות של כלים חקלאיים ותוצרת חקלאית ארץ-ישראלית.</a:t>
              </a:r>
              <a:endParaRPr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9224" name="Google Shape;147;p8"/>
            <p:cNvSpPr/>
            <p:nvPr>
              <p:custDataLst>
                <p:tags r:id="rId11"/>
              </p:custDataLst>
            </p:nvPr>
          </p:nvSpPr>
          <p:spPr>
            <a:xfrm>
              <a:off x="1122549" y="5408952"/>
              <a:ext cx="8764980" cy="101566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91425" tIns="45700" rIns="91425" bIns="45700" anchor="t" anchorCtr="0"/>
            <a:lstStyle>
              <a:lvl1pPr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 lang="ru-RU" altLang="en-US" sz="1400" b="0" i="0" u="none">
                  <a:solidFill>
                    <a:srgbClr val="000000"/>
                  </a:solidFill>
                  <a:latin typeface="Arial"/>
                  <a:ea typeface="Arial"/>
                  <a:sym typeface="Arial"/>
                </a:defRPr>
              </a:lvl1pPr>
              <a:lvl2pPr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 lang="ru-RU" altLang="en-US" sz="1400" b="0" i="0" u="none">
                  <a:solidFill>
                    <a:srgbClr val="000000"/>
                  </a:solidFill>
                  <a:latin typeface="Arial"/>
                  <a:ea typeface="Arial"/>
                  <a:sym typeface="Arial"/>
                </a:defRPr>
              </a:lvl2pPr>
              <a:lvl3pPr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 lang="ru-RU" altLang="en-US" sz="1400" b="0" i="0" u="none">
                  <a:solidFill>
                    <a:srgbClr val="000000"/>
                  </a:solidFill>
                  <a:latin typeface="Arial"/>
                  <a:ea typeface="Arial"/>
                  <a:sym typeface="Arial"/>
                </a:defRPr>
              </a:lvl3pPr>
              <a:lvl4pPr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 lang="ru-RU" altLang="en-US" sz="1400" b="0" i="0" u="none">
                  <a:solidFill>
                    <a:srgbClr val="000000"/>
                  </a:solidFill>
                  <a:latin typeface="Arial"/>
                  <a:ea typeface="Arial"/>
                  <a:sym typeface="Arial"/>
                </a:defRPr>
              </a:lvl4pPr>
              <a:lvl5pPr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buNone/>
                <a:defRPr lang="ru-RU" altLang="en-US" sz="1400" b="0" i="0" u="none">
                  <a:solidFill>
                    <a:srgbClr val="000000"/>
                  </a:solidFill>
                  <a:latin typeface="Arial"/>
                  <a:ea typeface="Arial"/>
                  <a:sym typeface="Arial"/>
                </a:defRPr>
              </a:lvl5pPr>
            </a:lstStyle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sz="2000" b="1">
                  <a:solidFill>
                    <a:srgbClr val="548135"/>
                  </a:solidFill>
                  <a:latin typeface="David" pitchFamily="34" charset="-79"/>
                  <a:cs typeface="David" pitchFamily="34" charset="-79"/>
                </a:rPr>
                <a:t>קישוט בית הכנסת </a:t>
              </a:r>
              <a:r>
                <a:rPr sz="2000">
                  <a:solidFill>
                    <a:srgbClr val="548135"/>
                  </a:solidFill>
                  <a:latin typeface="David" pitchFamily="34" charset="-79"/>
                  <a:cs typeface="David" pitchFamily="34" charset="-79"/>
                </a:rPr>
                <a:t>- </a:t>
              </a:r>
              <a:r>
                <a:rPr sz="2000">
                  <a:latin typeface="David" pitchFamily="34" charset="-79"/>
                  <a:cs typeface="David" pitchFamily="34" charset="-79"/>
                </a:rPr>
                <a:t>נוהגים בקהילות רבות לקשט את בית הכנסת בענפים וצמחים יפים</a:t>
              </a:r>
              <a:r>
                <a:rPr lang="he-IL" sz="2000">
                  <a:latin typeface="David" pitchFamily="34" charset="-79"/>
                  <a:cs typeface="David" pitchFamily="34" charset="-79"/>
                </a:rPr>
                <a:t>,</a:t>
              </a:r>
              <a:r>
                <a:rPr sz="2000">
                  <a:latin typeface="David" pitchFamily="34" charset="-79"/>
                  <a:cs typeface="David" pitchFamily="34" charset="-79"/>
                </a:rPr>
                <a:t> המזכירים את התיאור שמופיע במדרש</a:t>
              </a:r>
              <a:r>
                <a:rPr lang="he-IL" sz="2000">
                  <a:latin typeface="David" pitchFamily="34" charset="-79"/>
                  <a:cs typeface="David" pitchFamily="34" charset="-79"/>
                </a:rPr>
                <a:t>,</a:t>
              </a:r>
              <a:r>
                <a:rPr sz="2000">
                  <a:latin typeface="David" pitchFamily="34" charset="-79"/>
                  <a:cs typeface="David" pitchFamily="34" charset="-79"/>
                </a:rPr>
                <a:t> לפיו הר סיני בו התרחש מעמד מתן התורה התמלא עצים ופרחים</a:t>
              </a:r>
              <a:r>
                <a:rPr lang="he-IL" sz="2000">
                  <a:latin typeface="David" pitchFamily="34" charset="-79"/>
                  <a:cs typeface="David" pitchFamily="34" charset="-79"/>
                </a:rPr>
                <a:t>.</a:t>
              </a:r>
              <a:endParaRPr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pic>
          <p:nvPicPr>
            <p:cNvPr id="9225" name="Google Shape;148;p8"/>
            <p:cNvPicPr/>
            <p:nvPr>
              <p:custDataLst>
                <p:tags r:id="rId13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10005934" y="2039829"/>
              <a:ext cx="1329181" cy="4197722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/>
      <p:pic>
        <p:nvPicPr>
          <p:cNvPr id="10242" name="Google Shape;153;p9"/>
          <p:cNvPicPr/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0243" name="Google Shape;154;p9"/>
          <p:cNvSpPr/>
          <p:nvPr>
            <p:custDataLst>
              <p:tags r:id="rId6"/>
            </p:custDataLst>
          </p:nvPr>
        </p:nvSpPr>
        <p:spPr>
          <a:xfrm>
            <a:off x="2347913" y="2693988"/>
            <a:ext cx="7183437" cy="7699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t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marL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sz="4400">
                <a:solidFill>
                  <a:srgbClr val="548135"/>
                </a:solidFill>
                <a:latin typeface="David" pitchFamily="34" charset="-79"/>
                <a:cs typeface="David" pitchFamily="34" charset="-79"/>
              </a:rPr>
              <a:t>מעשה הביכורים וערך השליחות</a:t>
            </a:r>
            <a:endParaRPr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244" name="Google Shape;155;p9"/>
          <p:cNvSpPr/>
          <p:nvPr>
            <p:custDataLst>
              <p:tags r:id="rId7"/>
            </p:custDataLst>
          </p:nvPr>
        </p:nvSpPr>
        <p:spPr>
          <a:xfrm>
            <a:off x="2347913" y="2705100"/>
            <a:ext cx="7183437" cy="7699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45700" rIns="91425" bIns="45700" anchor="t" anchorCtr="0"/>
          <a:lstStyle>
            <a:lvl1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lang="ru-RU" altLang="en-US" sz="1400" b="0" i="0" u="none">
                <a:solidFill>
                  <a:srgbClr val="000000"/>
                </a:solidFill>
                <a:latin typeface="Arial"/>
                <a:ea typeface="Arial"/>
                <a:sym typeface="Arial"/>
              </a:defRPr>
            </a:lvl5pPr>
          </a:lstStyle>
          <a:p>
            <a:pPr marL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sz="4400">
                <a:solidFill>
                  <a:srgbClr val="548135"/>
                </a:solidFill>
                <a:latin typeface="David" pitchFamily="34" charset="-79"/>
                <a:cs typeface="David" pitchFamily="34" charset="-79"/>
              </a:rPr>
              <a:t>מעשה הביכורים וערך השליחות</a:t>
            </a:r>
            <a:endParaRPr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UNIQUEID" val="130"/>
</p:tagLst>
</file>

<file path=ppt/tags/tag10.xml><?xml version="1.0" encoding="utf-8"?>
<p:tagLst xmlns:p="http://schemas.openxmlformats.org/presentationml/2006/main">
  <p:tag name="AS_UNIQUEID" val="139"/>
</p:tagLst>
</file>

<file path=ppt/tags/tag100.xml><?xml version="1.0" encoding="utf-8"?>
<p:tagLst xmlns:p="http://schemas.openxmlformats.org/presentationml/2006/main">
  <p:tag name="AS_UNIQUEID" val="211"/>
</p:tagLst>
</file>

<file path=ppt/tags/tag101.xml><?xml version="1.0" encoding="utf-8"?>
<p:tagLst xmlns:p="http://schemas.openxmlformats.org/presentationml/2006/main">
  <p:tag name="AS_UNIQUEID" val="47"/>
</p:tagLst>
</file>

<file path=ppt/tags/tag102.xml><?xml version="1.0" encoding="utf-8"?>
<p:tagLst xmlns:p="http://schemas.openxmlformats.org/presentationml/2006/main">
  <p:tag name="AS_UNIQUEID" val="48"/>
</p:tagLst>
</file>

<file path=ppt/tags/tag103.xml><?xml version="1.0" encoding="utf-8"?>
<p:tagLst xmlns:p="http://schemas.openxmlformats.org/presentationml/2006/main">
  <p:tag name="AS_UNIQUEID" val="49"/>
</p:tagLst>
</file>

<file path=ppt/tags/tag104.xml><?xml version="1.0" encoding="utf-8"?>
<p:tagLst xmlns:p="http://schemas.openxmlformats.org/presentationml/2006/main">
  <p:tag name="AS_UNIQUEID" val="212"/>
</p:tagLst>
</file>

<file path=ppt/tags/tag105.xml><?xml version="1.0" encoding="utf-8"?>
<p:tagLst xmlns:p="http://schemas.openxmlformats.org/presentationml/2006/main">
  <p:tag name="AS_UNIQUEID" val="106"/>
</p:tagLst>
</file>

<file path=ppt/tags/tag106.xml><?xml version="1.0" encoding="utf-8"?>
<p:tagLst xmlns:p="http://schemas.openxmlformats.org/presentationml/2006/main">
  <p:tag name="AS_UNIQUEID" val="107"/>
</p:tagLst>
</file>

<file path=ppt/tags/tag107.xml><?xml version="1.0" encoding="utf-8"?>
<p:tagLst xmlns:p="http://schemas.openxmlformats.org/presentationml/2006/main">
  <p:tag name="AS_UNIQUEID" val="213"/>
</p:tagLst>
</file>

<file path=ppt/tags/tag108.xml><?xml version="1.0" encoding="utf-8"?>
<p:tagLst xmlns:p="http://schemas.openxmlformats.org/presentationml/2006/main">
  <p:tag name="AS_UNIQUEID" val="50"/>
</p:tagLst>
</file>

<file path=ppt/tags/tag109.xml><?xml version="1.0" encoding="utf-8"?>
<p:tagLst xmlns:p="http://schemas.openxmlformats.org/presentationml/2006/main">
  <p:tag name="AS_UNIQUEID" val="51"/>
</p:tagLst>
</file>

<file path=ppt/tags/tag11.xml><?xml version="1.0" encoding="utf-8"?>
<p:tagLst xmlns:p="http://schemas.openxmlformats.org/presentationml/2006/main">
  <p:tag name="AS_UNIQUEID" val="140"/>
</p:tagLst>
</file>

<file path=ppt/tags/tag110.xml><?xml version="1.0" encoding="utf-8"?>
<p:tagLst xmlns:p="http://schemas.openxmlformats.org/presentationml/2006/main">
  <p:tag name="AS_UNIQUEID" val="52"/>
</p:tagLst>
</file>

<file path=ppt/tags/tag111.xml><?xml version="1.0" encoding="utf-8"?>
<p:tagLst xmlns:p="http://schemas.openxmlformats.org/presentationml/2006/main">
  <p:tag name="AS_UNIQUEID" val="53"/>
</p:tagLst>
</file>

<file path=ppt/tags/tag112.xml><?xml version="1.0" encoding="utf-8"?>
<p:tagLst xmlns:p="http://schemas.openxmlformats.org/presentationml/2006/main">
  <p:tag name="AS_UNIQUEID" val="54"/>
</p:tagLst>
</file>

<file path=ppt/tags/tag113.xml><?xml version="1.0" encoding="utf-8"?>
<p:tagLst xmlns:p="http://schemas.openxmlformats.org/presentationml/2006/main">
  <p:tag name="AS_UNIQUEID" val="214"/>
</p:tagLst>
</file>

<file path=ppt/tags/tag114.xml><?xml version="1.0" encoding="utf-8"?>
<p:tagLst xmlns:p="http://schemas.openxmlformats.org/presentationml/2006/main">
  <p:tag name="AS_UNIQUEID" val="108"/>
</p:tagLst>
</file>

<file path=ppt/tags/tag115.xml><?xml version="1.0" encoding="utf-8"?>
<p:tagLst xmlns:p="http://schemas.openxmlformats.org/presentationml/2006/main">
  <p:tag name="AS_UNIQUEID" val="109"/>
</p:tagLst>
</file>

<file path=ppt/tags/tag116.xml><?xml version="1.0" encoding="utf-8"?>
<p:tagLst xmlns:p="http://schemas.openxmlformats.org/presentationml/2006/main">
  <p:tag name="AS_UNIQUEID" val="215"/>
</p:tagLst>
</file>

<file path=ppt/tags/tag117.xml><?xml version="1.0" encoding="utf-8"?>
<p:tagLst xmlns:p="http://schemas.openxmlformats.org/presentationml/2006/main">
  <p:tag name="AS_UNIQUEID" val="55"/>
</p:tagLst>
</file>

<file path=ppt/tags/tag118.xml><?xml version="1.0" encoding="utf-8"?>
<p:tagLst xmlns:p="http://schemas.openxmlformats.org/presentationml/2006/main">
  <p:tag name="AS_UNIQUEID" val="56"/>
</p:tagLst>
</file>

<file path=ppt/tags/tag119.xml><?xml version="1.0" encoding="utf-8"?>
<p:tagLst xmlns:p="http://schemas.openxmlformats.org/presentationml/2006/main">
  <p:tag name="AS_UNIQUEID" val="57"/>
</p:tagLst>
</file>

<file path=ppt/tags/tag12.xml><?xml version="1.0" encoding="utf-8"?>
<p:tagLst xmlns:p="http://schemas.openxmlformats.org/presentationml/2006/main">
  <p:tag name="AS_UNIQUEID" val="141"/>
</p:tagLst>
</file>

<file path=ppt/tags/tag120.xml><?xml version="1.0" encoding="utf-8"?>
<p:tagLst xmlns:p="http://schemas.openxmlformats.org/presentationml/2006/main">
  <p:tag name="AS_UNIQUEID" val="58"/>
</p:tagLst>
</file>

<file path=ppt/tags/tag121.xml><?xml version="1.0" encoding="utf-8"?>
<p:tagLst xmlns:p="http://schemas.openxmlformats.org/presentationml/2006/main">
  <p:tag name="AS_UNIQUEID" val="59"/>
</p:tagLst>
</file>

<file path=ppt/tags/tag122.xml><?xml version="1.0" encoding="utf-8"?>
<p:tagLst xmlns:p="http://schemas.openxmlformats.org/presentationml/2006/main">
  <p:tag name="AS_UNIQUEID" val="216"/>
</p:tagLst>
</file>

<file path=ppt/tags/tag123.xml><?xml version="1.0" encoding="utf-8"?>
<p:tagLst xmlns:p="http://schemas.openxmlformats.org/presentationml/2006/main">
  <p:tag name="AS_UNIQUEID" val="110"/>
</p:tagLst>
</file>

<file path=ppt/tags/tag124.xml><?xml version="1.0" encoding="utf-8"?>
<p:tagLst xmlns:p="http://schemas.openxmlformats.org/presentationml/2006/main">
  <p:tag name="AS_UNIQUEID" val="111"/>
</p:tagLst>
</file>

<file path=ppt/tags/tag125.xml><?xml version="1.0" encoding="utf-8"?>
<p:tagLst xmlns:p="http://schemas.openxmlformats.org/presentationml/2006/main">
  <p:tag name="AS_UNIQUEID" val="217"/>
</p:tagLst>
</file>

<file path=ppt/tags/tag126.xml><?xml version="1.0" encoding="utf-8"?>
<p:tagLst xmlns:p="http://schemas.openxmlformats.org/presentationml/2006/main">
  <p:tag name="AS_UNIQUEID" val="60"/>
</p:tagLst>
</file>

<file path=ppt/tags/tag127.xml><?xml version="1.0" encoding="utf-8"?>
<p:tagLst xmlns:p="http://schemas.openxmlformats.org/presentationml/2006/main">
  <p:tag name="AS_UNIQUEID" val="61"/>
</p:tagLst>
</file>

<file path=ppt/tags/tag128.xml><?xml version="1.0" encoding="utf-8"?>
<p:tagLst xmlns:p="http://schemas.openxmlformats.org/presentationml/2006/main">
  <p:tag name="AS_UNIQUEID" val="62"/>
</p:tagLst>
</file>

<file path=ppt/tags/tag129.xml><?xml version="1.0" encoding="utf-8"?>
<p:tagLst xmlns:p="http://schemas.openxmlformats.org/presentationml/2006/main">
  <p:tag name="AS_UNIQUEID" val="63"/>
</p:tagLst>
</file>

<file path=ppt/tags/tag13.xml><?xml version="1.0" encoding="utf-8"?>
<p:tagLst xmlns:p="http://schemas.openxmlformats.org/presentationml/2006/main">
  <p:tag name="AS_UNIQUEID" val="142"/>
</p:tagLst>
</file>

<file path=ppt/tags/tag130.xml><?xml version="1.0" encoding="utf-8"?>
<p:tagLst xmlns:p="http://schemas.openxmlformats.org/presentationml/2006/main">
  <p:tag name="AS_UNIQUEID" val="64"/>
</p:tagLst>
</file>

<file path=ppt/tags/tag131.xml><?xml version="1.0" encoding="utf-8"?>
<p:tagLst xmlns:p="http://schemas.openxmlformats.org/presentationml/2006/main">
  <p:tag name="AS_UNIQUEID" val="218"/>
</p:tagLst>
</file>

<file path=ppt/tags/tag132.xml><?xml version="1.0" encoding="utf-8"?>
<p:tagLst xmlns:p="http://schemas.openxmlformats.org/presentationml/2006/main">
  <p:tag name="AS_UNIQUEID" val="112"/>
</p:tagLst>
</file>

<file path=ppt/tags/tag133.xml><?xml version="1.0" encoding="utf-8"?>
<p:tagLst xmlns:p="http://schemas.openxmlformats.org/presentationml/2006/main">
  <p:tag name="AS_UNIQUEID" val="113"/>
</p:tagLst>
</file>

<file path=ppt/tags/tag134.xml><?xml version="1.0" encoding="utf-8"?>
<p:tagLst xmlns:p="http://schemas.openxmlformats.org/presentationml/2006/main">
  <p:tag name="AS_UNIQUEID" val="219"/>
</p:tagLst>
</file>

<file path=ppt/tags/tag135.xml><?xml version="1.0" encoding="utf-8"?>
<p:tagLst xmlns:p="http://schemas.openxmlformats.org/presentationml/2006/main">
  <p:tag name="AS_UNIQUEID" val="65"/>
</p:tagLst>
</file>

<file path=ppt/tags/tag136.xml><?xml version="1.0" encoding="utf-8"?>
<p:tagLst xmlns:p="http://schemas.openxmlformats.org/presentationml/2006/main">
  <p:tag name="AS_UNIQUEID" val="66"/>
</p:tagLst>
</file>

<file path=ppt/tags/tag137.xml><?xml version="1.0" encoding="utf-8"?>
<p:tagLst xmlns:p="http://schemas.openxmlformats.org/presentationml/2006/main">
  <p:tag name="AS_UNIQUEID" val="220"/>
</p:tagLst>
</file>

<file path=ppt/tags/tag138.xml><?xml version="1.0" encoding="utf-8"?>
<p:tagLst xmlns:p="http://schemas.openxmlformats.org/presentationml/2006/main">
  <p:tag name="AS_UNIQUEID" val="114"/>
</p:tagLst>
</file>

<file path=ppt/tags/tag139.xml><?xml version="1.0" encoding="utf-8"?>
<p:tagLst xmlns:p="http://schemas.openxmlformats.org/presentationml/2006/main">
  <p:tag name="AS_UNIQUEID" val="115"/>
</p:tagLst>
</file>

<file path=ppt/tags/tag14.xml><?xml version="1.0" encoding="utf-8"?>
<p:tagLst xmlns:p="http://schemas.openxmlformats.org/presentationml/2006/main">
  <p:tag name="AS_UNIQUEID" val="143"/>
</p:tagLst>
</file>

<file path=ppt/tags/tag140.xml><?xml version="1.0" encoding="utf-8"?>
<p:tagLst xmlns:p="http://schemas.openxmlformats.org/presentationml/2006/main">
  <p:tag name="AS_UNIQUEID" val="221"/>
</p:tagLst>
</file>

<file path=ppt/tags/tag141.xml><?xml version="1.0" encoding="utf-8"?>
<p:tagLst xmlns:p="http://schemas.openxmlformats.org/presentationml/2006/main">
  <p:tag name="AS_UNIQUEID" val="67"/>
</p:tagLst>
</file>

<file path=ppt/tags/tag142.xml><?xml version="1.0" encoding="utf-8"?>
<p:tagLst xmlns:p="http://schemas.openxmlformats.org/presentationml/2006/main">
  <p:tag name="AS_UNIQUEID" val="68"/>
</p:tagLst>
</file>

<file path=ppt/tags/tag143.xml><?xml version="1.0" encoding="utf-8"?>
<p:tagLst xmlns:p="http://schemas.openxmlformats.org/presentationml/2006/main">
  <p:tag name="AS_UNIQUEID" val="222"/>
</p:tagLst>
</file>

<file path=ppt/tags/tag144.xml><?xml version="1.0" encoding="utf-8"?>
<p:tagLst xmlns:p="http://schemas.openxmlformats.org/presentationml/2006/main">
  <p:tag name="AS_UNIQUEID" val="69"/>
</p:tagLst>
</file>

<file path=ppt/tags/tag145.xml><?xml version="1.0" encoding="utf-8"?>
<p:tagLst xmlns:p="http://schemas.openxmlformats.org/presentationml/2006/main">
  <p:tag name="AS_UNIQUEID" val="70"/>
</p:tagLst>
</file>

<file path=ppt/tags/tag146.xml><?xml version="1.0" encoding="utf-8"?>
<p:tagLst xmlns:p="http://schemas.openxmlformats.org/presentationml/2006/main">
  <p:tag name="AS_UNIQUEID" val="71"/>
</p:tagLst>
</file>

<file path=ppt/tags/tag147.xml><?xml version="1.0" encoding="utf-8"?>
<p:tagLst xmlns:p="http://schemas.openxmlformats.org/presentationml/2006/main">
  <p:tag name="AS_UNIQUEID" val="72"/>
</p:tagLst>
</file>

<file path=ppt/tags/tag148.xml><?xml version="1.0" encoding="utf-8"?>
<p:tagLst xmlns:p="http://schemas.openxmlformats.org/presentationml/2006/main">
  <p:tag name="AS_UNIQUEID" val="73"/>
</p:tagLst>
</file>

<file path=ppt/tags/tag149.xml><?xml version="1.0" encoding="utf-8"?>
<p:tagLst xmlns:p="http://schemas.openxmlformats.org/presentationml/2006/main">
  <p:tag name="AS_UNIQUEID" val="223"/>
</p:tagLst>
</file>

<file path=ppt/tags/tag15.xml><?xml version="1.0" encoding="utf-8"?>
<p:tagLst xmlns:p="http://schemas.openxmlformats.org/presentationml/2006/main">
  <p:tag name="AS_UNIQUEID" val="144"/>
</p:tagLst>
</file>

<file path=ppt/tags/tag150.xml><?xml version="1.0" encoding="utf-8"?>
<p:tagLst xmlns:p="http://schemas.openxmlformats.org/presentationml/2006/main">
  <p:tag name="AS_UNIQUEID" val="116"/>
</p:tagLst>
</file>

<file path=ppt/tags/tag151.xml><?xml version="1.0" encoding="utf-8"?>
<p:tagLst xmlns:p="http://schemas.openxmlformats.org/presentationml/2006/main">
  <p:tag name="AS_UNIQUEID" val="117"/>
</p:tagLst>
</file>

<file path=ppt/tags/tag152.xml><?xml version="1.0" encoding="utf-8"?>
<p:tagLst xmlns:p="http://schemas.openxmlformats.org/presentationml/2006/main">
  <p:tag name="AS_UNIQUEID" val="224"/>
</p:tagLst>
</file>

<file path=ppt/tags/tag153.xml><?xml version="1.0" encoding="utf-8"?>
<p:tagLst xmlns:p="http://schemas.openxmlformats.org/presentationml/2006/main">
  <p:tag name="AS_UNIQUEID" val="74"/>
</p:tagLst>
</file>

<file path=ppt/tags/tag154.xml><?xml version="1.0" encoding="utf-8"?>
<p:tagLst xmlns:p="http://schemas.openxmlformats.org/presentationml/2006/main">
  <p:tag name="AS_UNIQUEID" val="75"/>
</p:tagLst>
</file>

<file path=ppt/tags/tag155.xml><?xml version="1.0" encoding="utf-8"?>
<p:tagLst xmlns:p="http://schemas.openxmlformats.org/presentationml/2006/main">
  <p:tag name="AS_UNIQUEID" val="76"/>
</p:tagLst>
</file>

<file path=ppt/tags/tag156.xml><?xml version="1.0" encoding="utf-8"?>
<p:tagLst xmlns:p="http://schemas.openxmlformats.org/presentationml/2006/main">
  <p:tag name="AS_UNIQUEID" val="225"/>
</p:tagLst>
</file>

<file path=ppt/tags/tag157.xml><?xml version="1.0" encoding="utf-8"?>
<p:tagLst xmlns:p="http://schemas.openxmlformats.org/presentationml/2006/main">
  <p:tag name="AS_UNIQUEID" val="118"/>
</p:tagLst>
</file>

<file path=ppt/tags/tag158.xml><?xml version="1.0" encoding="utf-8"?>
<p:tagLst xmlns:p="http://schemas.openxmlformats.org/presentationml/2006/main">
  <p:tag name="AS_UNIQUEID" val="119"/>
</p:tagLst>
</file>

<file path=ppt/tags/tag159.xml><?xml version="1.0" encoding="utf-8"?>
<p:tagLst xmlns:p="http://schemas.openxmlformats.org/presentationml/2006/main">
  <p:tag name="AS_UNIQUEID" val="226"/>
</p:tagLst>
</file>

<file path=ppt/tags/tag16.xml><?xml version="1.0" encoding="utf-8"?>
<p:tagLst xmlns:p="http://schemas.openxmlformats.org/presentationml/2006/main">
  <p:tag name="AS_UNIQUEID" val="145"/>
</p:tagLst>
</file>

<file path=ppt/tags/tag160.xml><?xml version="1.0" encoding="utf-8"?>
<p:tagLst xmlns:p="http://schemas.openxmlformats.org/presentationml/2006/main">
  <p:tag name="AS_UNIQUEID" val="77"/>
</p:tagLst>
</file>

<file path=ppt/tags/tag161.xml><?xml version="1.0" encoding="utf-8"?>
<p:tagLst xmlns:p="http://schemas.openxmlformats.org/presentationml/2006/main">
  <p:tag name="AS_UNIQUEID" val="78"/>
</p:tagLst>
</file>

<file path=ppt/tags/tag162.xml><?xml version="1.0" encoding="utf-8"?>
<p:tagLst xmlns:p="http://schemas.openxmlformats.org/presentationml/2006/main">
  <p:tag name="AS_UNIQUEID" val="79"/>
</p:tagLst>
</file>

<file path=ppt/tags/tag163.xml><?xml version="1.0" encoding="utf-8"?>
<p:tagLst xmlns:p="http://schemas.openxmlformats.org/presentationml/2006/main">
  <p:tag name="AS_UNIQUEID" val="227"/>
</p:tagLst>
</file>

<file path=ppt/tags/tag164.xml><?xml version="1.0" encoding="utf-8"?>
<p:tagLst xmlns:p="http://schemas.openxmlformats.org/presentationml/2006/main">
  <p:tag name="AS_UNIQUEID" val="120"/>
</p:tagLst>
</file>

<file path=ppt/tags/tag165.xml><?xml version="1.0" encoding="utf-8"?>
<p:tagLst xmlns:p="http://schemas.openxmlformats.org/presentationml/2006/main">
  <p:tag name="AS_UNIQUEID" val="121"/>
</p:tagLst>
</file>

<file path=ppt/tags/tag166.xml><?xml version="1.0" encoding="utf-8"?>
<p:tagLst xmlns:p="http://schemas.openxmlformats.org/presentationml/2006/main">
  <p:tag name="AS_UNIQUEID" val="228"/>
</p:tagLst>
</file>

<file path=ppt/tags/tag167.xml><?xml version="1.0" encoding="utf-8"?>
<p:tagLst xmlns:p="http://schemas.openxmlformats.org/presentationml/2006/main">
  <p:tag name="AS_UNIQUEID" val="80"/>
</p:tagLst>
</file>

<file path=ppt/tags/tag168.xml><?xml version="1.0" encoding="utf-8"?>
<p:tagLst xmlns:p="http://schemas.openxmlformats.org/presentationml/2006/main">
  <p:tag name="AS_UNIQUEID" val="81"/>
</p:tagLst>
</file>

<file path=ppt/tags/tag169.xml><?xml version="1.0" encoding="utf-8"?>
<p:tagLst xmlns:p="http://schemas.openxmlformats.org/presentationml/2006/main">
  <p:tag name="AS_UNIQUEID" val="82"/>
</p:tagLst>
</file>

<file path=ppt/tags/tag17.xml><?xml version="1.0" encoding="utf-8"?>
<p:tagLst xmlns:p="http://schemas.openxmlformats.org/presentationml/2006/main">
  <p:tag name="AS_UNIQUEID" val="146"/>
</p:tagLst>
</file>

<file path=ppt/tags/tag170.xml><?xml version="1.0" encoding="utf-8"?>
<p:tagLst xmlns:p="http://schemas.openxmlformats.org/presentationml/2006/main">
  <p:tag name="AS_UNIQUEID" val="229"/>
</p:tagLst>
</file>

<file path=ppt/tags/tag171.xml><?xml version="1.0" encoding="utf-8"?>
<p:tagLst xmlns:p="http://schemas.openxmlformats.org/presentationml/2006/main">
  <p:tag name="AS_UNIQUEID" val="122"/>
</p:tagLst>
</file>

<file path=ppt/tags/tag172.xml><?xml version="1.0" encoding="utf-8"?>
<p:tagLst xmlns:p="http://schemas.openxmlformats.org/presentationml/2006/main">
  <p:tag name="AS_UNIQUEID" val="123"/>
</p:tagLst>
</file>

<file path=ppt/tags/tag173.xml><?xml version="1.0" encoding="utf-8"?>
<p:tagLst xmlns:p="http://schemas.openxmlformats.org/presentationml/2006/main">
  <p:tag name="AS_UNIQUEID" val="230"/>
</p:tagLst>
</file>

<file path=ppt/tags/tag174.xml><?xml version="1.0" encoding="utf-8"?>
<p:tagLst xmlns:p="http://schemas.openxmlformats.org/presentationml/2006/main">
  <p:tag name="AS_UNIQUEID" val="83"/>
</p:tagLst>
</file>

<file path=ppt/tags/tag175.xml><?xml version="1.0" encoding="utf-8"?>
<p:tagLst xmlns:p="http://schemas.openxmlformats.org/presentationml/2006/main">
  <p:tag name="AS_UNIQUEID" val="84"/>
</p:tagLst>
</file>

<file path=ppt/tags/tag176.xml><?xml version="1.0" encoding="utf-8"?>
<p:tagLst xmlns:p="http://schemas.openxmlformats.org/presentationml/2006/main">
  <p:tag name="AS_UNIQUEID" val="85"/>
</p:tagLst>
</file>

<file path=ppt/tags/tag177.xml><?xml version="1.0" encoding="utf-8"?>
<p:tagLst xmlns:p="http://schemas.openxmlformats.org/presentationml/2006/main">
  <p:tag name="AS_UNIQUEID" val="231"/>
</p:tagLst>
</file>

<file path=ppt/tags/tag178.xml><?xml version="1.0" encoding="utf-8"?>
<p:tagLst xmlns:p="http://schemas.openxmlformats.org/presentationml/2006/main">
  <p:tag name="AS_UNIQUEID" val="124"/>
</p:tagLst>
</file>

<file path=ppt/tags/tag179.xml><?xml version="1.0" encoding="utf-8"?>
<p:tagLst xmlns:p="http://schemas.openxmlformats.org/presentationml/2006/main">
  <p:tag name="AS_UNIQUEID" val="125"/>
</p:tagLst>
</file>

<file path=ppt/tags/tag18.xml><?xml version="1.0" encoding="utf-8"?>
<p:tagLst xmlns:p="http://schemas.openxmlformats.org/presentationml/2006/main">
  <p:tag name="AS_UNIQUEID" val="147"/>
</p:tagLst>
</file>

<file path=ppt/tags/tag180.xml><?xml version="1.0" encoding="utf-8"?>
<p:tagLst xmlns:p="http://schemas.openxmlformats.org/presentationml/2006/main">
  <p:tag name="AS_UNIQUEID" val="232"/>
</p:tagLst>
</file>

<file path=ppt/tags/tag181.xml><?xml version="1.0" encoding="utf-8"?>
<p:tagLst xmlns:p="http://schemas.openxmlformats.org/presentationml/2006/main">
  <p:tag name="AS_UNIQUEID" val="86"/>
</p:tagLst>
</file>

<file path=ppt/tags/tag182.xml><?xml version="1.0" encoding="utf-8"?>
<p:tagLst xmlns:p="http://schemas.openxmlformats.org/presentationml/2006/main">
  <p:tag name="AS_UNIQUEID" val="87"/>
</p:tagLst>
</file>

<file path=ppt/tags/tag183.xml><?xml version="1.0" encoding="utf-8"?>
<p:tagLst xmlns:p="http://schemas.openxmlformats.org/presentationml/2006/main">
  <p:tag name="AS_UNIQUEID" val="88"/>
</p:tagLst>
</file>

<file path=ppt/tags/tag184.xml><?xml version="1.0" encoding="utf-8"?>
<p:tagLst xmlns:p="http://schemas.openxmlformats.org/presentationml/2006/main">
  <p:tag name="AS_UNIQUEID" val="233"/>
</p:tagLst>
</file>

<file path=ppt/tags/tag185.xml><?xml version="1.0" encoding="utf-8"?>
<p:tagLst xmlns:p="http://schemas.openxmlformats.org/presentationml/2006/main">
  <p:tag name="AS_UNIQUEID" val="126"/>
</p:tagLst>
</file>

<file path=ppt/tags/tag186.xml><?xml version="1.0" encoding="utf-8"?>
<p:tagLst xmlns:p="http://schemas.openxmlformats.org/presentationml/2006/main">
  <p:tag name="AS_UNIQUEID" val="127"/>
</p:tagLst>
</file>

<file path=ppt/tags/tag187.xml><?xml version="1.0" encoding="utf-8"?>
<p:tagLst xmlns:p="http://schemas.openxmlformats.org/presentationml/2006/main">
  <p:tag name="AS_UNIQUEID" val="234"/>
</p:tagLst>
</file>

<file path=ppt/tags/tag188.xml><?xml version="1.0" encoding="utf-8"?>
<p:tagLst xmlns:p="http://schemas.openxmlformats.org/presentationml/2006/main">
  <p:tag name="AS_UNIQUEID" val="89"/>
</p:tagLst>
</file>

<file path=ppt/tags/tag189.xml><?xml version="1.0" encoding="utf-8"?>
<p:tagLst xmlns:p="http://schemas.openxmlformats.org/presentationml/2006/main">
  <p:tag name="AS_UNIQUEID" val="90"/>
</p:tagLst>
</file>

<file path=ppt/tags/tag19.xml><?xml version="1.0" encoding="utf-8"?>
<p:tagLst xmlns:p="http://schemas.openxmlformats.org/presentationml/2006/main">
  <p:tag name="AS_UNIQUEID" val="148"/>
</p:tagLst>
</file>

<file path=ppt/tags/tag190.xml><?xml version="1.0" encoding="utf-8"?>
<p:tagLst xmlns:p="http://schemas.openxmlformats.org/presentationml/2006/main">
  <p:tag name="AS_UNIQUEID" val="91"/>
</p:tagLst>
</file>

<file path=ppt/tags/tag191.xml><?xml version="1.0" encoding="utf-8"?>
<p:tagLst xmlns:p="http://schemas.openxmlformats.org/presentationml/2006/main">
  <p:tag name="AS_UNIQUEID" val="92"/>
</p:tagLst>
</file>

<file path=ppt/tags/tag192.xml><?xml version="1.0" encoding="utf-8"?>
<p:tagLst xmlns:p="http://schemas.openxmlformats.org/presentationml/2006/main">
  <p:tag name="AS_UNIQUEID" val="235"/>
</p:tagLst>
</file>

<file path=ppt/tags/tag193.xml><?xml version="1.0" encoding="utf-8"?>
<p:tagLst xmlns:p="http://schemas.openxmlformats.org/presentationml/2006/main">
  <p:tag name="AS_UNIQUEID" val="128"/>
</p:tagLst>
</file>

<file path=ppt/tags/tag194.xml><?xml version="1.0" encoding="utf-8"?>
<p:tagLst xmlns:p="http://schemas.openxmlformats.org/presentationml/2006/main">
  <p:tag name="AS_UNIQUEID" val="129"/>
</p:tagLst>
</file>

<file path=ppt/tags/tag195.xml><?xml version="1.0" encoding="utf-8"?>
<p:tagLst xmlns:p="http://schemas.openxmlformats.org/presentationml/2006/main">
  <p:tag name="AS_UNIQUEID" val="236"/>
</p:tagLst>
</file>

<file path=ppt/tags/tag196.xml><?xml version="1.0" encoding="utf-8"?>
<p:tagLst xmlns:p="http://schemas.openxmlformats.org/presentationml/2006/main">
  <p:tag name="AS_UNIQUEID" val="93"/>
</p:tagLst>
</file>

<file path=ppt/tags/tag197.xml><?xml version="1.0" encoding="utf-8"?>
<p:tagLst xmlns:p="http://schemas.openxmlformats.org/presentationml/2006/main">
  <p:tag name="AS_UNIQUEID" val="94"/>
</p:tagLst>
</file>

<file path=ppt/tags/tag198.xml><?xml version="1.0" encoding="utf-8"?>
<p:tagLst xmlns:p="http://schemas.openxmlformats.org/presentationml/2006/main">
  <p:tag name="AS_UNIQUEID" val="95"/>
</p:tagLst>
</file>

<file path=ppt/tags/tag199.xml><?xml version="1.0" encoding="utf-8"?>
<p:tagLst xmlns:p="http://schemas.openxmlformats.org/presentationml/2006/main">
  <p:tag name="AS_UNIQUEID" val="96"/>
</p:tagLst>
</file>

<file path=ppt/tags/tag2.xml><?xml version="1.0" encoding="utf-8"?>
<p:tagLst xmlns:p="http://schemas.openxmlformats.org/presentationml/2006/main">
  <p:tag name="AS_UNIQUEID" val="131"/>
</p:tagLst>
</file>

<file path=ppt/tags/tag20.xml><?xml version="1.0" encoding="utf-8"?>
<p:tagLst xmlns:p="http://schemas.openxmlformats.org/presentationml/2006/main">
  <p:tag name="AS_UNIQUEID" val="149"/>
</p:tagLst>
</file>

<file path=ppt/tags/tag200.xml><?xml version="1.0" encoding="utf-8"?>
<p:tagLst xmlns:p="http://schemas.openxmlformats.org/presentationml/2006/main">
  <p:tag name="AS_UNIQUEID" val="97"/>
</p:tagLst>
</file>

<file path=ppt/tags/tag201.xml><?xml version="1.0" encoding="utf-8"?>
<p:tagLst xmlns:p="http://schemas.openxmlformats.org/presentationml/2006/main">
  <p:tag name="AS_NET" val="4.0.30319.34209"/>
  <p:tag name="AS_OS" val="Microsoft Windows NT 6.2.9200.0"/>
  <p:tag name="AS_RELEASE_DATE" val="2020.02.14"/>
  <p:tag name="AS_TITLE" val="Aspose.Slides for .NET 2.0"/>
  <p:tag name="AS_VERSION" val="20.2"/>
</p:tagLst>
</file>

<file path=ppt/tags/tag21.xml><?xml version="1.0" encoding="utf-8"?>
<p:tagLst xmlns:p="http://schemas.openxmlformats.org/presentationml/2006/main">
  <p:tag name="AS_UNIQUEID" val="150"/>
</p:tagLst>
</file>

<file path=ppt/tags/tag22.xml><?xml version="1.0" encoding="utf-8"?>
<p:tagLst xmlns:p="http://schemas.openxmlformats.org/presentationml/2006/main">
  <p:tag name="AS_UNIQUEID" val="151"/>
</p:tagLst>
</file>

<file path=ppt/tags/tag23.xml><?xml version="1.0" encoding="utf-8"?>
<p:tagLst xmlns:p="http://schemas.openxmlformats.org/presentationml/2006/main">
  <p:tag name="AS_UNIQUEID" val="152"/>
</p:tagLst>
</file>

<file path=ppt/tags/tag24.xml><?xml version="1.0" encoding="utf-8"?>
<p:tagLst xmlns:p="http://schemas.openxmlformats.org/presentationml/2006/main">
  <p:tag name="AS_UNIQUEID" val="153"/>
</p:tagLst>
</file>

<file path=ppt/tags/tag25.xml><?xml version="1.0" encoding="utf-8"?>
<p:tagLst xmlns:p="http://schemas.openxmlformats.org/presentationml/2006/main">
  <p:tag name="AS_UNIQUEID" val="154"/>
</p:tagLst>
</file>

<file path=ppt/tags/tag26.xml><?xml version="1.0" encoding="utf-8"?>
<p:tagLst xmlns:p="http://schemas.openxmlformats.org/presentationml/2006/main">
  <p:tag name="AS_UNIQUEID" val="155"/>
</p:tagLst>
</file>

<file path=ppt/tags/tag27.xml><?xml version="1.0" encoding="utf-8"?>
<p:tagLst xmlns:p="http://schemas.openxmlformats.org/presentationml/2006/main">
  <p:tag name="AS_UNIQUEID" val="156"/>
</p:tagLst>
</file>

<file path=ppt/tags/tag28.xml><?xml version="1.0" encoding="utf-8"?>
<p:tagLst xmlns:p="http://schemas.openxmlformats.org/presentationml/2006/main">
  <p:tag name="AS_UNIQUEID" val="157"/>
</p:tagLst>
</file>

<file path=ppt/tags/tag29.xml><?xml version="1.0" encoding="utf-8"?>
<p:tagLst xmlns:p="http://schemas.openxmlformats.org/presentationml/2006/main">
  <p:tag name="AS_UNIQUEID" val="158"/>
</p:tagLst>
</file>

<file path=ppt/tags/tag3.xml><?xml version="1.0" encoding="utf-8"?>
<p:tagLst xmlns:p="http://schemas.openxmlformats.org/presentationml/2006/main">
  <p:tag name="AS_UNIQUEID" val="132"/>
</p:tagLst>
</file>

<file path=ppt/tags/tag30.xml><?xml version="1.0" encoding="utf-8"?>
<p:tagLst xmlns:p="http://schemas.openxmlformats.org/presentationml/2006/main">
  <p:tag name="AS_UNIQUEID" val="159"/>
</p:tagLst>
</file>

<file path=ppt/tags/tag31.xml><?xml version="1.0" encoding="utf-8"?>
<p:tagLst xmlns:p="http://schemas.openxmlformats.org/presentationml/2006/main">
  <p:tag name="AS_UNIQUEID" val="160"/>
</p:tagLst>
</file>

<file path=ppt/tags/tag32.xml><?xml version="1.0" encoding="utf-8"?>
<p:tagLst xmlns:p="http://schemas.openxmlformats.org/presentationml/2006/main">
  <p:tag name="AS_UNIQUEID" val="161"/>
</p:tagLst>
</file>

<file path=ppt/tags/tag33.xml><?xml version="1.0" encoding="utf-8"?>
<p:tagLst xmlns:p="http://schemas.openxmlformats.org/presentationml/2006/main">
  <p:tag name="AS_UNIQUEID" val="162"/>
</p:tagLst>
</file>

<file path=ppt/tags/tag34.xml><?xml version="1.0" encoding="utf-8"?>
<p:tagLst xmlns:p="http://schemas.openxmlformats.org/presentationml/2006/main">
  <p:tag name="AS_UNIQUEID" val="163"/>
</p:tagLst>
</file>

<file path=ppt/tags/tag35.xml><?xml version="1.0" encoding="utf-8"?>
<p:tagLst xmlns:p="http://schemas.openxmlformats.org/presentationml/2006/main">
  <p:tag name="AS_UNIQUEID" val="164"/>
</p:tagLst>
</file>

<file path=ppt/tags/tag36.xml><?xml version="1.0" encoding="utf-8"?>
<p:tagLst xmlns:p="http://schemas.openxmlformats.org/presentationml/2006/main">
  <p:tag name="AS_UNIQUEID" val="165"/>
</p:tagLst>
</file>

<file path=ppt/tags/tag37.xml><?xml version="1.0" encoding="utf-8"?>
<p:tagLst xmlns:p="http://schemas.openxmlformats.org/presentationml/2006/main">
  <p:tag name="AS_UNIQUEID" val="166"/>
</p:tagLst>
</file>

<file path=ppt/tags/tag38.xml><?xml version="1.0" encoding="utf-8"?>
<p:tagLst xmlns:p="http://schemas.openxmlformats.org/presentationml/2006/main">
  <p:tag name="AS_UNIQUEID" val="167"/>
</p:tagLst>
</file>

<file path=ppt/tags/tag39.xml><?xml version="1.0" encoding="utf-8"?>
<p:tagLst xmlns:p="http://schemas.openxmlformats.org/presentationml/2006/main">
  <p:tag name="AS_UNIQUEID" val="168"/>
</p:tagLst>
</file>

<file path=ppt/tags/tag4.xml><?xml version="1.0" encoding="utf-8"?>
<p:tagLst xmlns:p="http://schemas.openxmlformats.org/presentationml/2006/main">
  <p:tag name="AS_UNIQUEID" val="133"/>
</p:tagLst>
</file>

<file path=ppt/tags/tag40.xml><?xml version="1.0" encoding="utf-8"?>
<p:tagLst xmlns:p="http://schemas.openxmlformats.org/presentationml/2006/main">
  <p:tag name="AS_UNIQUEID" val="169"/>
</p:tagLst>
</file>

<file path=ppt/tags/tag41.xml><?xml version="1.0" encoding="utf-8"?>
<p:tagLst xmlns:p="http://schemas.openxmlformats.org/presentationml/2006/main">
  <p:tag name="AS_UNIQUEID" val="170"/>
</p:tagLst>
</file>

<file path=ppt/tags/tag42.xml><?xml version="1.0" encoding="utf-8"?>
<p:tagLst xmlns:p="http://schemas.openxmlformats.org/presentationml/2006/main">
  <p:tag name="AS_UNIQUEID" val="171"/>
</p:tagLst>
</file>

<file path=ppt/tags/tag43.xml><?xml version="1.0" encoding="utf-8"?>
<p:tagLst xmlns:p="http://schemas.openxmlformats.org/presentationml/2006/main">
  <p:tag name="AS_UNIQUEID" val="172"/>
</p:tagLst>
</file>

<file path=ppt/tags/tag44.xml><?xml version="1.0" encoding="utf-8"?>
<p:tagLst xmlns:p="http://schemas.openxmlformats.org/presentationml/2006/main">
  <p:tag name="AS_UNIQUEID" val="173"/>
</p:tagLst>
</file>

<file path=ppt/tags/tag45.xml><?xml version="1.0" encoding="utf-8"?>
<p:tagLst xmlns:p="http://schemas.openxmlformats.org/presentationml/2006/main">
  <p:tag name="AS_UNIQUEID" val="174"/>
</p:tagLst>
</file>

<file path=ppt/tags/tag46.xml><?xml version="1.0" encoding="utf-8"?>
<p:tagLst xmlns:p="http://schemas.openxmlformats.org/presentationml/2006/main">
  <p:tag name="AS_UNIQUEID" val="175"/>
</p:tagLst>
</file>

<file path=ppt/tags/tag47.xml><?xml version="1.0" encoding="utf-8"?>
<p:tagLst xmlns:p="http://schemas.openxmlformats.org/presentationml/2006/main">
  <p:tag name="AS_UNIQUEID" val="176"/>
</p:tagLst>
</file>

<file path=ppt/tags/tag48.xml><?xml version="1.0" encoding="utf-8"?>
<p:tagLst xmlns:p="http://schemas.openxmlformats.org/presentationml/2006/main">
  <p:tag name="AS_UNIQUEID" val="177"/>
</p:tagLst>
</file>

<file path=ppt/tags/tag49.xml><?xml version="1.0" encoding="utf-8"?>
<p:tagLst xmlns:p="http://schemas.openxmlformats.org/presentationml/2006/main">
  <p:tag name="AS_UNIQUEID" val="178"/>
</p:tagLst>
</file>

<file path=ppt/tags/tag5.xml><?xml version="1.0" encoding="utf-8"?>
<p:tagLst xmlns:p="http://schemas.openxmlformats.org/presentationml/2006/main">
  <p:tag name="AS_UNIQUEID" val="134"/>
</p:tagLst>
</file>

<file path=ppt/tags/tag50.xml><?xml version="1.0" encoding="utf-8"?>
<p:tagLst xmlns:p="http://schemas.openxmlformats.org/presentationml/2006/main">
  <p:tag name="AS_UNIQUEID" val="179"/>
</p:tagLst>
</file>

<file path=ppt/tags/tag51.xml><?xml version="1.0" encoding="utf-8"?>
<p:tagLst xmlns:p="http://schemas.openxmlformats.org/presentationml/2006/main">
  <p:tag name="AS_UNIQUEID" val="180"/>
</p:tagLst>
</file>

<file path=ppt/tags/tag52.xml><?xml version="1.0" encoding="utf-8"?>
<p:tagLst xmlns:p="http://schemas.openxmlformats.org/presentationml/2006/main">
  <p:tag name="AS_UNIQUEID" val="181"/>
</p:tagLst>
</file>

<file path=ppt/tags/tag53.xml><?xml version="1.0" encoding="utf-8"?>
<p:tagLst xmlns:p="http://schemas.openxmlformats.org/presentationml/2006/main">
  <p:tag name="AS_UNIQUEID" val="182"/>
</p:tagLst>
</file>

<file path=ppt/tags/tag54.xml><?xml version="1.0" encoding="utf-8"?>
<p:tagLst xmlns:p="http://schemas.openxmlformats.org/presentationml/2006/main">
  <p:tag name="AS_UNIQUEID" val="183"/>
</p:tagLst>
</file>

<file path=ppt/tags/tag55.xml><?xml version="1.0" encoding="utf-8"?>
<p:tagLst xmlns:p="http://schemas.openxmlformats.org/presentationml/2006/main">
  <p:tag name="AS_UNIQUEID" val="184"/>
</p:tagLst>
</file>

<file path=ppt/tags/tag56.xml><?xml version="1.0" encoding="utf-8"?>
<p:tagLst xmlns:p="http://schemas.openxmlformats.org/presentationml/2006/main">
  <p:tag name="AS_UNIQUEID" val="185"/>
</p:tagLst>
</file>

<file path=ppt/tags/tag57.xml><?xml version="1.0" encoding="utf-8"?>
<p:tagLst xmlns:p="http://schemas.openxmlformats.org/presentationml/2006/main">
  <p:tag name="AS_UNIQUEID" val="186"/>
</p:tagLst>
</file>

<file path=ppt/tags/tag58.xml><?xml version="1.0" encoding="utf-8"?>
<p:tagLst xmlns:p="http://schemas.openxmlformats.org/presentationml/2006/main">
  <p:tag name="AS_UNIQUEID" val="187"/>
</p:tagLst>
</file>

<file path=ppt/tags/tag59.xml><?xml version="1.0" encoding="utf-8"?>
<p:tagLst xmlns:p="http://schemas.openxmlformats.org/presentationml/2006/main">
  <p:tag name="AS_UNIQUEID" val="188"/>
</p:tagLst>
</file>

<file path=ppt/tags/tag6.xml><?xml version="1.0" encoding="utf-8"?>
<p:tagLst xmlns:p="http://schemas.openxmlformats.org/presentationml/2006/main">
  <p:tag name="AS_UNIQUEID" val="135"/>
</p:tagLst>
</file>

<file path=ppt/tags/tag60.xml><?xml version="1.0" encoding="utf-8"?>
<p:tagLst xmlns:p="http://schemas.openxmlformats.org/presentationml/2006/main">
  <p:tag name="AS_UNIQUEID" val="189"/>
</p:tagLst>
</file>

<file path=ppt/tags/tag61.xml><?xml version="1.0" encoding="utf-8"?>
<p:tagLst xmlns:p="http://schemas.openxmlformats.org/presentationml/2006/main">
  <p:tag name="AS_UNIQUEID" val="190"/>
</p:tagLst>
</file>

<file path=ppt/tags/tag62.xml><?xml version="1.0" encoding="utf-8"?>
<p:tagLst xmlns:p="http://schemas.openxmlformats.org/presentationml/2006/main">
  <p:tag name="AS_UNIQUEID" val="191"/>
</p:tagLst>
</file>

<file path=ppt/tags/tag63.xml><?xml version="1.0" encoding="utf-8"?>
<p:tagLst xmlns:p="http://schemas.openxmlformats.org/presentationml/2006/main">
  <p:tag name="AS_UNIQUEID" val="192"/>
</p:tagLst>
</file>

<file path=ppt/tags/tag64.xml><?xml version="1.0" encoding="utf-8"?>
<p:tagLst xmlns:p="http://schemas.openxmlformats.org/presentationml/2006/main">
  <p:tag name="AS_UNIQUEID" val="193"/>
</p:tagLst>
</file>

<file path=ppt/tags/tag65.xml><?xml version="1.0" encoding="utf-8"?>
<p:tagLst xmlns:p="http://schemas.openxmlformats.org/presentationml/2006/main">
  <p:tag name="AS_UNIQUEID" val="194"/>
</p:tagLst>
</file>

<file path=ppt/tags/tag66.xml><?xml version="1.0" encoding="utf-8"?>
<p:tagLst xmlns:p="http://schemas.openxmlformats.org/presentationml/2006/main">
  <p:tag name="AS_UNIQUEID" val="195"/>
</p:tagLst>
</file>

<file path=ppt/tags/tag67.xml><?xml version="1.0" encoding="utf-8"?>
<p:tagLst xmlns:p="http://schemas.openxmlformats.org/presentationml/2006/main">
  <p:tag name="AS_UNIQUEID" val="196"/>
</p:tagLst>
</file>

<file path=ppt/tags/tag68.xml><?xml version="1.0" encoding="utf-8"?>
<p:tagLst xmlns:p="http://schemas.openxmlformats.org/presentationml/2006/main">
  <p:tag name="AS_UNIQUEID" val="197"/>
</p:tagLst>
</file>

<file path=ppt/tags/tag69.xml><?xml version="1.0" encoding="utf-8"?>
<p:tagLst xmlns:p="http://schemas.openxmlformats.org/presentationml/2006/main">
  <p:tag name="AS_UNIQUEID" val="198"/>
</p:tagLst>
</file>

<file path=ppt/tags/tag7.xml><?xml version="1.0" encoding="utf-8"?>
<p:tagLst xmlns:p="http://schemas.openxmlformats.org/presentationml/2006/main">
  <p:tag name="AS_UNIQUEID" val="136"/>
</p:tagLst>
</file>

<file path=ppt/tags/tag70.xml><?xml version="1.0" encoding="utf-8"?>
<p:tagLst xmlns:p="http://schemas.openxmlformats.org/presentationml/2006/main">
  <p:tag name="AS_UNIQUEID" val="199"/>
</p:tagLst>
</file>

<file path=ppt/tags/tag71.xml><?xml version="1.0" encoding="utf-8"?>
<p:tagLst xmlns:p="http://schemas.openxmlformats.org/presentationml/2006/main">
  <p:tag name="AS_UNIQUEID" val="200"/>
</p:tagLst>
</file>

<file path=ppt/tags/tag72.xml><?xml version="1.0" encoding="utf-8"?>
<p:tagLst xmlns:p="http://schemas.openxmlformats.org/presentationml/2006/main">
  <p:tag name="AS_UNIQUEID" val="201"/>
</p:tagLst>
</file>

<file path=ppt/tags/tag73.xml><?xml version="1.0" encoding="utf-8"?>
<p:tagLst xmlns:p="http://schemas.openxmlformats.org/presentationml/2006/main">
  <p:tag name="AS_UNIQUEID" val="202"/>
</p:tagLst>
</file>

<file path=ppt/tags/tag74.xml><?xml version="1.0" encoding="utf-8"?>
<p:tagLst xmlns:p="http://schemas.openxmlformats.org/presentationml/2006/main">
  <p:tag name="AS_UNIQUEID" val="203"/>
</p:tagLst>
</file>

<file path=ppt/tags/tag75.xml><?xml version="1.0" encoding="utf-8"?>
<p:tagLst xmlns:p="http://schemas.openxmlformats.org/presentationml/2006/main">
  <p:tag name="AS_UNIQUEID" val="204"/>
</p:tagLst>
</file>

<file path=ppt/tags/tag76.xml><?xml version="1.0" encoding="utf-8"?>
<p:tagLst xmlns:p="http://schemas.openxmlformats.org/presentationml/2006/main">
  <p:tag name="AS_UNIQUEID" val="205"/>
</p:tagLst>
</file>

<file path=ppt/tags/tag77.xml><?xml version="1.0" encoding="utf-8"?>
<p:tagLst xmlns:p="http://schemas.openxmlformats.org/presentationml/2006/main">
  <p:tag name="AS_UNIQUEID" val="98"/>
</p:tagLst>
</file>

<file path=ppt/tags/tag78.xml><?xml version="1.0" encoding="utf-8"?>
<p:tagLst xmlns:p="http://schemas.openxmlformats.org/presentationml/2006/main">
  <p:tag name="AS_UNIQUEID" val="99"/>
</p:tagLst>
</file>

<file path=ppt/tags/tag79.xml><?xml version="1.0" encoding="utf-8"?>
<p:tagLst xmlns:p="http://schemas.openxmlformats.org/presentationml/2006/main">
  <p:tag name="AS_UNIQUEID" val="206"/>
</p:tagLst>
</file>

<file path=ppt/tags/tag8.xml><?xml version="1.0" encoding="utf-8"?>
<p:tagLst xmlns:p="http://schemas.openxmlformats.org/presentationml/2006/main">
  <p:tag name="AS_UNIQUEID" val="137"/>
</p:tagLst>
</file>

<file path=ppt/tags/tag80.xml><?xml version="1.0" encoding="utf-8"?>
<p:tagLst xmlns:p="http://schemas.openxmlformats.org/presentationml/2006/main">
  <p:tag name="AS_UNIQUEID" val="100"/>
</p:tagLst>
</file>

<file path=ppt/tags/tag81.xml><?xml version="1.0" encoding="utf-8"?>
<p:tagLst xmlns:p="http://schemas.openxmlformats.org/presentationml/2006/main">
  <p:tag name="AS_UNIQUEID" val="101"/>
</p:tagLst>
</file>

<file path=ppt/tags/tag82.xml><?xml version="1.0" encoding="utf-8"?>
<p:tagLst xmlns:p="http://schemas.openxmlformats.org/presentationml/2006/main">
  <p:tag name="AS_UNIQUEID" val="207"/>
</p:tagLst>
</file>

<file path=ppt/tags/tag83.xml><?xml version="1.0" encoding="utf-8"?>
<p:tagLst xmlns:p="http://schemas.openxmlformats.org/presentationml/2006/main">
  <p:tag name="AS_UNIQUEID" val="37"/>
</p:tagLst>
</file>

<file path=ppt/tags/tag84.xml><?xml version="1.0" encoding="utf-8"?>
<p:tagLst xmlns:p="http://schemas.openxmlformats.org/presentationml/2006/main">
  <p:tag name="AS_UNIQUEID" val="38"/>
</p:tagLst>
</file>

<file path=ppt/tags/tag85.xml><?xml version="1.0" encoding="utf-8"?>
<p:tagLst xmlns:p="http://schemas.openxmlformats.org/presentationml/2006/main">
  <p:tag name="AS_UNIQUEID" val="39"/>
</p:tagLst>
</file>

<file path=ppt/tags/tag86.xml><?xml version="1.0" encoding="utf-8"?>
<p:tagLst xmlns:p="http://schemas.openxmlformats.org/presentationml/2006/main">
  <p:tag name="AS_UNIQUEID" val="40"/>
</p:tagLst>
</file>

<file path=ppt/tags/tag87.xml><?xml version="1.0" encoding="utf-8"?>
<p:tagLst xmlns:p="http://schemas.openxmlformats.org/presentationml/2006/main">
  <p:tag name="AS_UNIQUEID" val="41"/>
</p:tagLst>
</file>

<file path=ppt/tags/tag88.xml><?xml version="1.0" encoding="utf-8"?>
<p:tagLst xmlns:p="http://schemas.openxmlformats.org/presentationml/2006/main">
  <p:tag name="AS_UNIQUEID" val="42"/>
</p:tagLst>
</file>

<file path=ppt/tags/tag89.xml><?xml version="1.0" encoding="utf-8"?>
<p:tagLst xmlns:p="http://schemas.openxmlformats.org/presentationml/2006/main">
  <p:tag name="AS_UNIQUEID" val="43"/>
</p:tagLst>
</file>

<file path=ppt/tags/tag9.xml><?xml version="1.0" encoding="utf-8"?>
<p:tagLst xmlns:p="http://schemas.openxmlformats.org/presentationml/2006/main">
  <p:tag name="AS_UNIQUEID" val="138"/>
</p:tagLst>
</file>

<file path=ppt/tags/tag90.xml><?xml version="1.0" encoding="utf-8"?>
<p:tagLst xmlns:p="http://schemas.openxmlformats.org/presentationml/2006/main">
  <p:tag name="AS_UNIQUEID" val="208"/>
</p:tagLst>
</file>

<file path=ppt/tags/tag91.xml><?xml version="1.0" encoding="utf-8"?>
<p:tagLst xmlns:p="http://schemas.openxmlformats.org/presentationml/2006/main">
  <p:tag name="AS_UNIQUEID" val="102"/>
</p:tagLst>
</file>

<file path=ppt/tags/tag92.xml><?xml version="1.0" encoding="utf-8"?>
<p:tagLst xmlns:p="http://schemas.openxmlformats.org/presentationml/2006/main">
  <p:tag name="AS_UNIQUEID" val="103"/>
</p:tagLst>
</file>

<file path=ppt/tags/tag93.xml><?xml version="1.0" encoding="utf-8"?>
<p:tagLst xmlns:p="http://schemas.openxmlformats.org/presentationml/2006/main">
  <p:tag name="AS_UNIQUEID" val="209"/>
</p:tagLst>
</file>

<file path=ppt/tags/tag94.xml><?xml version="1.0" encoding="utf-8"?>
<p:tagLst xmlns:p="http://schemas.openxmlformats.org/presentationml/2006/main">
  <p:tag name="AS_UNIQUEID" val="44"/>
</p:tagLst>
</file>

<file path=ppt/tags/tag95.xml><?xml version="1.0" encoding="utf-8"?>
<p:tagLst xmlns:p="http://schemas.openxmlformats.org/presentationml/2006/main">
  <p:tag name="AS_UNIQUEID" val="45"/>
</p:tagLst>
</file>

<file path=ppt/tags/tag96.xml><?xml version="1.0" encoding="utf-8"?>
<p:tagLst xmlns:p="http://schemas.openxmlformats.org/presentationml/2006/main">
  <p:tag name="AS_UNIQUEID" val="46"/>
</p:tagLst>
</file>

<file path=ppt/tags/tag97.xml><?xml version="1.0" encoding="utf-8"?>
<p:tagLst xmlns:p="http://schemas.openxmlformats.org/presentationml/2006/main">
  <p:tag name="AS_UNIQUEID" val="210"/>
</p:tagLst>
</file>

<file path=ppt/tags/tag98.xml><?xml version="1.0" encoding="utf-8"?>
<p:tagLst xmlns:p="http://schemas.openxmlformats.org/presentationml/2006/main">
  <p:tag name="AS_UNIQUEID" val="104"/>
</p:tagLst>
</file>

<file path=ppt/tags/tag99.xml><?xml version="1.0" encoding="utf-8"?>
<p:tagLst xmlns:p="http://schemas.openxmlformats.org/presentationml/2006/main">
  <p:tag name="AS_UNIQUEID" val="105"/>
</p:tagLst>
</file>

<file path=ppt/theme/theme1.xml><?xml version="1.0" encoding="utf-8"?>
<a:theme xmlns:r="http://schemas.openxmlformats.org/officeDocument/2006/relationships"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ערכת נושא Office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0</Paragraphs>
  <Slides>0</Slides>
  <Notes>0</Notes>
  <TotalTime>0</TotalTime>
  <HiddenSlides>0</HiddenSlides>
  <MMClips>0</MMClips>
  <ScaleCrop>0</ScaleCrop>
  <LinksUpToDate>0</LinksUpToDate>
  <SharedDoc>0</SharedDoc>
  <HyperlinksChanged>0</HyperlinksChanged>
  <Application>Aspose.Slides for .NET</Application>
  <AppVersion>20.0200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0</cp:revision>
  <dcterms:created xsi:type="dcterms:W3CDTF">2019-05-07T08:42:13Z</dcterms:created>
  <dcterms:modified xsi:type="dcterms:W3CDTF">2021-04-08T20:24:45Z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