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2,100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82" cy="1321079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17</a:t>
              </a:r>
              <a:r>
                <a:rPr b="1" i="0" lang="en-US" sz="31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,</a:t>
              </a: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3</a:t>
              </a:r>
              <a:r>
                <a:rPr b="1" i="0" lang="en-US" sz="31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5,000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ה-57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43" cy="866422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 בדצמבר</a:t>
              </a:r>
              <a:r>
                <a:rPr b="1" i="0" lang="en-US" sz="16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 2023</a:t>
              </a:r>
              <a:endParaRPr b="1" sz="10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י"ט </a:t>
              </a:r>
              <a:r>
                <a:rPr b="1"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ב</a:t>
              </a:r>
              <a:r>
                <a:rPr b="1" lang="en-US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כסלו</a:t>
              </a:r>
              <a:r>
                <a:rPr b="1"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 התש</a:t>
              </a:r>
              <a:r>
                <a:rPr b="1" lang="en-US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פ</a:t>
              </a:r>
              <a:r>
                <a:rPr b="1"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״ד</a:t>
              </a:r>
              <a:endParaRPr b="1" i="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22:00)</a:t>
              </a:r>
              <a:endParaRPr b="1" sz="10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52900"/>
            <a:ext cx="5403600" cy="9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השמיני למלחמה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1270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״אנחנו ממוקדים בהמשך פירוק החמאס, וביצירת תנאים להחזרת חטופים נוספים״ </a:t>
            </a:r>
            <a:endParaRPr i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12700" rt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מתוך דברי הרמטכ״ל, ה-02.12.2023</a:t>
            </a:r>
            <a:endParaRPr i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127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אמש, הרמטכ"ל קיים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הערכת מצב עם פורום המטה הכללי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עם חידוש הלחימה ולקראת היציאה לחלק השני של המלחמה.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תקף ביממה האחרונה מעל ל-400 מטרות טרור ברחבי הרצועה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במהלך הלילה, תקפו מטוסי קרב של חיל האוויר מעל ל-50 מטרות בתקיפה נרחבת במרחב ח'אן יונס. לוחמי צוות קרב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חטיבה 551 חיסלו מחבלים ותשתיות של חמאס באזור בית לאהיה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באמצעות ירי טנקים. חטיבת האש 215 הפעילה אש ארטילרית והכווינה תקיפות אוויריות בצפון הרצועה. בין התקיפות שהכווינה החטיבה היו חוליית מחבלים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ומסגד ששימש את הגא"פ כמפקדה מבצעית.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חטיבה 261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הכווינו כלי טיס לתקיפות והשמידו מטרות מהאוויר ומהקרקע. בין המטרות - מחסן אמל"ח, ותשתיות טרור ששימשו להיערכות מחודשת של האויב. בנוסף, לוחמי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צוות קרב חטיבה 401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בשיתוף מכלול האש החטיבתי חיסלו חוליות מחבלים והכווינו אש כנגד מטרות טרור בצפון הרצועה.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הלילה, ביצעו כוחות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זרוע הים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פעילות מבצעית ממוקדת בדרום רצועת עזה, במעגנת ח'אן יונס ובדיר אל בלאח, במסגרתה תקפו באמצעות חימוש מדוייק מטרות צבאיות של חמאס, וכן תשתיות וציוד ששימשו את הכוח הימי של הארגון.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אותרו עשרות רקטות שהוחבאו תחת ארגזי אונר"א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בצפון הרצועה. כמו כן, מתחת לארגזים נמצאו כ-30 טילי גראד ועשרות טילים נוספים.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ושב"כ ח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יסלו את מפקד גדוד שג'עייה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ארגון הטרור חמאס,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שהיה אחראי לאסון הנגמ"ש במהלך מבצע "צוק איתן"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ושילח את מחבלי הנח'בה לעבר קיבוץ ומוצב נחל עוז ב-7 לאוקטובר.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פיקוד המרכז: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127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אמש, מפקד פיקוד העורף,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חתם על צו החרמה ואטימה זמנית לשני בתים בהם התגוררו המחבלים שביצעו את פיגוע הירי בכניסה לעיר ירושלים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ב-30 בנובמבר. בהמשך לנסיבות האירוע נפתחה חקירה על ידי משטרת ישראל ושב״כ, והוחלט כי החקירה תתבצע בשיתוף המשטרה הצבאית החוקרת.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127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במבצע של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חטיבת שומרון בעיר שכם, עצרו לוחמי המילואים חמישה מבוקשים, איתרו והחרימו מטענים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אקדח, רימוני הלם, מחסניות וציוד צבאי. בעיר יטא שבגרת חטיבת יהודה, החרימו הלוחמים ציוד טכנולוגי ששימש את ארגון הטרור חמאס.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marR="127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ניסיון פיגוע דקירה אירע לעבר כוח צה"ל במילואים מגדוד 7037 שפעל בחסם בצומת האיקס, סמוך לעיר שכם.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הלוחמים חתרו למגע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והגיבו בירי לעבר המחבל שחוסל.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127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צה"ל תקפו חוליית מחבלים שפעלה בשטח לבנון. כמו כן, זוהו מספר שיגורים שחצו משטח לבנון לעבר מוצבי צה"ל.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יחידת ההגנה האווירית יירטה בהצלחה שני שיגורים במרחב קריית שמונה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 כוחות צה"ל תקפו בירי ארטילרי את מקורות הירי.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127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אמש,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תקף 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באמצעות מטוסי קרב, מסוקי קרב וירי ארטילרי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תשתיות טרור של ארגון הטרור חיזבאללה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בשטח לבנון בתגובה לשיגורים לעבר שטח מדינת ישראל.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כוחותינו ממשיכים להגיב בנחישות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כדי להסיר כל איום הנשקף לעורף ישראל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.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אירועים מרכזיים מהימים האחרונים:</a:t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העסקה לשחרור החטופים, שוחררו בשבוע האחרון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: 38 ילדים, 43 מבוגרים ו-24 עובדים זרים.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פעולתו הנחושה של צה"ל במסגרת התמרון הקרקעי הפעילה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לחץ גדול על חמאס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ואיפשרה את התנאים לעסקה. 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ימי ההפוגה צה״ל נערך בתכנון ואישור כלל התוכניות המבצעיות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להמשך הלחימה על מנת להמשיך במאמץ ולהשיג את מטרותיה ברגע שתיגמר הפסקת האש.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פיקוד המרכז: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פועל בכל רחבי איו"ש </a:t>
            </a:r>
            <a:r>
              <a:rPr b="1"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לסיכול ומניעת פיגועים</a:t>
            </a: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הגדודים הלוחמים מבצעים מעצרי מבוקשים ופוגעים בתשתיות טרור. </a:t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2100" lvl="0" marL="45720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ssistant"/>
              <a:buChar char="●"/>
            </a:pPr>
            <a:r>
              <a:rPr lang="en-US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עד כה נעצרו מתחילת המלחמה כ-2,100 מבוקשים בגזרה, כ-1,100 מהם משוייכים לארגון הטרור חמאס.</a:t>
            </a:r>
            <a:endParaRPr b="1"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