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2-->
<p:presentation xmlns:r="http://schemas.openxmlformats.org/officeDocument/2006/relationships" xmlns:a="http://schemas.openxmlformats.org/drawingml/2006/main" xmlns:p="http://schemas.openxmlformats.org/presentationml/2006/main" rtl="1">
  <p:sldMasterIdLst>
    <p:sldMasterId id="2147483648" r:id="rId1"/>
  </p:sldMasterIdLst>
  <p:notesMasterIdLst>
    <p:notesMasterId r:id="rId2"/>
  </p:notesMasterIdLst>
  <p:handoutMasterIdLst>
    <p:handoutMasterId r:id="rId3"/>
  </p:handoutMasterIdLst>
  <p:sldIdLst>
    <p:sldId id="280" r:id="rId4"/>
    <p:sldId id="256" r:id="rId5"/>
    <p:sldId id="259" r:id="rId6"/>
    <p:sldId id="260" r:id="rId7"/>
    <p:sldId id="269" r:id="rId8"/>
    <p:sldId id="261" r:id="rId9"/>
    <p:sldId id="279" r:id="rId10"/>
    <p:sldId id="262" r:id="rId11"/>
    <p:sldId id="268" r:id="rId12"/>
    <p:sldId id="277" r:id="rId13"/>
    <p:sldId id="267" r:id="rId14"/>
    <p:sldId id="282" r:id="rId15"/>
    <p:sldId id="271" r:id="rId16"/>
    <p:sldId id="272" r:id="rId17"/>
    <p:sldId id="273" r:id="rId18"/>
    <p:sldId id="281" r:id="rId19"/>
    <p:sldId id="274" r:id="rId20"/>
    <p:sldId id="275" r:id="rId21"/>
    <p:sldId id="276" r:id="rId22"/>
  </p:sldIdLst>
  <p:sldSz cx="12192000" cy="6858000"/>
  <p:notesSz cx="6858000" cy="9926638"/>
  <p:custDataLst>
    <p:tags r:id="rId23"/>
  </p:custDataLst>
  <p:defaultTextStyle>
    <a:defPPr>
      <a:defRPr lang="he-IL"/>
    </a:defPPr>
    <a:lvl1pPr marL="0" indent="0" algn="r" defTabSz="914400" rtl="1" eaLnBrk="1" hangingPunct="1">
      <a:buNone/>
      <a:defRPr sz="1800">
        <a:solidFill>
          <a:schemeClr val="tx1"/>
        </a:solidFill>
        <a:latin typeface="Calibri Light"/>
        <a:ea typeface="Calibri Light"/>
      </a:defRPr>
    </a:lvl1pPr>
    <a:lvl2pPr marL="457200" indent="0" algn="r" defTabSz="914400" rtl="1" eaLnBrk="1" hangingPunct="1">
      <a:buNone/>
      <a:defRPr sz="1800">
        <a:solidFill>
          <a:schemeClr val="tx1"/>
        </a:solidFill>
        <a:latin typeface="Calibri Light"/>
        <a:ea typeface="Calibri Light"/>
      </a:defRPr>
    </a:lvl2pPr>
    <a:lvl3pPr marL="914400" indent="0" algn="r" defTabSz="914400" rtl="1" eaLnBrk="1" hangingPunct="1">
      <a:buNone/>
      <a:defRPr sz="1800">
        <a:solidFill>
          <a:schemeClr val="tx1"/>
        </a:solidFill>
        <a:latin typeface="Calibri Light"/>
        <a:ea typeface="Calibri Light"/>
      </a:defRPr>
    </a:lvl3pPr>
    <a:lvl4pPr marL="1371600" indent="0" algn="r" defTabSz="914400" rtl="1" eaLnBrk="1" hangingPunct="1">
      <a:buNone/>
      <a:defRPr sz="1800">
        <a:solidFill>
          <a:schemeClr val="tx1"/>
        </a:solidFill>
        <a:latin typeface="Calibri Light"/>
        <a:ea typeface="Calibri Light"/>
      </a:defRPr>
    </a:lvl4pPr>
    <a:lvl5pPr marL="1828800" indent="0" algn="r" defTabSz="914400" rtl="1" eaLnBrk="1" hangingPunct="1">
      <a:buNone/>
      <a:defRPr sz="1800">
        <a:solidFill>
          <a:schemeClr val="tx1"/>
        </a:solidFill>
        <a:latin typeface="Calibri Light"/>
        <a:ea typeface="Calibri Light"/>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94" autoAdjust="0"/>
    <p:restoredTop sz="94660"/>
  </p:normalViewPr>
  <p:slideViewPr>
    <p:cSldViewPr>
      <p:cViewPr varScale="1">
        <p:scale>
          <a:sx n="81" d="100"/>
          <a:sy n="81" d="100"/>
        </p:scale>
        <p:origin x="0" y="0"/>
      </p:cViewPr>
    </p:cSldViewPr>
  </p:slideViewPr>
  <p:notesViewPr>
    <p:cSldViewPr>
      <p:cViewPr>
        <p:scale>
          <a:sx n="10" d="100"/>
          <a:sy n="10"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tags" Target="tags/tag163.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1.xml" /><Relationship Id="rId27"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ags" Target="../tags/tag83.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custDataLst>
            <p:tags r:id="rId1"/>
          </p:custDataLst>
        </p:nvPr>
      </p:nvGrpSpPr>
      <p:grpSpPr/>
      <p:sp>
        <p:nvSpPr>
          <p:cNvPr id="22530" name="מציין מיקום של כותרת עליונה 1"/>
          <p:cNvSpPr>
            <a:spLocks noGrp="1"/>
          </p:cNvSpPr>
          <p:nvPr>
            <p:ph type="hdr" sz="quarter"/>
            <p:custDataLst>
              <p:tags r:id="rId2"/>
            </p:custDataLst>
          </p:nvPr>
        </p:nvSpPr>
        <p:spPr>
          <a:xfrm>
            <a:off x="3886200" y="0"/>
            <a:ext cx="2971800" cy="498475"/>
          </a:xfrm>
          <a:prstGeom prst="rect">
            <a:avLst/>
          </a:prstGeom>
          <a:noFill/>
          <a:ln cap="flat">
            <a:noFill/>
            <a:prstDash val="solid"/>
            <a:round/>
            <a:headEnd type="none" w="med" len="med"/>
            <a:tailEnd type="none" w="med" len="med"/>
          </a:ln>
        </p:spPr>
        <p:txBody>
          <a:bodyPr vert="horz" lIns="91440" tIns="45720" rIns="91440" bIns="45720"/>
          <a:lstStyle>
            <a:defPPr>
              <a:defRPr lang="he-IL"/>
            </a:defPPr>
            <a:lvl1pPr marL="0" indent="0" algn="r" defTabSz="914400" rtl="1" eaLnBrk="1" latinLnBrk="0" hangingPunct="1">
              <a:buNone/>
              <a:defRPr lang="he-IL" altLang="en-US" sz="1800" kern="1200">
                <a:solidFill>
                  <a:schemeClr val="tx1"/>
                </a:solidFill>
                <a:latin typeface="+mn-lt"/>
                <a:ea typeface="+mn-ea"/>
                <a:cs typeface="+mn-cs"/>
              </a:defRPr>
            </a:lvl1pPr>
            <a:lvl2pPr marL="457200" indent="0" algn="r" defTabSz="914400" rtl="1" eaLnBrk="1" latinLnBrk="0" hangingPunct="1">
              <a:buNone/>
              <a:defRPr lang="he-IL" altLang="en-US" sz="1800" kern="1200">
                <a:solidFill>
                  <a:schemeClr val="tx1"/>
                </a:solidFill>
                <a:latin typeface="+mn-lt"/>
                <a:ea typeface="+mn-ea"/>
                <a:cs typeface="+mn-cs"/>
              </a:defRPr>
            </a:lvl2pPr>
            <a:lvl3pPr marL="914400" indent="0" algn="r" defTabSz="914400" rtl="1" eaLnBrk="1" latinLnBrk="0" hangingPunct="1">
              <a:buNone/>
              <a:defRPr lang="he-IL" altLang="en-US" sz="1800" kern="1200">
                <a:solidFill>
                  <a:schemeClr val="tx1"/>
                </a:solidFill>
                <a:latin typeface="+mn-lt"/>
                <a:ea typeface="+mn-ea"/>
                <a:cs typeface="+mn-cs"/>
              </a:defRPr>
            </a:lvl3pPr>
            <a:lvl4pPr marL="1371600" indent="0" algn="r" defTabSz="914400" rtl="1" eaLnBrk="1" latinLnBrk="0" hangingPunct="1">
              <a:buNone/>
              <a:defRPr lang="he-IL" altLang="en-US" sz="1800" kern="1200">
                <a:solidFill>
                  <a:schemeClr val="tx1"/>
                </a:solidFill>
                <a:latin typeface="+mn-lt"/>
                <a:ea typeface="+mn-ea"/>
                <a:cs typeface="+mn-cs"/>
              </a:defRPr>
            </a:lvl4pPr>
            <a:lvl5pPr marL="1828800" indent="0" algn="r" defTabSz="914400" rtl="1" eaLnBrk="1" latinLnBrk="0" hangingPunct="1">
              <a:buNone/>
              <a:defRPr lang="he-IL" altLang="en-US" sz="1800" kern="1200">
                <a:solidFill>
                  <a:schemeClr val="tx1"/>
                </a:solidFill>
                <a:latin typeface="+mn-lt"/>
                <a:ea typeface="+mn-ea"/>
                <a:cs typeface="+mn-cs"/>
              </a:defRPr>
            </a:lvl5pPr>
            <a:lvl6pPr marL="2286000" algn="r" defTabSz="914400" rtl="1" eaLnBrk="1" latinLnBrk="0" hangingPunct="1">
              <a:defRPr lang="he-IL" altLang="en-US" sz="1800" kern="1200">
                <a:solidFill>
                  <a:schemeClr val="tx1"/>
                </a:solidFill>
                <a:latin typeface="+mn-lt"/>
                <a:ea typeface="+mn-ea"/>
                <a:cs typeface="+mn-cs"/>
              </a:defRPr>
            </a:lvl6pPr>
            <a:lvl7pPr marL="2743200" algn="r" defTabSz="914400" rtl="1" eaLnBrk="1" latinLnBrk="0" hangingPunct="1">
              <a:defRPr lang="he-IL" altLang="en-US" sz="1800" kern="1200">
                <a:solidFill>
                  <a:schemeClr val="tx1"/>
                </a:solidFill>
                <a:latin typeface="+mn-lt"/>
                <a:ea typeface="+mn-ea"/>
                <a:cs typeface="+mn-cs"/>
              </a:defRPr>
            </a:lvl7pPr>
            <a:lvl8pPr marL="3200400" algn="r" defTabSz="914400" rtl="1" eaLnBrk="1" latinLnBrk="0" hangingPunct="1">
              <a:defRPr lang="he-IL" altLang="en-US" sz="1800" kern="1200">
                <a:solidFill>
                  <a:schemeClr val="tx1"/>
                </a:solidFill>
                <a:latin typeface="+mn-lt"/>
                <a:ea typeface="+mn-ea"/>
                <a:cs typeface="+mn-cs"/>
              </a:defRPr>
            </a:lvl8pPr>
            <a:lvl9pPr marL="3657600" algn="r" defTabSz="914400" rtl="1" eaLnBrk="1" latinLnBrk="0" hangingPunct="1">
              <a:defRPr lang="he-IL" altLang="en-US" sz="1800" kern="1200">
                <a:solidFill>
                  <a:schemeClr val="tx1"/>
                </a:solidFill>
                <a:latin typeface="+mn-lt"/>
                <a:ea typeface="+mn-ea"/>
                <a:cs typeface="+mn-cs"/>
              </a:defRPr>
            </a:lvl9pPr>
          </a:lstStyle>
          <a:p>
            <a:pPr lvl="0"/>
            <a:r>
              <a:rPr lang="he-IL" sz="1200"/>
              <a:t>באתיופיה</a:t>
            </a:r>
            <a:endParaRPr lang="he-IL" sz="1200"/>
          </a:p>
        </p:txBody>
      </p:sp>
      <p:sp>
        <p:nvSpPr>
          <p:cNvPr id="22531" name="מציין מיקום של תאריך 2"/>
          <p:cNvSpPr>
            <a:spLocks noGrp="1"/>
          </p:cNvSpPr>
          <p:nvPr>
            <p:ph type="dt" sz="quarter" idx="2"/>
            <p:custDataLst>
              <p:tags r:id="rId3"/>
            </p:custDataLst>
          </p:nvPr>
        </p:nvSpPr>
        <p:spPr>
          <a:xfrm>
            <a:off x="1588" y="0"/>
            <a:ext cx="2971800" cy="498475"/>
          </a:xfrm>
          <a:prstGeom prst="rect">
            <a:avLst/>
          </a:prstGeom>
          <a:noFill/>
          <a:ln cap="flat">
            <a:noFill/>
            <a:prstDash val="solid"/>
            <a:round/>
            <a:headEnd type="none" w="med" len="med"/>
            <a:tailEnd type="none" w="med" len="med"/>
          </a:ln>
        </p:spPr>
        <p:txBody>
          <a:bodyPr vert="horz" lIns="91440" tIns="45720" rIns="91440" bIns="4572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DA7E93BF-B316-40E0-A03D-D3AE6DFBA3AE}" type="datetime1">
              <a:rPr lang="he-IL" sz="1200"/>
              <a:t>*</a:t>
            </a:fld>
            <a:endParaRPr lang="he-IL" sz="1200"/>
          </a:p>
        </p:txBody>
      </p:sp>
      <p:sp>
        <p:nvSpPr>
          <p:cNvPr id="22532" name="מציין מיקום של כותרת תחתונה 3"/>
          <p:cNvSpPr>
            <a:spLocks noGrp="1"/>
          </p:cNvSpPr>
          <p:nvPr>
            <p:ph type="ftr" sz="quarter" idx="3"/>
            <p:custDataLst>
              <p:tags r:id="rId4"/>
            </p:custDataLst>
          </p:nvPr>
        </p:nvSpPr>
        <p:spPr>
          <a:xfrm>
            <a:off x="3886200" y="9428163"/>
            <a:ext cx="2971800" cy="498475"/>
          </a:xfrm>
          <a:prstGeom prst="rect">
            <a:avLst/>
          </a:prstGeom>
          <a:noFill/>
          <a:ln cap="flat">
            <a:noFill/>
            <a:prstDash val="solid"/>
            <a:round/>
            <a:headEnd type="none" w="med" len="med"/>
            <a:tailEnd type="none" w="med" len="med"/>
          </a:ln>
        </p:spPr>
        <p:txBody>
          <a:bodyPr vert="horz" lIns="91440" tIns="45720" rIns="91440" bIns="45720" anchor="b"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endParaRPr lang="he-IL" sz="1200"/>
          </a:p>
        </p:txBody>
      </p:sp>
      <p:sp>
        <p:nvSpPr>
          <p:cNvPr id="22533" name="מציין מיקום של מספר שקופית 4"/>
          <p:cNvSpPr>
            <a:spLocks noGrp="1"/>
          </p:cNvSpPr>
          <p:nvPr>
            <p:ph type="sldNum" sz="quarter" idx="4"/>
            <p:custDataLst>
              <p:tags r:id="rId5"/>
            </p:custDataLst>
          </p:nvPr>
        </p:nvSpPr>
        <p:spPr>
          <a:xfrm>
            <a:off x="1588" y="9428163"/>
            <a:ext cx="2971800" cy="498475"/>
          </a:xfrm>
          <a:prstGeom prst="rect">
            <a:avLst/>
          </a:prstGeom>
          <a:noFill/>
          <a:ln w="9525" cap="flat" cmpd="sng" algn="ctr">
            <a:noFill/>
            <a:prstDash val="solid"/>
            <a:round/>
            <a:headEnd type="none" w="med" len="med"/>
            <a:tailEnd type="none" w="med" len="med"/>
          </a:ln>
        </p:spPr>
        <p:txBody>
          <a:bodyPr vert="horz" lIns="91440" tIns="45720" rIns="91440" bIns="45720" rtlCol="1" anchor="b"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0991C1B3-22F5-44F2-B36E-ACB3435C83A4}" type="slidenum">
              <a:rPr lang="he-IL" sz="1200"/>
              <a:t>*</a:t>
            </a:fld>
            <a:endParaRPr lang="he-IL" sz="1200"/>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ags" Target="../tags/tag76.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 Id="rId6" Type="http://schemas.openxmlformats.org/officeDocument/2006/relationships/tags" Target="../tags/tag81.xml" /><Relationship Id="rId7" Type="http://schemas.openxmlformats.org/officeDocument/2006/relationships/tags" Target="../tags/tag82.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custDataLst>
            <p:tags r:id="rId1"/>
          </p:custDataLst>
        </p:nvPr>
      </p:nvGrpSpPr>
      <p:grpSpPr/>
      <p:sp>
        <p:nvSpPr>
          <p:cNvPr id="21506" name="מציין מיקום של כותרת עליונה 1"/>
          <p:cNvSpPr>
            <a:spLocks noGrp="1"/>
          </p:cNvSpPr>
          <p:nvPr>
            <p:ph type="hdr" sz="quarter"/>
            <p:custDataLst>
              <p:tags r:id="rId2"/>
            </p:custDataLst>
          </p:nvPr>
        </p:nvSpPr>
        <p:spPr>
          <a:xfrm>
            <a:off x="3886200" y="0"/>
            <a:ext cx="2971800" cy="498475"/>
          </a:xfrm>
          <a:prstGeom prst="rect">
            <a:avLst/>
          </a:prstGeom>
          <a:noFill/>
          <a:ln cap="flat">
            <a:noFill/>
            <a:prstDash val="solid"/>
            <a:round/>
            <a:headEnd type="none" w="med" len="med"/>
            <a:tailEnd type="none" w="med" len="med"/>
          </a:ln>
        </p:spPr>
        <p:txBody>
          <a:bodyPr vert="horz" lIns="91440" tIns="45720" rIns="91440" bIns="45720"/>
          <a:lstStyle>
            <a:defPPr>
              <a:defRPr lang="he-IL"/>
            </a:defPPr>
            <a:lvl1pPr marL="0" indent="0" algn="r" defTabSz="914400" rtl="1" eaLnBrk="1" latinLnBrk="0" hangingPunct="1">
              <a:buNone/>
              <a:defRPr lang="he-IL" altLang="en-US" sz="1800" kern="1200">
                <a:solidFill>
                  <a:schemeClr val="tx1"/>
                </a:solidFill>
                <a:latin typeface="+mn-lt"/>
                <a:ea typeface="+mn-ea"/>
                <a:cs typeface="+mn-cs"/>
              </a:defRPr>
            </a:lvl1pPr>
            <a:lvl2pPr marL="457200" indent="0" algn="r" defTabSz="914400" rtl="1" eaLnBrk="1" latinLnBrk="0" hangingPunct="1">
              <a:buNone/>
              <a:defRPr lang="he-IL" altLang="en-US" sz="1800" kern="1200">
                <a:solidFill>
                  <a:schemeClr val="tx1"/>
                </a:solidFill>
                <a:latin typeface="+mn-lt"/>
                <a:ea typeface="+mn-ea"/>
                <a:cs typeface="+mn-cs"/>
              </a:defRPr>
            </a:lvl2pPr>
            <a:lvl3pPr marL="914400" indent="0" algn="r" defTabSz="914400" rtl="1" eaLnBrk="1" latinLnBrk="0" hangingPunct="1">
              <a:buNone/>
              <a:defRPr lang="he-IL" altLang="en-US" sz="1800" kern="1200">
                <a:solidFill>
                  <a:schemeClr val="tx1"/>
                </a:solidFill>
                <a:latin typeface="+mn-lt"/>
                <a:ea typeface="+mn-ea"/>
                <a:cs typeface="+mn-cs"/>
              </a:defRPr>
            </a:lvl3pPr>
            <a:lvl4pPr marL="1371600" indent="0" algn="r" defTabSz="914400" rtl="1" eaLnBrk="1" latinLnBrk="0" hangingPunct="1">
              <a:buNone/>
              <a:defRPr lang="he-IL" altLang="en-US" sz="1800" kern="1200">
                <a:solidFill>
                  <a:schemeClr val="tx1"/>
                </a:solidFill>
                <a:latin typeface="+mn-lt"/>
                <a:ea typeface="+mn-ea"/>
                <a:cs typeface="+mn-cs"/>
              </a:defRPr>
            </a:lvl4pPr>
            <a:lvl5pPr marL="1828800" indent="0" algn="r" defTabSz="914400" rtl="1" eaLnBrk="1" latinLnBrk="0" hangingPunct="1">
              <a:buNone/>
              <a:defRPr lang="he-IL" altLang="en-US" sz="1800" kern="1200">
                <a:solidFill>
                  <a:schemeClr val="tx1"/>
                </a:solidFill>
                <a:latin typeface="+mn-lt"/>
                <a:ea typeface="+mn-ea"/>
                <a:cs typeface="+mn-cs"/>
              </a:defRPr>
            </a:lvl5pPr>
            <a:lvl6pPr marL="2286000" algn="r" defTabSz="914400" rtl="1" eaLnBrk="1" latinLnBrk="0" hangingPunct="1">
              <a:defRPr lang="he-IL" altLang="en-US" sz="1800" kern="1200">
                <a:solidFill>
                  <a:schemeClr val="tx1"/>
                </a:solidFill>
                <a:latin typeface="+mn-lt"/>
                <a:ea typeface="+mn-ea"/>
                <a:cs typeface="+mn-cs"/>
              </a:defRPr>
            </a:lvl6pPr>
            <a:lvl7pPr marL="2743200" algn="r" defTabSz="914400" rtl="1" eaLnBrk="1" latinLnBrk="0" hangingPunct="1">
              <a:defRPr lang="he-IL" altLang="en-US" sz="1800" kern="1200">
                <a:solidFill>
                  <a:schemeClr val="tx1"/>
                </a:solidFill>
                <a:latin typeface="+mn-lt"/>
                <a:ea typeface="+mn-ea"/>
                <a:cs typeface="+mn-cs"/>
              </a:defRPr>
            </a:lvl7pPr>
            <a:lvl8pPr marL="3200400" algn="r" defTabSz="914400" rtl="1" eaLnBrk="1" latinLnBrk="0" hangingPunct="1">
              <a:defRPr lang="he-IL" altLang="en-US" sz="1800" kern="1200">
                <a:solidFill>
                  <a:schemeClr val="tx1"/>
                </a:solidFill>
                <a:latin typeface="+mn-lt"/>
                <a:ea typeface="+mn-ea"/>
                <a:cs typeface="+mn-cs"/>
              </a:defRPr>
            </a:lvl8pPr>
            <a:lvl9pPr marL="3657600" algn="r" defTabSz="914400" rtl="1" eaLnBrk="1" latinLnBrk="0" hangingPunct="1">
              <a:defRPr lang="he-IL" altLang="en-US" sz="1800" kern="1200">
                <a:solidFill>
                  <a:schemeClr val="tx1"/>
                </a:solidFill>
                <a:latin typeface="+mn-lt"/>
                <a:ea typeface="+mn-ea"/>
                <a:cs typeface="+mn-cs"/>
              </a:defRPr>
            </a:lvl9pPr>
          </a:lstStyle>
          <a:p>
            <a:pPr lvl="0"/>
            <a:r>
              <a:rPr lang="he-IL" sz="1200"/>
              <a:t>באתיופיה</a:t>
            </a:r>
            <a:endParaRPr lang="he-IL" sz="1200"/>
          </a:p>
        </p:txBody>
      </p:sp>
      <p:sp>
        <p:nvSpPr>
          <p:cNvPr id="21507" name="מציין מיקום של תאריך 2"/>
          <p:cNvSpPr>
            <a:spLocks noGrp="1"/>
          </p:cNvSpPr>
          <p:nvPr>
            <p:ph type="dt" idx="2"/>
            <p:custDataLst>
              <p:tags r:id="rId3"/>
            </p:custDataLst>
          </p:nvPr>
        </p:nvSpPr>
        <p:spPr>
          <a:xfrm>
            <a:off x="1588" y="0"/>
            <a:ext cx="2971800" cy="498475"/>
          </a:xfrm>
          <a:prstGeom prst="rect">
            <a:avLst/>
          </a:prstGeom>
          <a:noFill/>
          <a:ln cap="flat">
            <a:noFill/>
            <a:prstDash val="solid"/>
            <a:round/>
            <a:headEnd type="none" w="med" len="med"/>
            <a:tailEnd type="none" w="med" len="med"/>
          </a:ln>
        </p:spPr>
        <p:txBody>
          <a:bodyPr vert="horz" lIns="91440" tIns="45720" rIns="91440" bIns="4572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FC5C661D-9C14-45F4-991E-744E303AB3D3}" type="datetime1">
              <a:rPr lang="he-IL" sz="1200"/>
              <a:t>*</a:t>
            </a:fld>
            <a:endParaRPr lang="he-IL" sz="1200"/>
          </a:p>
        </p:txBody>
      </p:sp>
      <p:sp>
        <p:nvSpPr>
          <p:cNvPr id="21508" name="מציין מיקום של תמונת שקופית 3"/>
          <p:cNvSpPr>
            <a:spLocks noGrp="1" noRot="1" noChangeAspect="1"/>
          </p:cNvSpPr>
          <p:nvPr>
            <p:ph type="sldImg" idx="5"/>
            <p:custDataLst>
              <p:tags r:id="rId4"/>
            </p:custDataLst>
          </p:nvPr>
        </p:nvSpPr>
        <p:spPr>
          <a:xfrm>
            <a:off x="452438" y="1241425"/>
            <a:ext cx="5953125" cy="3349625"/>
          </a:xfrm>
          <a:prstGeom prst="rect">
            <a:avLst/>
          </a:prstGeom>
          <a:noFill/>
          <a:ln w="12700">
            <a:solidFill>
              <a:srgbClr val="000000"/>
            </a:solidFill>
            <a:miter lim="800000"/>
          </a:ln>
        </p:spPr>
      </p:sp>
      <p:sp>
        <p:nvSpPr>
          <p:cNvPr id="21509" name="מציין מיקום של הערות 4"/>
          <p:cNvSpPr>
            <a:spLocks noGrp="1"/>
          </p:cNvSpPr>
          <p:nvPr>
            <p:ph type="body" sz="quarter" idx="1"/>
            <p:custDataLst>
              <p:tags r:id="rId5"/>
            </p:custDataLst>
          </p:nvPr>
        </p:nvSpPr>
        <p:spPr>
          <a:xfrm>
            <a:off x="685800" y="4776788"/>
            <a:ext cx="5486400" cy="3908425"/>
          </a:xfrm>
          <a:prstGeom prst="rect">
            <a:avLst/>
          </a:prstGeom>
          <a:noFill/>
          <a:ln cap="flat">
            <a:noFill/>
            <a:prstDash val="solid"/>
            <a:round/>
            <a:headEnd type="none" w="med" len="med"/>
            <a:tailEnd type="none" w="med" len="med"/>
          </a:ln>
        </p:spPr>
        <p:txBody>
          <a:bodyPr vert="horz" lIns="91440" tIns="45720" rIns="91440" bIns="45720"/>
          <a:lstStyle>
            <a:lvl1pPr marL="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5pPr>
          </a:lstStyle>
          <a:p>
            <a:pPr lvl="0"/>
            <a:r>
              <a:t>לחץ כדי לערוך סגנונות טקסט של תבנית בסיס</a:t>
            </a:r>
          </a:p>
          <a:p>
            <a:pPr lvl="1"/>
            <a:r>
              <a:t>רמה שנייה</a:t>
            </a:r>
          </a:p>
          <a:p>
            <a:pPr lvl="2"/>
            <a:r>
              <a:t>רמה שלישית</a:t>
            </a:r>
          </a:p>
          <a:p>
            <a:pPr lvl="3"/>
            <a:r>
              <a:t>רמה רביעית</a:t>
            </a:r>
          </a:p>
          <a:p>
            <a:pPr lvl="4"/>
            <a:r>
              <a:t>רמה חמישית</a:t>
            </a:r>
          </a:p>
        </p:txBody>
      </p:sp>
      <p:sp>
        <p:nvSpPr>
          <p:cNvPr id="21510" name="מציין מיקום של כותרת תחתונה 5"/>
          <p:cNvSpPr>
            <a:spLocks noGrp="1"/>
          </p:cNvSpPr>
          <p:nvPr>
            <p:ph type="ftr" sz="quarter" idx="3"/>
            <p:custDataLst>
              <p:tags r:id="rId6"/>
            </p:custDataLst>
          </p:nvPr>
        </p:nvSpPr>
        <p:spPr>
          <a:xfrm>
            <a:off x="3886200" y="9428163"/>
            <a:ext cx="2971800" cy="498475"/>
          </a:xfrm>
          <a:prstGeom prst="rect">
            <a:avLst/>
          </a:prstGeom>
          <a:noFill/>
          <a:ln cap="flat">
            <a:noFill/>
            <a:prstDash val="solid"/>
            <a:round/>
            <a:headEnd type="none" w="med" len="med"/>
            <a:tailEnd type="none" w="med" len="med"/>
          </a:ln>
        </p:spPr>
        <p:txBody>
          <a:bodyPr vert="horz" lIns="91440" tIns="45720" rIns="91440" bIns="45720" anchor="b"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endParaRPr lang="he-IL" sz="1200"/>
          </a:p>
        </p:txBody>
      </p:sp>
      <p:sp>
        <p:nvSpPr>
          <p:cNvPr id="21511" name="מציין מיקום של מספר שקופית 6"/>
          <p:cNvSpPr>
            <a:spLocks noGrp="1"/>
          </p:cNvSpPr>
          <p:nvPr>
            <p:ph type="sldNum" sz="quarter" idx="4"/>
            <p:custDataLst>
              <p:tags r:id="rId7"/>
            </p:custDataLst>
          </p:nvPr>
        </p:nvSpPr>
        <p:spPr>
          <a:xfrm>
            <a:off x="1588" y="9428584"/>
            <a:ext cx="2971800" cy="498055"/>
          </a:xfrm>
          <a:prstGeom prst="rect">
            <a:avLst/>
          </a:prstGeom>
          <a:noFill/>
          <a:ln w="9525" cap="flat" cmpd="sng" algn="ctr">
            <a:noFill/>
            <a:prstDash val="solid"/>
            <a:round/>
            <a:headEnd type="none" w="med" len="med"/>
            <a:tailEnd type="none" w="med" len="med"/>
          </a:ln>
        </p:spPr>
        <p:txBody>
          <a:bodyPr vert="horz" lIns="91440" tIns="45720" rIns="91440" bIns="45720" rtlCol="1" anchor="b"/>
          <a:lstStyle>
            <a:lvl1pPr algn="l">
              <a:defRPr sz="1200"/>
            </a:lvl1pPr>
          </a:lstStyle>
          <a:p>
            <a:pPr marL="0" marR="0" lvl="0" indent="0" algn="l" defTabSz="914400" rtl="0" eaLnBrk="0" fontAlgn="auto" latinLnBrk="0" hangingPunct="0">
              <a:lnSpc>
                <a:spcPct val="100000"/>
              </a:lnSpc>
              <a:spcBef>
                <a:spcPct val="0"/>
              </a:spcBef>
              <a:spcAft>
                <a:spcPct val="0"/>
              </a:spcAft>
              <a:buClrTx/>
              <a:buSzTx/>
              <a:buFontTx/>
              <a:buNone/>
            </a:pPr>
            <a:fld id="{A951A472-45DB-4689-B2C5-F6170D94356C}"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hf ftr="0" dt="0"/>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tags" Target="../tags/tag94.xml" /><Relationship Id="rId4" Type="http://schemas.openxmlformats.org/officeDocument/2006/relationships/tags" Target="../tags/tag95.xml" /><Relationship Id="rId5" Type="http://schemas.openxmlformats.org/officeDocument/2006/relationships/tags" Target="../tags/tag96.xml" /><Relationship Id="rId6" Type="http://schemas.openxmlformats.org/officeDocument/2006/relationships/tags" Target="../tags/tag97.xml" /><Relationship Id="rId7" Type="http://schemas.openxmlformats.org/officeDocument/2006/relationships/tags" Target="../tags/tag98.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tags" Target="../tags/tag116.xml" /><Relationship Id="rId4" Type="http://schemas.openxmlformats.org/officeDocument/2006/relationships/tags" Target="../tags/tag117.xml" /><Relationship Id="rId5" Type="http://schemas.openxmlformats.org/officeDocument/2006/relationships/tags" Target="../tags/tag118.xml" /><Relationship Id="rId6" Type="http://schemas.openxmlformats.org/officeDocument/2006/relationships/tags" Target="../tags/tag119.xml" /><Relationship Id="rId7" Type="http://schemas.openxmlformats.org/officeDocument/2006/relationships/tags" Target="../tags/tag120.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23554" name="מציין מיקום של תמונת שקופית 1"/>
          <p:cNvSpPr>
            <a:spLocks noGrp="1" noRot="1" noChangeAspect="1"/>
          </p:cNvSpPr>
          <p:nvPr>
            <p:ph type="sldImg" idx="5"/>
            <p:custDataLst>
              <p:tags r:id="rId4"/>
            </p:custDataLst>
          </p:nvPr>
        </p:nvSpPr>
        <p:spPr>
          <a:xfrm>
            <a:off x="452438" y="1241425"/>
            <a:ext cx="5953125" cy="3349625"/>
          </a:xfrm>
          <a:noFill/>
          <a:ln w="12700" cap="flat">
            <a:solidFill>
              <a:srgbClr val="000000"/>
            </a:solidFill>
            <a:prstDash val="solid"/>
            <a:round/>
            <a:headEnd type="none" w="med" len="med"/>
            <a:tailEnd type="none" w="med" len="med"/>
          </a:ln>
        </p:spPr>
      </p:sp>
      <p:sp>
        <p:nvSpPr>
          <p:cNvPr id="23555" name="מציין מיקום של הערות 2"/>
          <p:cNvSpPr>
            <a:spLocks noGrp="1"/>
          </p:cNvSpPr>
          <p:nvPr>
            <p:ph type="body" idx="1"/>
            <p:custDataLst>
              <p:tags r:id="rId5"/>
            </p:custDataLst>
          </p:nvPr>
        </p:nvSpPr>
        <p:spPr>
          <a:xfrm>
            <a:off x="685800" y="4776788"/>
            <a:ext cx="5486400" cy="3908425"/>
          </a:xfr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5pPr>
          </a:lstStyle>
          <a:p/>
        </p:txBody>
      </p:sp>
      <p:sp>
        <p:nvSpPr>
          <p:cNvPr id="23556" name="מציין מיקום של כותרת עליונה 1"/>
          <p:cNvSpPr>
            <a:spLocks noGrp="1"/>
          </p:cNvSpPr>
          <p:nvPr>
            <p:ph type="hdr" sz="quarter"/>
            <p:custDataLst>
              <p:tags r:id="rId6"/>
            </p:custDataLst>
          </p:nvPr>
        </p:nvSpPr>
        <p:spPr/>
        <p:txBody>
          <a:bodyPr vert="horz" lIns="91440" tIns="45720" rIns="91440" bIns="45720"/>
          <a:lstStyle>
            <a:defPPr>
              <a:defRPr lang="he-IL"/>
            </a:defPPr>
            <a:lvl1pPr marL="0" indent="0" algn="r" defTabSz="914400" rtl="1" eaLnBrk="1" latinLnBrk="0" hangingPunct="1">
              <a:buNone/>
              <a:defRPr lang="he-IL" altLang="en-US" sz="1800" kern="1200">
                <a:solidFill>
                  <a:schemeClr val="tx1"/>
                </a:solidFill>
                <a:latin typeface="+mn-lt"/>
                <a:ea typeface="+mn-ea"/>
                <a:cs typeface="+mn-cs"/>
              </a:defRPr>
            </a:lvl1pPr>
            <a:lvl2pPr marL="457200" indent="0" algn="r" defTabSz="914400" rtl="1" eaLnBrk="1" latinLnBrk="0" hangingPunct="1">
              <a:buNone/>
              <a:defRPr lang="he-IL" altLang="en-US" sz="1800" kern="1200">
                <a:solidFill>
                  <a:schemeClr val="tx1"/>
                </a:solidFill>
                <a:latin typeface="+mn-lt"/>
                <a:ea typeface="+mn-ea"/>
                <a:cs typeface="+mn-cs"/>
              </a:defRPr>
            </a:lvl2pPr>
            <a:lvl3pPr marL="914400" indent="0" algn="r" defTabSz="914400" rtl="1" eaLnBrk="1" latinLnBrk="0" hangingPunct="1">
              <a:buNone/>
              <a:defRPr lang="he-IL" altLang="en-US" sz="1800" kern="1200">
                <a:solidFill>
                  <a:schemeClr val="tx1"/>
                </a:solidFill>
                <a:latin typeface="+mn-lt"/>
                <a:ea typeface="+mn-ea"/>
                <a:cs typeface="+mn-cs"/>
              </a:defRPr>
            </a:lvl3pPr>
            <a:lvl4pPr marL="1371600" indent="0" algn="r" defTabSz="914400" rtl="1" eaLnBrk="1" latinLnBrk="0" hangingPunct="1">
              <a:buNone/>
              <a:defRPr lang="he-IL" altLang="en-US" sz="1800" kern="1200">
                <a:solidFill>
                  <a:schemeClr val="tx1"/>
                </a:solidFill>
                <a:latin typeface="+mn-lt"/>
                <a:ea typeface="+mn-ea"/>
                <a:cs typeface="+mn-cs"/>
              </a:defRPr>
            </a:lvl4pPr>
            <a:lvl5pPr marL="1828800" indent="0" algn="r" defTabSz="914400" rtl="1" eaLnBrk="1" latinLnBrk="0" hangingPunct="1">
              <a:buNone/>
              <a:defRPr lang="he-IL" altLang="en-US" sz="1800" kern="1200">
                <a:solidFill>
                  <a:schemeClr val="tx1"/>
                </a:solidFill>
                <a:latin typeface="+mn-lt"/>
                <a:ea typeface="+mn-ea"/>
                <a:cs typeface="+mn-cs"/>
              </a:defRPr>
            </a:lvl5pPr>
            <a:lvl6pPr marL="2286000" algn="r" defTabSz="914400" rtl="1" eaLnBrk="1" latinLnBrk="0" hangingPunct="1">
              <a:defRPr lang="he-IL" altLang="en-US" sz="1800" kern="1200">
                <a:solidFill>
                  <a:schemeClr val="tx1"/>
                </a:solidFill>
                <a:latin typeface="+mn-lt"/>
                <a:ea typeface="+mn-ea"/>
                <a:cs typeface="+mn-cs"/>
              </a:defRPr>
            </a:lvl6pPr>
            <a:lvl7pPr marL="2743200" algn="r" defTabSz="914400" rtl="1" eaLnBrk="1" latinLnBrk="0" hangingPunct="1">
              <a:defRPr lang="he-IL" altLang="en-US" sz="1800" kern="1200">
                <a:solidFill>
                  <a:schemeClr val="tx1"/>
                </a:solidFill>
                <a:latin typeface="+mn-lt"/>
                <a:ea typeface="+mn-ea"/>
                <a:cs typeface="+mn-cs"/>
              </a:defRPr>
            </a:lvl7pPr>
            <a:lvl8pPr marL="3200400" algn="r" defTabSz="914400" rtl="1" eaLnBrk="1" latinLnBrk="0" hangingPunct="1">
              <a:defRPr lang="he-IL" altLang="en-US" sz="1800" kern="1200">
                <a:solidFill>
                  <a:schemeClr val="tx1"/>
                </a:solidFill>
                <a:latin typeface="+mn-lt"/>
                <a:ea typeface="+mn-ea"/>
                <a:cs typeface="+mn-cs"/>
              </a:defRPr>
            </a:lvl8pPr>
            <a:lvl9pPr marL="3657600" algn="r" defTabSz="914400" rtl="1" eaLnBrk="1" latinLnBrk="0" hangingPunct="1">
              <a:defRPr lang="he-IL" altLang="en-US" sz="1800" kern="1200">
                <a:solidFill>
                  <a:schemeClr val="tx1"/>
                </a:solidFill>
                <a:latin typeface="+mn-lt"/>
                <a:ea typeface="+mn-ea"/>
                <a:cs typeface="+mn-cs"/>
              </a:defRPr>
            </a:lvl9pPr>
          </a:lstStyle>
          <a:p>
            <a:pPr lvl="0"/>
            <a:r>
              <a:rPr lang="he-IL" sz="1200"/>
              <a:t>באתיופיה</a:t>
            </a:r>
          </a:p>
        </p:txBody>
      </p:sp>
      <p:sp>
        <p:nvSpPr>
          <p:cNvPr id="23557" name="מציין מיקום של מספר שקופית 6"/>
          <p:cNvSpPr>
            <a:spLocks noGrp="1"/>
          </p:cNvSpPr>
          <p:nvPr>
            <p:ph type="sldNum" sz="quarter" idx="4"/>
            <p:custDataLst>
              <p:tags r:id="rId7"/>
            </p:custDataLst>
          </p:nvPr>
        </p:nvSpPr>
        <p:spPr/>
        <p:txBody>
          <a:bodyPr vert="horz" lIns="91440" tIns="45720" rIns="91440" bIns="45720" rtlCol="1" anchor="b"/>
          <a:lstStyle>
            <a:lvl1pPr algn="l">
              <a:defRPr sz="1200"/>
            </a:lvl1pPr>
          </a:lstStyle>
          <a:p>
            <a:pPr marL="0" marR="0" lvl="0" indent="0" algn="l" defTabSz="914400" rtl="0" eaLnBrk="0" fontAlgn="auto" latinLnBrk="0" hangingPunct="0">
              <a:lnSpc>
                <a:spcPct val="100000"/>
              </a:lnSpc>
              <a:spcBef>
                <a:spcPct val="0"/>
              </a:spcBef>
              <a:spcAft>
                <a:spcPct val="0"/>
              </a:spcAft>
              <a:buClrTx/>
              <a:buSzTx/>
              <a:buFontTx/>
              <a:buNone/>
            </a:pPr>
            <a:fld id="{EB885117-4094-4215-A946-971E5B2153CB}"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Wingdings"/>
              </a:rPr>
              <a:t>4</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24578" name="מציין מיקום של תמונת שקופית 1"/>
          <p:cNvSpPr>
            <a:spLocks noGrp="1" noRot="1" noChangeAspect="1"/>
          </p:cNvSpPr>
          <p:nvPr>
            <p:ph type="sldImg" idx="5"/>
            <p:custDataLst>
              <p:tags r:id="rId4"/>
            </p:custDataLst>
          </p:nvPr>
        </p:nvSpPr>
        <p:spPr>
          <a:xfrm>
            <a:off x="452438" y="1241425"/>
            <a:ext cx="5953125" cy="3349625"/>
          </a:xfrm>
          <a:noFill/>
          <a:ln w="12700" cap="flat">
            <a:solidFill>
              <a:srgbClr val="000000"/>
            </a:solidFill>
            <a:prstDash val="solid"/>
            <a:round/>
            <a:headEnd type="none" w="med" len="med"/>
            <a:tailEnd type="none" w="med" len="med"/>
          </a:ln>
        </p:spPr>
      </p:sp>
      <p:sp>
        <p:nvSpPr>
          <p:cNvPr id="24579" name="מציין מיקום של הערות 2"/>
          <p:cNvSpPr>
            <a:spLocks noGrp="1"/>
          </p:cNvSpPr>
          <p:nvPr>
            <p:ph type="body" idx="1"/>
            <p:custDataLst>
              <p:tags r:id="rId5"/>
            </p:custDataLst>
          </p:nvPr>
        </p:nvSpPr>
        <p:spPr>
          <a:xfrm>
            <a:off x="685800" y="4776788"/>
            <a:ext cx="5486400" cy="3908425"/>
          </a:xfr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5pPr>
          </a:lstStyle>
          <a:p/>
        </p:txBody>
      </p:sp>
      <p:sp>
        <p:nvSpPr>
          <p:cNvPr id="24580" name="מציין מיקום של כותרת עליונה 1"/>
          <p:cNvSpPr>
            <a:spLocks noGrp="1"/>
          </p:cNvSpPr>
          <p:nvPr>
            <p:ph type="hdr" sz="quarter"/>
            <p:custDataLst>
              <p:tags r:id="rId6"/>
            </p:custDataLst>
          </p:nvPr>
        </p:nvSpPr>
        <p:spPr/>
        <p:txBody>
          <a:bodyPr vert="horz" lIns="91440" tIns="45720" rIns="91440" bIns="45720"/>
          <a:lstStyle>
            <a:defPPr>
              <a:defRPr lang="he-IL"/>
            </a:defPPr>
            <a:lvl1pPr marL="0" indent="0" algn="r" defTabSz="914400" rtl="1" eaLnBrk="1" latinLnBrk="0" hangingPunct="1">
              <a:buNone/>
              <a:defRPr lang="he-IL" altLang="en-US" sz="1800" kern="1200">
                <a:solidFill>
                  <a:schemeClr val="tx1"/>
                </a:solidFill>
                <a:latin typeface="+mn-lt"/>
                <a:ea typeface="+mn-ea"/>
                <a:cs typeface="+mn-cs"/>
              </a:defRPr>
            </a:lvl1pPr>
            <a:lvl2pPr marL="457200" indent="0" algn="r" defTabSz="914400" rtl="1" eaLnBrk="1" latinLnBrk="0" hangingPunct="1">
              <a:buNone/>
              <a:defRPr lang="he-IL" altLang="en-US" sz="1800" kern="1200">
                <a:solidFill>
                  <a:schemeClr val="tx1"/>
                </a:solidFill>
                <a:latin typeface="+mn-lt"/>
                <a:ea typeface="+mn-ea"/>
                <a:cs typeface="+mn-cs"/>
              </a:defRPr>
            </a:lvl2pPr>
            <a:lvl3pPr marL="914400" indent="0" algn="r" defTabSz="914400" rtl="1" eaLnBrk="1" latinLnBrk="0" hangingPunct="1">
              <a:buNone/>
              <a:defRPr lang="he-IL" altLang="en-US" sz="1800" kern="1200">
                <a:solidFill>
                  <a:schemeClr val="tx1"/>
                </a:solidFill>
                <a:latin typeface="+mn-lt"/>
                <a:ea typeface="+mn-ea"/>
                <a:cs typeface="+mn-cs"/>
              </a:defRPr>
            </a:lvl3pPr>
            <a:lvl4pPr marL="1371600" indent="0" algn="r" defTabSz="914400" rtl="1" eaLnBrk="1" latinLnBrk="0" hangingPunct="1">
              <a:buNone/>
              <a:defRPr lang="he-IL" altLang="en-US" sz="1800" kern="1200">
                <a:solidFill>
                  <a:schemeClr val="tx1"/>
                </a:solidFill>
                <a:latin typeface="+mn-lt"/>
                <a:ea typeface="+mn-ea"/>
                <a:cs typeface="+mn-cs"/>
              </a:defRPr>
            </a:lvl4pPr>
            <a:lvl5pPr marL="1828800" indent="0" algn="r" defTabSz="914400" rtl="1" eaLnBrk="1" latinLnBrk="0" hangingPunct="1">
              <a:buNone/>
              <a:defRPr lang="he-IL" altLang="en-US" sz="1800" kern="1200">
                <a:solidFill>
                  <a:schemeClr val="tx1"/>
                </a:solidFill>
                <a:latin typeface="+mn-lt"/>
                <a:ea typeface="+mn-ea"/>
                <a:cs typeface="+mn-cs"/>
              </a:defRPr>
            </a:lvl5pPr>
            <a:lvl6pPr marL="2286000" algn="r" defTabSz="914400" rtl="1" eaLnBrk="1" latinLnBrk="0" hangingPunct="1">
              <a:defRPr lang="he-IL" altLang="en-US" sz="1800" kern="1200">
                <a:solidFill>
                  <a:schemeClr val="tx1"/>
                </a:solidFill>
                <a:latin typeface="+mn-lt"/>
                <a:ea typeface="+mn-ea"/>
                <a:cs typeface="+mn-cs"/>
              </a:defRPr>
            </a:lvl6pPr>
            <a:lvl7pPr marL="2743200" algn="r" defTabSz="914400" rtl="1" eaLnBrk="1" latinLnBrk="0" hangingPunct="1">
              <a:defRPr lang="he-IL" altLang="en-US" sz="1800" kern="1200">
                <a:solidFill>
                  <a:schemeClr val="tx1"/>
                </a:solidFill>
                <a:latin typeface="+mn-lt"/>
                <a:ea typeface="+mn-ea"/>
                <a:cs typeface="+mn-cs"/>
              </a:defRPr>
            </a:lvl7pPr>
            <a:lvl8pPr marL="3200400" algn="r" defTabSz="914400" rtl="1" eaLnBrk="1" latinLnBrk="0" hangingPunct="1">
              <a:defRPr lang="he-IL" altLang="en-US" sz="1800" kern="1200">
                <a:solidFill>
                  <a:schemeClr val="tx1"/>
                </a:solidFill>
                <a:latin typeface="+mn-lt"/>
                <a:ea typeface="+mn-ea"/>
                <a:cs typeface="+mn-cs"/>
              </a:defRPr>
            </a:lvl8pPr>
            <a:lvl9pPr marL="3657600" algn="r" defTabSz="914400" rtl="1" eaLnBrk="1" latinLnBrk="0" hangingPunct="1">
              <a:defRPr lang="he-IL" altLang="en-US" sz="1800" kern="1200">
                <a:solidFill>
                  <a:schemeClr val="tx1"/>
                </a:solidFill>
                <a:latin typeface="+mn-lt"/>
                <a:ea typeface="+mn-ea"/>
                <a:cs typeface="+mn-cs"/>
              </a:defRPr>
            </a:lvl9pPr>
          </a:lstStyle>
          <a:p>
            <a:pPr lvl="0"/>
            <a:r>
              <a:rPr lang="he-IL" sz="1200"/>
              <a:t>באתיופיה</a:t>
            </a:r>
          </a:p>
        </p:txBody>
      </p:sp>
      <p:sp>
        <p:nvSpPr>
          <p:cNvPr id="24581" name="מציין מיקום של מספר שקופית 6"/>
          <p:cNvSpPr>
            <a:spLocks noGrp="1"/>
          </p:cNvSpPr>
          <p:nvPr>
            <p:ph type="sldNum" sz="quarter" idx="4"/>
            <p:custDataLst>
              <p:tags r:id="rId7"/>
            </p:custDataLst>
          </p:nvPr>
        </p:nvSpPr>
        <p:spPr/>
        <p:txBody>
          <a:bodyPr vert="horz" lIns="91440" tIns="45720" rIns="91440" bIns="45720" rtlCol="1" anchor="b"/>
          <a:lstStyle>
            <a:lvl1pPr algn="l">
              <a:defRPr sz="1200"/>
            </a:lvl1pPr>
          </a:lstStyle>
          <a:p>
            <a:pPr marL="0" marR="0" lvl="0" indent="0" algn="l" defTabSz="914400" rtl="0" eaLnBrk="0" fontAlgn="auto" latinLnBrk="0" hangingPunct="0">
              <a:lnSpc>
                <a:spcPct val="100000"/>
              </a:lnSpc>
              <a:spcBef>
                <a:spcPct val="0"/>
              </a:spcBef>
              <a:spcAft>
                <a:spcPct val="0"/>
              </a:spcAft>
              <a:buClrTx/>
              <a:buSzTx/>
              <a:buFontTx/>
              <a:buNone/>
            </a:pPr>
            <a:fld id="{A309A464-70A3-4558-B514-A1C998D977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Wingdings"/>
              </a:rPr>
              <a:t>9</a:t>
            </a:fld>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שקופית כותרת">
    <p:spTree>
      <p:nvGrpSpPr>
        <p:cNvPr id="1" name=""/>
        <p:cNvGrpSpPr/>
        <p:nvPr>
          <p:custDataLst>
            <p:tags r:id="rId1"/>
          </p:custDataLst>
        </p:nvPr>
      </p:nvGrpSpPr>
      <p:grpSpPr>
        <a:xfrm>
          <a:off x="0" y="0"/>
          <a:ext cx="0" cy="0"/>
        </a:xfrm>
      </p:grpSpPr>
      <p:sp>
        <p:nvSpPr>
          <p:cNvPr id="2" name="כותרת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kumimoji="0" lang="he-IL" sz="6000" b="0" i="0" u="none" strike="noStrike" kern="1200" cap="none" spc="0" normalizeH="0" baseline="0" noProof="0">
                <a:uLnTx/>
                <a:uFillTx/>
              </a:rPr>
              <a:t>לחץ כדי לערוך סגנון כותרת של תבנית בסיס</a:t>
            </a:r>
          </a:p>
        </p:txBody>
      </p:sp>
      <p:sp>
        <p:nvSpPr>
          <p:cNvPr id="3" name="כותרת משנה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0" lang="he-IL" sz="2400" b="0" i="0" u="none" strike="noStrike" kern="1200" cap="none" spc="0" normalizeH="0" baseline="0" noProof="0">
                <a:uLnTx/>
                <a:uFillTx/>
              </a:rPr>
              <a:t>לחץ כדי לערוך סגנון כותרת משנה של תבנית בסיס</a:t>
            </a:r>
          </a:p>
        </p:txBody>
      </p:sp>
      <p:sp>
        <p:nvSpPr>
          <p:cNvPr id="4" name="מציין מיקום של תאריך 3"/>
          <p:cNvSpPr>
            <a:spLocks noGrp="1"/>
          </p:cNvSpPr>
          <p:nvPr>
            <p:ph type="dt" sz="half" idx="10"/>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D9F9C7-A1DF-4140-9F5D-C3F771F59DFD}" type="datetime1">
              <a:rPr lang="he-IL" sz="1200"/>
              <a:t>*</a:t>
            </a:fld>
            <a:endParaRPr lang="he-IL" sz="1200"/>
          </a:p>
        </p:txBody>
      </p:sp>
      <p:sp>
        <p:nvSpPr>
          <p:cNvPr id="5" name="מציין מיקום של כותרת תחתונה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מציין מיקום של מספר שקופית 5"/>
          <p:cNvSpPr>
            <a:spLocks noGrp="1"/>
          </p:cNvSpPr>
          <p:nvPr>
            <p:ph type="sldNum" sz="quarter" idx="12"/>
            <p:custDataLst>
              <p:tags r:id="rId6"/>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F799613C-22C2-47ED-8DC2-1599001D4CDD}"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152585265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reserve="1">
  <p:cSld name="כותרת וטקסט אנכי">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8200" y="365125"/>
            <a:ext cx="10515600" cy="1325563"/>
          </a:xfrm>
        </p:spPr>
        <p:txBody>
          <a:bodyPr/>
          <a:lstStyle/>
          <a:p>
            <a:r>
              <a:rPr kumimoji="0" lang="he-IL" sz="4400" b="0" i="0" u="none" strike="noStrike" kern="1200" cap="none" spc="0" normalizeH="0" baseline="0" noProof="0">
                <a:uLnTx/>
                <a:uFillTx/>
              </a:rPr>
              <a:t>לחץ כדי לערוך סגנון כותרת של תבנית בסיס</a:t>
            </a:r>
          </a:p>
        </p:txBody>
      </p:sp>
      <p:sp>
        <p:nvSpPr>
          <p:cNvPr id="3" name="מציין מיקום של טקסט אנכי 2"/>
          <p:cNvSpPr>
            <a:spLocks noGrp="1"/>
          </p:cNvSpPr>
          <p:nvPr>
            <p:ph type="body" orient="vert" idx="1"/>
            <p:custDataLst>
              <p:tags r:id="rId3"/>
            </p:custDataLst>
          </p:nvPr>
        </p:nvSpPr>
        <p:spPr>
          <a:xfrm>
            <a:off x="838200" y="1825625"/>
            <a:ext cx="10515600" cy="4351338"/>
          </a:xfrm>
        </p:spPr>
        <p:txBody>
          <a:bodyPr vert="eaVert"/>
          <a:lstStyle/>
          <a:p>
            <a:pPr lvl="0"/>
            <a:r>
              <a:rPr kumimoji="0" lang="he-IL" sz="2800" b="0" i="0" u="none" strike="noStrike" kern="1200" cap="none" spc="0" normalizeH="0" baseline="0" noProof="0">
                <a:uLnTx/>
                <a:uFillTx/>
              </a:rPr>
              <a:t>לחץ כדי לערוך סגנונות טקסט של תבנית בסיס</a:t>
            </a:r>
          </a:p>
          <a:p>
            <a:pPr lvl="1"/>
            <a:r>
              <a:rPr kumimoji="0" lang="he-IL" sz="2400" b="0" i="0" u="none" strike="noStrike" kern="1200" cap="none" spc="0" normalizeH="0" baseline="0" noProof="0">
                <a:uLnTx/>
                <a:uFillTx/>
              </a:rPr>
              <a:t>רמה שנייה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4" name="מציין מיקום של תאריך 3"/>
          <p:cNvSpPr>
            <a:spLocks noGrp="1"/>
          </p:cNvSpPr>
          <p:nvPr>
            <p:ph type="dt" sz="half" idx="10"/>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D9F9C7-A1DF-4140-9F5D-C3F771F59DFD}" type="datetime1">
              <a:rPr lang="he-IL" sz="1200"/>
              <a:t>*</a:t>
            </a:fld>
            <a:endParaRPr lang="he-IL" sz="1200"/>
          </a:p>
        </p:txBody>
      </p:sp>
      <p:sp>
        <p:nvSpPr>
          <p:cNvPr id="5" name="מציין מיקום של כותרת תחתונה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מציין מיקום של מספר שקופית 5"/>
          <p:cNvSpPr>
            <a:spLocks noGrp="1"/>
          </p:cNvSpPr>
          <p:nvPr>
            <p:ph type="sldNum" sz="quarter" idx="12"/>
            <p:custDataLst>
              <p:tags r:id="rId6"/>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F799613C-22C2-47ED-8DC2-1599001D4CDD}"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125175455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reserve="1">
  <p:cSld name="כותרת אנכית וטקסט">
    <p:spTree>
      <p:nvGrpSpPr>
        <p:cNvPr id="1" name=""/>
        <p:cNvGrpSpPr/>
        <p:nvPr>
          <p:custDataLst>
            <p:tags r:id="rId1"/>
          </p:custDataLst>
        </p:nvPr>
      </p:nvGrpSpPr>
      <p:grpSpPr>
        <a:xfrm>
          <a:off x="0" y="0"/>
          <a:ext cx="0" cy="0"/>
        </a:xfrm>
      </p:grpSpPr>
      <p:sp>
        <p:nvSpPr>
          <p:cNvPr id="2" name="כותרת אנכית 1"/>
          <p:cNvSpPr>
            <a:spLocks noGrp="1"/>
          </p:cNvSpPr>
          <p:nvPr>
            <p:ph type="title" orient="vert"/>
            <p:custDataLst>
              <p:tags r:id="rId2"/>
            </p:custDataLst>
          </p:nvPr>
        </p:nvSpPr>
        <p:spPr>
          <a:xfrm>
            <a:off x="8724900" y="365125"/>
            <a:ext cx="2628900" cy="5811838"/>
          </a:xfrm>
        </p:spPr>
        <p:txBody>
          <a:bodyPr vert="eaVert"/>
          <a:lstStyle/>
          <a:p>
            <a:r>
              <a:rPr kumimoji="0" lang="he-IL" sz="4400" b="0" i="0" u="none" strike="noStrike" kern="1200" cap="none" spc="0" normalizeH="0" baseline="0" noProof="0">
                <a:uLnTx/>
                <a:uFillTx/>
              </a:rPr>
              <a:t>לחץ כדי לערוך סגנון כותרת של תבנית בסיס</a:t>
            </a:r>
          </a:p>
        </p:txBody>
      </p:sp>
      <p:sp>
        <p:nvSpPr>
          <p:cNvPr id="3" name="מציין מיקום של טקסט אנכי 2"/>
          <p:cNvSpPr>
            <a:spLocks noGrp="1"/>
          </p:cNvSpPr>
          <p:nvPr>
            <p:ph type="body" orient="vert" idx="1"/>
            <p:custDataLst>
              <p:tags r:id="rId3"/>
            </p:custDataLst>
          </p:nvPr>
        </p:nvSpPr>
        <p:spPr>
          <a:xfrm>
            <a:off x="838200" y="365125"/>
            <a:ext cx="7734300" cy="5811838"/>
          </a:xfrm>
        </p:spPr>
        <p:txBody>
          <a:bodyPr vert="eaVert"/>
          <a:lstStyle/>
          <a:p>
            <a:pPr lvl="0"/>
            <a:r>
              <a:rPr kumimoji="0" lang="he-IL" sz="2800" b="0" i="0" u="none" strike="noStrike" kern="1200" cap="none" spc="0" normalizeH="0" baseline="0" noProof="0">
                <a:uLnTx/>
                <a:uFillTx/>
              </a:rPr>
              <a:t>לחץ כדי לערוך סגנונות טקסט של תבנית בסיס</a:t>
            </a:r>
          </a:p>
          <a:p>
            <a:pPr lvl="1"/>
            <a:r>
              <a:rPr kumimoji="0" lang="he-IL" sz="2400" b="0" i="0" u="none" strike="noStrike" kern="1200" cap="none" spc="0" normalizeH="0" baseline="0" noProof="0">
                <a:uLnTx/>
                <a:uFillTx/>
              </a:rPr>
              <a:t>רמה שנייה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4" name="מציין מיקום של תאריך 3"/>
          <p:cNvSpPr>
            <a:spLocks noGrp="1"/>
          </p:cNvSpPr>
          <p:nvPr>
            <p:ph type="dt" sz="half" idx="10"/>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D9F9C7-A1DF-4140-9F5D-C3F771F59DFD}" type="datetime1">
              <a:rPr lang="he-IL" sz="1200"/>
              <a:t>*</a:t>
            </a:fld>
            <a:endParaRPr lang="he-IL" sz="1200"/>
          </a:p>
        </p:txBody>
      </p:sp>
      <p:sp>
        <p:nvSpPr>
          <p:cNvPr id="5" name="מציין מיקום של כותרת תחתונה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מציין מיקום של מספר שקופית 5"/>
          <p:cNvSpPr>
            <a:spLocks noGrp="1"/>
          </p:cNvSpPr>
          <p:nvPr>
            <p:ph type="sldNum" sz="quarter" idx="12"/>
            <p:custDataLst>
              <p:tags r:id="rId6"/>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F799613C-22C2-47ED-8DC2-1599001D4CDD}"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18808909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כותרת ותוכן">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8200" y="365125"/>
            <a:ext cx="10515600" cy="1325563"/>
          </a:xfrm>
        </p:spPr>
        <p:txBody>
          <a:bodyPr/>
          <a:lstStyle/>
          <a:p>
            <a:r>
              <a:rPr kumimoji="0" lang="he-IL" sz="4400" b="0" i="0" u="none" strike="noStrike" kern="1200" cap="none" spc="0" normalizeH="0" baseline="0" noProof="0">
                <a:uLnTx/>
                <a:uFillTx/>
              </a:rPr>
              <a:t>לחץ כדי לערוך סגנון כותרת של תבנית בסיס</a:t>
            </a:r>
          </a:p>
        </p:txBody>
      </p:sp>
      <p:sp>
        <p:nvSpPr>
          <p:cNvPr id="3" name="מציין מיקום תוכן 2"/>
          <p:cNvSpPr>
            <a:spLocks noGrp="1"/>
          </p:cNvSpPr>
          <p:nvPr>
            <p:ph idx="1"/>
            <p:custDataLst>
              <p:tags r:id="rId3"/>
            </p:custDataLst>
          </p:nvPr>
        </p:nvSpPr>
        <p:spPr>
          <a:xfrm>
            <a:off x="838200" y="1825625"/>
            <a:ext cx="10515600" cy="4351338"/>
          </a:xfrm>
        </p:spPr>
        <p:txBody>
          <a:bodyPr/>
          <a:lstStyle/>
          <a:p>
            <a:pPr lvl="0"/>
            <a:r>
              <a:rPr kumimoji="0" lang="he-IL" sz="2800" b="0" i="0" u="none" strike="noStrike" kern="1200" cap="none" spc="0" normalizeH="0" baseline="0" noProof="0">
                <a:uLnTx/>
                <a:uFillTx/>
              </a:rPr>
              <a:t>לחץ כדי לערוך סגנונות טקסט של תבנית בסיס</a:t>
            </a:r>
          </a:p>
          <a:p>
            <a:pPr lvl="1"/>
            <a:r>
              <a:rPr kumimoji="0" lang="he-IL" sz="2400" b="0" i="0" u="none" strike="noStrike" kern="1200" cap="none" spc="0" normalizeH="0" baseline="0" noProof="0">
                <a:uLnTx/>
                <a:uFillTx/>
              </a:rPr>
              <a:t>רמה שנייה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4" name="מציין מיקום של תאריך 3"/>
          <p:cNvSpPr>
            <a:spLocks noGrp="1"/>
          </p:cNvSpPr>
          <p:nvPr>
            <p:ph type="dt" sz="half" idx="10"/>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D9F9C7-A1DF-4140-9F5D-C3F771F59DFD}" type="datetime1">
              <a:rPr lang="he-IL" sz="1200"/>
              <a:t>*</a:t>
            </a:fld>
            <a:endParaRPr lang="he-IL" sz="1200"/>
          </a:p>
        </p:txBody>
      </p:sp>
      <p:sp>
        <p:nvSpPr>
          <p:cNvPr id="5" name="מציין מיקום של כותרת תחתונה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מציין מיקום של מספר שקופית 5"/>
          <p:cNvSpPr>
            <a:spLocks noGrp="1"/>
          </p:cNvSpPr>
          <p:nvPr>
            <p:ph type="sldNum" sz="quarter" idx="12"/>
            <p:custDataLst>
              <p:tags r:id="rId6"/>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F799613C-22C2-47ED-8DC2-1599001D4CDD}"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78766604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reserve="1">
  <p:cSld name="כותרת מקטע עליונה">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1850" y="1709738"/>
            <a:ext cx="10515600" cy="2852737"/>
          </a:xfrm>
        </p:spPr>
        <p:txBody>
          <a:bodyPr anchor="b"/>
          <a:lstStyle>
            <a:lvl1pPr>
              <a:defRPr sz="6000"/>
            </a:lvl1pPr>
          </a:lstStyle>
          <a:p>
            <a:r>
              <a:rPr kumimoji="0" lang="he-IL" sz="6000" b="0" i="0" u="none" strike="noStrike" kern="1200" cap="none" spc="0" normalizeH="0" baseline="0" noProof="0">
                <a:uLnTx/>
                <a:uFillTx/>
              </a:rPr>
              <a:t>לחץ כדי לערוך סגנון כותרת של תבנית בסיס</a:t>
            </a:r>
          </a:p>
        </p:txBody>
      </p:sp>
      <p:sp>
        <p:nvSpPr>
          <p:cNvPr id="3" name="מציין מיקום טקסט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0" lang="he-IL" sz="2400" b="0" i="0" u="none" strike="noStrike" kern="1200" cap="none" spc="0" normalizeH="0" baseline="0" noProof="0">
                <a:uLnTx/>
                <a:uFillTx/>
              </a:rPr>
              <a:t>לחץ כדי לערוך סגנונות טקסט של תבנית בסיס</a:t>
            </a:r>
          </a:p>
        </p:txBody>
      </p:sp>
      <p:sp>
        <p:nvSpPr>
          <p:cNvPr id="4" name="מציין מיקום של תאריך 3"/>
          <p:cNvSpPr>
            <a:spLocks noGrp="1"/>
          </p:cNvSpPr>
          <p:nvPr>
            <p:ph type="dt" sz="half" idx="10"/>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D9F9C7-A1DF-4140-9F5D-C3F771F59DFD}" type="datetime1">
              <a:rPr lang="he-IL" sz="1200"/>
              <a:t>*</a:t>
            </a:fld>
            <a:endParaRPr lang="he-IL" sz="1200"/>
          </a:p>
        </p:txBody>
      </p:sp>
      <p:sp>
        <p:nvSpPr>
          <p:cNvPr id="5" name="מציין מיקום של כותרת תחתונה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מציין מיקום של מספר שקופית 5"/>
          <p:cNvSpPr>
            <a:spLocks noGrp="1"/>
          </p:cNvSpPr>
          <p:nvPr>
            <p:ph type="sldNum" sz="quarter" idx="12"/>
            <p:custDataLst>
              <p:tags r:id="rId6"/>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F799613C-22C2-47ED-8DC2-1599001D4CDD}"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5238255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שני תכנים">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8200" y="365125"/>
            <a:ext cx="10515600" cy="1325563"/>
          </a:xfrm>
        </p:spPr>
        <p:txBody>
          <a:bodyPr/>
          <a:lstStyle/>
          <a:p>
            <a:r>
              <a:rPr kumimoji="0" lang="he-IL" sz="4400" b="0" i="0" u="none" strike="noStrike" kern="1200" cap="none" spc="0" normalizeH="0" baseline="0" noProof="0">
                <a:uLnTx/>
                <a:uFillTx/>
              </a:rPr>
              <a:t>לחץ כדי לערוך סגנון כותרת של תבנית בסיס</a:t>
            </a:r>
          </a:p>
        </p:txBody>
      </p:sp>
      <p:sp>
        <p:nvSpPr>
          <p:cNvPr id="3" name="מציין מיקום תוכן 2"/>
          <p:cNvSpPr>
            <a:spLocks noGrp="1"/>
          </p:cNvSpPr>
          <p:nvPr>
            <p:ph sz="half" idx="1"/>
            <p:custDataLst>
              <p:tags r:id="rId3"/>
            </p:custDataLst>
          </p:nvPr>
        </p:nvSpPr>
        <p:spPr>
          <a:xfrm>
            <a:off x="838200" y="1825625"/>
            <a:ext cx="5181600" cy="4351338"/>
          </a:xfrm>
        </p:spPr>
        <p:txBody>
          <a:bodyPr/>
          <a:lstStyle/>
          <a:p>
            <a:pPr lvl="0"/>
            <a:r>
              <a:rPr kumimoji="0" lang="he-IL" sz="2800" b="0" i="0" u="none" strike="noStrike" kern="1200" cap="none" spc="0" normalizeH="0" baseline="0" noProof="0">
                <a:uLnTx/>
                <a:uFillTx/>
              </a:rPr>
              <a:t>לחץ כדי לערוך סגנונות טקסט של תבנית בסיס</a:t>
            </a:r>
          </a:p>
          <a:p>
            <a:pPr lvl="1"/>
            <a:r>
              <a:rPr kumimoji="0" lang="he-IL" sz="2400" b="0" i="0" u="none" strike="noStrike" kern="1200" cap="none" spc="0" normalizeH="0" baseline="0" noProof="0">
                <a:uLnTx/>
                <a:uFillTx/>
              </a:rPr>
              <a:t>רמה שנייה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4" name="מציין מיקום תוכן 3"/>
          <p:cNvSpPr>
            <a:spLocks noGrp="1"/>
          </p:cNvSpPr>
          <p:nvPr>
            <p:ph sz="half" idx="2"/>
            <p:custDataLst>
              <p:tags r:id="rId4"/>
            </p:custDataLst>
          </p:nvPr>
        </p:nvSpPr>
        <p:spPr>
          <a:xfrm>
            <a:off x="6172200" y="1825625"/>
            <a:ext cx="5181600" cy="4351338"/>
          </a:xfrm>
        </p:spPr>
        <p:txBody>
          <a:bodyPr/>
          <a:lstStyle/>
          <a:p>
            <a:pPr lvl="0"/>
            <a:r>
              <a:rPr kumimoji="0" lang="he-IL" sz="2800" b="0" i="0" u="none" strike="noStrike" kern="1200" cap="none" spc="0" normalizeH="0" baseline="0" noProof="0">
                <a:uLnTx/>
                <a:uFillTx/>
              </a:rPr>
              <a:t>לחץ כדי לערוך סגנונות טקסט של תבנית בסיס</a:t>
            </a:r>
          </a:p>
          <a:p>
            <a:pPr lvl="1"/>
            <a:r>
              <a:rPr kumimoji="0" lang="he-IL" sz="2400" b="0" i="0" u="none" strike="noStrike" kern="1200" cap="none" spc="0" normalizeH="0" baseline="0" noProof="0">
                <a:uLnTx/>
                <a:uFillTx/>
              </a:rPr>
              <a:t>רמה שנייה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5" name="מציין מיקום של תאריך 3"/>
          <p:cNvSpPr>
            <a:spLocks noGrp="1"/>
          </p:cNvSpPr>
          <p:nvPr>
            <p:ph type="dt" sz="half" idx="10"/>
            <p:custDataLst>
              <p:tags r:id="rId5"/>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D9F9C7-A1DF-4140-9F5D-C3F771F59DFD}" type="datetime1">
              <a:rPr lang="he-IL" sz="1200"/>
              <a:t>*</a:t>
            </a:fld>
            <a:endParaRPr lang="he-IL" sz="1200"/>
          </a:p>
        </p:txBody>
      </p:sp>
      <p:sp>
        <p:nvSpPr>
          <p:cNvPr id="6" name="מציין מיקום של כותרת תחתונה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7" name="מציין מיקום של מספר שקופית 5"/>
          <p:cNvSpPr>
            <a:spLocks noGrp="1"/>
          </p:cNvSpPr>
          <p:nvPr>
            <p:ph type="sldNum" sz="quarter" idx="12"/>
            <p:custDataLst>
              <p:tags r:id="rId7"/>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F799613C-22C2-47ED-8DC2-1599001D4CDD}"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29050570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השוואה">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9788" y="365125"/>
            <a:ext cx="10515600" cy="1325563"/>
          </a:xfrm>
        </p:spPr>
        <p:txBody>
          <a:bodyPr/>
          <a:lstStyle/>
          <a:p>
            <a:r>
              <a:rPr kumimoji="0" lang="he-IL" sz="4400" b="0" i="0" u="none" strike="noStrike" kern="1200" cap="none" spc="0" normalizeH="0" baseline="0" noProof="0">
                <a:uLnTx/>
                <a:uFillTx/>
              </a:rPr>
              <a:t>לחץ כדי לערוך סגנון כותרת של תבנית בסיס</a:t>
            </a:r>
          </a:p>
        </p:txBody>
      </p:sp>
      <p:sp>
        <p:nvSpPr>
          <p:cNvPr id="3" name="מציין מיקום טקסט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he-IL" sz="2400" b="1" i="0" u="none" strike="noStrike" kern="1200" cap="none" spc="0" normalizeH="0" baseline="0" noProof="0">
                <a:uLnTx/>
                <a:uFillTx/>
              </a:rPr>
              <a:t>לחץ כדי לערוך סגנונות טקסט של תבנית בסיס</a:t>
            </a:r>
          </a:p>
        </p:txBody>
      </p:sp>
      <p:sp>
        <p:nvSpPr>
          <p:cNvPr id="4" name="מציין מיקום תוכן 3"/>
          <p:cNvSpPr>
            <a:spLocks noGrp="1"/>
          </p:cNvSpPr>
          <p:nvPr>
            <p:ph sz="half" idx="2"/>
            <p:custDataLst>
              <p:tags r:id="rId4"/>
            </p:custDataLst>
          </p:nvPr>
        </p:nvSpPr>
        <p:spPr>
          <a:xfrm>
            <a:off x="839788" y="2505075"/>
            <a:ext cx="5157787" cy="3684588"/>
          </a:xfrm>
        </p:spPr>
        <p:txBody>
          <a:bodyPr/>
          <a:lstStyle/>
          <a:p>
            <a:pPr lvl="0"/>
            <a:r>
              <a:rPr kumimoji="0" lang="he-IL" sz="2800" b="0" i="0" u="none" strike="noStrike" kern="1200" cap="none" spc="0" normalizeH="0" baseline="0" noProof="0">
                <a:uLnTx/>
                <a:uFillTx/>
              </a:rPr>
              <a:t>לחץ כדי לערוך סגנונות טקסט של תבנית בסיס</a:t>
            </a:r>
          </a:p>
          <a:p>
            <a:pPr lvl="1"/>
            <a:r>
              <a:rPr kumimoji="0" lang="he-IL" sz="2400" b="0" i="0" u="none" strike="noStrike" kern="1200" cap="none" spc="0" normalizeH="0" baseline="0" noProof="0">
                <a:uLnTx/>
                <a:uFillTx/>
              </a:rPr>
              <a:t>רמה שנייה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5" name="מציין מיקום טקסט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he-IL" sz="2400" b="1" i="0" u="none" strike="noStrike" kern="1200" cap="none" spc="0" normalizeH="0" baseline="0" noProof="0">
                <a:uLnTx/>
                <a:uFillTx/>
              </a:rPr>
              <a:t>לחץ כדי לערוך סגנונות טקסט של תבנית בסיס</a:t>
            </a:r>
          </a:p>
        </p:txBody>
      </p:sp>
      <p:sp>
        <p:nvSpPr>
          <p:cNvPr id="6" name="מציין מיקום תוכן 5"/>
          <p:cNvSpPr>
            <a:spLocks noGrp="1"/>
          </p:cNvSpPr>
          <p:nvPr>
            <p:ph sz="quarter" idx="4"/>
            <p:custDataLst>
              <p:tags r:id="rId6"/>
            </p:custDataLst>
          </p:nvPr>
        </p:nvSpPr>
        <p:spPr>
          <a:xfrm>
            <a:off x="6172200" y="2505075"/>
            <a:ext cx="5183188" cy="3684588"/>
          </a:xfrm>
        </p:spPr>
        <p:txBody>
          <a:bodyPr/>
          <a:lstStyle/>
          <a:p>
            <a:pPr lvl="0"/>
            <a:r>
              <a:rPr kumimoji="0" lang="he-IL" sz="2800" b="0" i="0" u="none" strike="noStrike" kern="1200" cap="none" spc="0" normalizeH="0" baseline="0" noProof="0">
                <a:uLnTx/>
                <a:uFillTx/>
              </a:rPr>
              <a:t>לחץ כדי לערוך סגנונות טקסט של תבנית בסיס</a:t>
            </a:r>
          </a:p>
          <a:p>
            <a:pPr lvl="1"/>
            <a:r>
              <a:rPr kumimoji="0" lang="he-IL" sz="2400" b="0" i="0" u="none" strike="noStrike" kern="1200" cap="none" spc="0" normalizeH="0" baseline="0" noProof="0">
                <a:uLnTx/>
                <a:uFillTx/>
              </a:rPr>
              <a:t>רמה שנייה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7" name="מציין מיקום של תאריך 3"/>
          <p:cNvSpPr>
            <a:spLocks noGrp="1"/>
          </p:cNvSpPr>
          <p:nvPr>
            <p:ph type="dt" sz="half" idx="10"/>
            <p:custDataLst>
              <p:tags r:id="rId7"/>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D9F9C7-A1DF-4140-9F5D-C3F771F59DFD}" type="datetime1">
              <a:rPr lang="he-IL" sz="1200"/>
              <a:t>*</a:t>
            </a:fld>
            <a:endParaRPr lang="he-IL" sz="1200"/>
          </a:p>
        </p:txBody>
      </p:sp>
      <p:sp>
        <p:nvSpPr>
          <p:cNvPr id="8" name="מציין מיקום של כותרת תחתונה 4"/>
          <p:cNvSpPr>
            <a:spLocks noGrp="1"/>
          </p:cNvSpPr>
          <p:nvPr>
            <p:ph type="ftr" sz="quarter" idx="11"/>
            <p:custDataLst>
              <p:tags r:id="rId8"/>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9" name="מציין מיקום של מספר שקופית 5"/>
          <p:cNvSpPr>
            <a:spLocks noGrp="1"/>
          </p:cNvSpPr>
          <p:nvPr>
            <p:ph type="sldNum" sz="quarter" idx="12"/>
            <p:custDataLst>
              <p:tags r:id="rId9"/>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F799613C-22C2-47ED-8DC2-1599001D4CDD}"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169127189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כותרת בלבד">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8200" y="365125"/>
            <a:ext cx="10515600" cy="1325563"/>
          </a:xfrm>
        </p:spPr>
        <p:txBody>
          <a:bodyPr/>
          <a:lstStyle/>
          <a:p>
            <a:r>
              <a:rPr kumimoji="0" lang="he-IL" sz="4400" b="0" i="0" u="none" strike="noStrike" kern="1200" cap="none" spc="0" normalizeH="0" baseline="0" noProof="0">
                <a:uLnTx/>
                <a:uFillTx/>
              </a:rPr>
              <a:t>לחץ כדי לערוך סגנון כותרת של תבנית בסיס</a:t>
            </a:r>
          </a:p>
        </p:txBody>
      </p:sp>
      <p:sp>
        <p:nvSpPr>
          <p:cNvPr id="3" name="מציין מיקום של תאריך 3"/>
          <p:cNvSpPr>
            <a:spLocks noGrp="1"/>
          </p:cNvSpPr>
          <p:nvPr>
            <p:ph type="dt" sz="half" idx="10"/>
            <p:custDataLst>
              <p:tags r:id="rId3"/>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D9F9C7-A1DF-4140-9F5D-C3F771F59DFD}" type="datetime1">
              <a:rPr lang="he-IL" sz="1200"/>
              <a:t>*</a:t>
            </a:fld>
            <a:endParaRPr lang="he-IL" sz="1200"/>
          </a:p>
        </p:txBody>
      </p:sp>
      <p:sp>
        <p:nvSpPr>
          <p:cNvPr id="4" name="מציין מיקום של כותרת תחתונה 4"/>
          <p:cNvSpPr>
            <a:spLocks noGrp="1"/>
          </p:cNvSpPr>
          <p:nvPr>
            <p:ph type="ftr" sz="quarter" idx="11"/>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5" name="מציין מיקום של מספר שקופית 5"/>
          <p:cNvSpPr>
            <a:spLocks noGrp="1"/>
          </p:cNvSpPr>
          <p:nvPr>
            <p:ph type="sldNum" sz="quarter" idx="12"/>
            <p:custDataLst>
              <p:tags r:id="rId5"/>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F799613C-22C2-47ED-8DC2-1599001D4CDD}"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202960606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ריק">
    <p:spTree>
      <p:nvGrpSpPr>
        <p:cNvPr id="1" name=""/>
        <p:cNvGrpSpPr/>
        <p:nvPr>
          <p:custDataLst>
            <p:tags r:id="rId1"/>
          </p:custDataLst>
        </p:nvPr>
      </p:nvGrpSpPr>
      <p:grpSpPr>
        <a:xfrm>
          <a:off x="0" y="0"/>
          <a:ext cx="0" cy="0"/>
        </a:xfrm>
      </p:grpSpPr>
      <p:sp>
        <p:nvSpPr>
          <p:cNvPr id="2" name="מציין מיקום של תאריך 3"/>
          <p:cNvSpPr>
            <a:spLocks noGrp="1"/>
          </p:cNvSpPr>
          <p:nvPr>
            <p:ph type="dt" sz="half" idx="10"/>
            <p:custDataLst>
              <p:tags r:id="rId2"/>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D9F9C7-A1DF-4140-9F5D-C3F771F59DFD}" type="datetime1">
              <a:rPr lang="he-IL" sz="1200"/>
              <a:t>*</a:t>
            </a:fld>
            <a:endParaRPr lang="he-IL" sz="1200"/>
          </a:p>
        </p:txBody>
      </p:sp>
      <p:sp>
        <p:nvSpPr>
          <p:cNvPr id="3" name="מציין מיקום של כותרת תחתונה 4"/>
          <p:cNvSpPr>
            <a:spLocks noGrp="1"/>
          </p:cNvSpPr>
          <p:nvPr>
            <p:ph type="ftr" sz="quarter" idx="11"/>
            <p:custDataLst>
              <p:tags r:id="rId3"/>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4" name="מציין מיקום של מספר שקופית 5"/>
          <p:cNvSpPr>
            <a:spLocks noGrp="1"/>
          </p:cNvSpPr>
          <p:nvPr>
            <p:ph type="sldNum" sz="quarter" idx="12"/>
            <p:custDataLst>
              <p:tags r:id="rId4"/>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F799613C-22C2-47ED-8DC2-1599001D4CDD}"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16805952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reserve="1">
  <p:cSld name="תוכן עם כיתוב">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9788" y="457200"/>
            <a:ext cx="3932237" cy="1600200"/>
          </a:xfrm>
        </p:spPr>
        <p:txBody>
          <a:bodyPr anchor="b"/>
          <a:lstStyle>
            <a:lvl1pPr>
              <a:defRPr sz="3200"/>
            </a:lvl1pPr>
          </a:lstStyle>
          <a:p>
            <a:r>
              <a:rPr kumimoji="0" lang="he-IL" sz="3200" b="0" i="0" u="none" strike="noStrike" kern="1200" cap="none" spc="0" normalizeH="0" baseline="0" noProof="0">
                <a:uLnTx/>
                <a:uFillTx/>
              </a:rPr>
              <a:t>לחץ כדי לערוך סגנון כותרת של תבנית בסיס</a:t>
            </a:r>
          </a:p>
        </p:txBody>
      </p:sp>
      <p:sp>
        <p:nvSpPr>
          <p:cNvPr id="3" name="מציין מיקום תוכן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0" lang="he-IL" sz="3200" b="0" i="0" u="none" strike="noStrike" kern="1200" cap="none" spc="0" normalizeH="0" baseline="0" noProof="0">
                <a:uLnTx/>
                <a:uFillTx/>
              </a:rPr>
              <a:t>לחץ כדי לערוך סגנונות טקסט של תבנית בסיס</a:t>
            </a:r>
          </a:p>
          <a:p>
            <a:pPr lvl="1"/>
            <a:r>
              <a:rPr kumimoji="0" lang="he-IL" sz="2800" b="0" i="0" u="none" strike="noStrike" kern="1200" cap="none" spc="0" normalizeH="0" baseline="0" noProof="0">
                <a:uLnTx/>
                <a:uFillTx/>
              </a:rPr>
              <a:t>רמה שנייה</a:t>
            </a:r>
          </a:p>
          <a:p>
            <a:pPr lvl="2"/>
            <a:r>
              <a:rPr kumimoji="0" lang="he-IL" sz="2400" b="0" i="0" u="none" strike="noStrike" kern="1200" cap="none" spc="0" normalizeH="0" baseline="0" noProof="0">
                <a:uLnTx/>
                <a:uFillTx/>
              </a:rPr>
              <a:t>רמה שלישית</a:t>
            </a:r>
          </a:p>
          <a:p>
            <a:pPr lvl="3"/>
            <a:r>
              <a:rPr kumimoji="0" lang="he-IL" sz="2000" b="0" i="0" u="none" strike="noStrike" kern="1200" cap="none" spc="0" normalizeH="0" baseline="0" noProof="0">
                <a:uLnTx/>
                <a:uFillTx/>
              </a:rPr>
              <a:t>רמה רביעית</a:t>
            </a:r>
          </a:p>
          <a:p>
            <a:pPr lvl="4"/>
            <a:r>
              <a:rPr kumimoji="0" lang="he-IL" sz="2000" b="0" i="0" u="none" strike="noStrike" kern="1200" cap="none" spc="0" normalizeH="0" baseline="0" noProof="0">
                <a:uLnTx/>
                <a:uFillTx/>
              </a:rPr>
              <a:t>רמה חמישית</a:t>
            </a:r>
          </a:p>
        </p:txBody>
      </p:sp>
      <p:sp>
        <p:nvSpPr>
          <p:cNvPr id="4" name="מציין מיקום טקסט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0" lang="he-IL" sz="1600" b="0" i="0" u="none" strike="noStrike" kern="1200" cap="none" spc="0" normalizeH="0" baseline="0" noProof="0">
                <a:uLnTx/>
                <a:uFillTx/>
              </a:rPr>
              <a:t>לחץ כדי לערוך סגנונות טקסט של תבנית בסיס</a:t>
            </a:r>
          </a:p>
        </p:txBody>
      </p:sp>
      <p:sp>
        <p:nvSpPr>
          <p:cNvPr id="5" name="מציין מיקום של תאריך 3"/>
          <p:cNvSpPr>
            <a:spLocks noGrp="1"/>
          </p:cNvSpPr>
          <p:nvPr>
            <p:ph type="dt" sz="half" idx="10"/>
            <p:custDataLst>
              <p:tags r:id="rId5"/>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D9F9C7-A1DF-4140-9F5D-C3F771F59DFD}" type="datetime1">
              <a:rPr lang="he-IL" sz="1200"/>
              <a:t>*</a:t>
            </a:fld>
            <a:endParaRPr lang="he-IL" sz="1200"/>
          </a:p>
        </p:txBody>
      </p:sp>
      <p:sp>
        <p:nvSpPr>
          <p:cNvPr id="6" name="מציין מיקום של כותרת תחתונה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7" name="מציין מיקום של מספר שקופית 5"/>
          <p:cNvSpPr>
            <a:spLocks noGrp="1"/>
          </p:cNvSpPr>
          <p:nvPr>
            <p:ph type="sldNum" sz="quarter" idx="12"/>
            <p:custDataLst>
              <p:tags r:id="rId7"/>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F799613C-22C2-47ED-8DC2-1599001D4CDD}"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08026502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תמונה עם כיתוב">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9788" y="457200"/>
            <a:ext cx="3932237" cy="1600200"/>
          </a:xfrm>
        </p:spPr>
        <p:txBody>
          <a:bodyPr anchor="b"/>
          <a:lstStyle>
            <a:lvl1pPr>
              <a:defRPr sz="3200"/>
            </a:lvl1pPr>
          </a:lstStyle>
          <a:p>
            <a:r>
              <a:rPr kumimoji="0" lang="he-IL" sz="3200" b="0" i="0" u="none" strike="noStrike" kern="1200" cap="none" spc="0" normalizeH="0" baseline="0" noProof="0">
                <a:uLnTx/>
                <a:uFillTx/>
              </a:rPr>
              <a:t>לחץ כדי לערוך סגנון כותרת של תבנית בסיס</a:t>
            </a:r>
          </a:p>
        </p:txBody>
      </p:sp>
      <p:sp>
        <p:nvSpPr>
          <p:cNvPr id="3" name="מציין מיקום של תמונה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0" lang="he-IL" sz="3200" b="0" i="0" u="none" strike="noStrike" kern="1200" cap="none" spc="0" normalizeH="0" baseline="0" noProof="0">
              <a:uLnTx/>
              <a:uFillTx/>
            </a:endParaRPr>
          </a:p>
        </p:txBody>
      </p:sp>
      <p:sp>
        <p:nvSpPr>
          <p:cNvPr id="4" name="מציין מיקום טקסט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0" lang="he-IL" sz="1600" b="0" i="0" u="none" strike="noStrike" kern="1200" cap="none" spc="0" normalizeH="0" baseline="0" noProof="0">
                <a:uLnTx/>
                <a:uFillTx/>
              </a:rPr>
              <a:t>לחץ כדי לערוך סגנונות טקסט של תבנית בסיס</a:t>
            </a:r>
          </a:p>
        </p:txBody>
      </p:sp>
      <p:sp>
        <p:nvSpPr>
          <p:cNvPr id="5" name="מציין מיקום של תאריך 3"/>
          <p:cNvSpPr>
            <a:spLocks noGrp="1"/>
          </p:cNvSpPr>
          <p:nvPr>
            <p:ph type="dt" sz="half" idx="10"/>
            <p:custDataLst>
              <p:tags r:id="rId5"/>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D9F9C7-A1DF-4140-9F5D-C3F771F59DFD}" type="datetime1">
              <a:rPr lang="he-IL" sz="1200"/>
              <a:t>*</a:t>
            </a:fld>
            <a:endParaRPr lang="he-IL" sz="1200"/>
          </a:p>
        </p:txBody>
      </p:sp>
      <p:sp>
        <p:nvSpPr>
          <p:cNvPr id="6" name="מציין מיקום של כותרת תחתונה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7" name="מציין מיקום של מספר שקופית 5"/>
          <p:cNvSpPr>
            <a:spLocks noGrp="1"/>
          </p:cNvSpPr>
          <p:nvPr>
            <p:ph type="sldNum" sz="quarter" idx="12"/>
            <p:custDataLst>
              <p:tags r:id="rId7"/>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F799613C-22C2-47ED-8DC2-1599001D4CDD}"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87082027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image" Target="../media/image1.png" /><Relationship Id="rId19"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rotWithShape="0">
          <a:blip r:embed="rId18"/>
          <a:stretch>
            <a:fillRect/>
          </a:stretch>
        </a:blipFill>
      </p:bgPr>
    </p:bg>
    <p:spTree>
      <p:nvGrpSpPr>
        <p:cNvPr id="1" name=""/>
        <p:cNvGrpSpPr/>
        <p:nvPr>
          <p:custDataLst>
            <p:tags r:id="rId12"/>
          </p:custDataLst>
        </p:nvPr>
      </p:nvGrpSpPr>
      <p:grpSpPr/>
      <p:sp>
        <p:nvSpPr>
          <p:cNvPr id="1026" name="מציין מיקום של כותרת 1"/>
          <p:cNvSpPr>
            <a:spLocks noGrp="1"/>
          </p:cNvSpPr>
          <p:nvPr>
            <p:ph type="title"/>
            <p:custDataLst>
              <p:tags r:id="rId13"/>
            </p:custDataLst>
          </p:nvPr>
        </p:nvSpPr>
        <p:spPr>
          <a:xfrm>
            <a:off x="838200" y="365125"/>
            <a:ext cx="10515600" cy="1325563"/>
          </a:xfrm>
          <a:prstGeom prst="rect">
            <a:avLst/>
          </a:prstGeom>
          <a:noFill/>
          <a:ln cap="flat">
            <a:noFill/>
            <a:prstDash val="solid"/>
            <a:round/>
            <a:headEnd type="none" w="med" len="med"/>
            <a:tailEnd type="none" w="med" len="med"/>
          </a:ln>
        </p:spPr>
        <p:txBody>
          <a:bodyPr vert="horz" lIns="91440" tIns="45720" rIns="91440" bIns="45720" anchor="ctr" anchorCtr="0"/>
          <a:lstStyle>
            <a:lvl1pPr algn="r" defTabSz="914400" rtl="1" eaLnBrk="1" latinLnBrk="0" hangingPunct="1">
              <a:lnSpc>
                <a:spcPct val="90000"/>
              </a:lnSpc>
              <a:spcBef>
                <a:spcPct val="0"/>
              </a:spcBef>
              <a:buNone/>
              <a:defRPr lang="he-IL" altLang="en-US" sz="4400" kern="1200">
                <a:solidFill>
                  <a:schemeClr val="tx1"/>
                </a:solidFill>
                <a:latin typeface="Calibri Light"/>
                <a:ea typeface="Arial"/>
                <a:cs typeface="+mj-cs"/>
              </a:defRPr>
            </a:lvl1pPr>
          </a:lstStyle>
          <a:p>
            <a:pPr lvl="0"/>
            <a:r>
              <a:t>לחץ כדי לערוך סגנון כותרת של תבנית בסיס</a:t>
            </a:r>
          </a:p>
        </p:txBody>
      </p:sp>
      <p:sp>
        <p:nvSpPr>
          <p:cNvPr id="1027" name="מציין מיקום טקסט 2"/>
          <p:cNvSpPr>
            <a:spLocks noGrp="1"/>
          </p:cNvSpPr>
          <p:nvPr>
            <p:ph type="body" idx="1"/>
            <p:custDataLst>
              <p:tags r:id="rId14"/>
            </p:custDataLst>
          </p:nvPr>
        </p:nvSpPr>
        <p:spPr>
          <a:xfrm>
            <a:off x="838200" y="1825625"/>
            <a:ext cx="10515600" cy="4351338"/>
          </a:xfrm>
          <a:prstGeom prst="rect">
            <a:avLst/>
          </a:prstGeom>
          <a:noFill/>
          <a:ln cap="flat">
            <a:noFill/>
            <a:prstDash val="solid"/>
            <a:round/>
            <a:headEnd type="none" w="med" len="med"/>
            <a:tailEnd type="none" w="med" len="med"/>
          </a:ln>
        </p:spPr>
        <p:txBody>
          <a:bodyPr vert="horz" lIns="91440" tIns="45720" rIns="91440" bIns="45720"/>
          <a:lstStyle>
            <a:lvl1pPr marL="228600" indent="-228600" algn="r" defTabSz="914400" rtl="1" eaLnBrk="1" latinLnBrk="0" hangingPunct="1">
              <a:lnSpc>
                <a:spcPct val="90000"/>
              </a:lnSpc>
              <a:spcBef>
                <a:spcPts val="1000"/>
              </a:spcBef>
              <a:buFont typeface="Arial" panose="020b0604020202020204" pitchFamily="34" charset="0"/>
              <a:buChar char="•"/>
              <a:defRPr lang="he-IL" altLang="en-US"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lang="he-IL" altLang="en-US"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lang="he-IL" altLang="en-US"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9pPr>
          </a:lstStyle>
          <a:p>
            <a:pPr lvl="0"/>
            <a:r>
              <a:t>לחץ כדי לערוך סגנונות טקסט של תבנית בסיס</a:t>
            </a:r>
          </a:p>
          <a:p>
            <a:pPr lvl="1"/>
            <a:r>
              <a:t>רמה שנייה</a:t>
            </a:r>
          </a:p>
          <a:p>
            <a:pPr lvl="2"/>
            <a:r>
              <a:t>רמה שלישית</a:t>
            </a:r>
          </a:p>
          <a:p>
            <a:pPr lvl="3"/>
            <a:r>
              <a:t>רמה רביעית</a:t>
            </a:r>
          </a:p>
          <a:p>
            <a:pPr lvl="4"/>
            <a:r>
              <a:t>רמה חמישית</a:t>
            </a:r>
          </a:p>
        </p:txBody>
      </p:sp>
      <p:sp>
        <p:nvSpPr>
          <p:cNvPr id="1028" name="מציין מיקום של תאריך 3"/>
          <p:cNvSpPr>
            <a:spLocks noGrp="1"/>
          </p:cNvSpPr>
          <p:nvPr>
            <p:ph type="dt" sz="half" idx="2"/>
            <p:custDataLst>
              <p:tags r:id="rId15"/>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D9F9C7-A1DF-4140-9F5D-C3F771F59DFD}" type="datetime1">
              <a:rPr lang="he-IL" sz="1200"/>
              <a:t>*</a:t>
            </a:fld>
            <a:endParaRPr lang="he-IL" sz="1200"/>
          </a:p>
        </p:txBody>
      </p:sp>
      <p:sp>
        <p:nvSpPr>
          <p:cNvPr id="1029" name="מציין מיקום של כותרת תחתונה 4"/>
          <p:cNvSpPr>
            <a:spLocks noGrp="1"/>
          </p:cNvSpPr>
          <p:nvPr>
            <p:ph type="ftr" sz="quarter" idx="3"/>
            <p:custDataLst>
              <p:tags r:id="rId1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1030" name="מציין מיקום של מספר שקופית 5"/>
          <p:cNvSpPr>
            <a:spLocks noGrp="1"/>
          </p:cNvSpPr>
          <p:nvPr>
            <p:ph type="sldNum" sz="quarter" idx="4"/>
            <p:custDataLst>
              <p:tags r:id="rId17"/>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F799613C-22C2-47ED-8DC2-1599001D4CDD}"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r" defTabSz="914400" rtl="1" eaLnBrk="1" latinLnBrk="0" hangingPunct="1">
        <a:lnSpc>
          <a:spcPct val="90000"/>
        </a:lnSpc>
        <a:spcBef>
          <a:spcPct val="0"/>
        </a:spcBef>
        <a:buNone/>
        <a:defRPr sz="4400" kern="1200">
          <a:solidFill>
            <a:schemeClr val="tx1"/>
          </a:solidFill>
          <a:latin typeface="Calibri Light"/>
          <a:ea typeface="Arial"/>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indent="0" algn="r" defTabSz="914400" rtl="1" eaLnBrk="1" latinLnBrk="0" hangingPunct="1">
        <a:buNone/>
        <a:defRPr sz="1800" kern="1200">
          <a:solidFill>
            <a:schemeClr val="tx1"/>
          </a:solidFill>
          <a:latin typeface="+mn-lt"/>
          <a:ea typeface="+mn-ea"/>
          <a:cs typeface="+mn-cs"/>
        </a:defRPr>
      </a:lvl1pPr>
      <a:lvl2pPr marL="457200" indent="0" algn="r" defTabSz="914400" rtl="1" eaLnBrk="1" latinLnBrk="0" hangingPunct="1">
        <a:buNone/>
        <a:defRPr sz="1800" kern="1200">
          <a:solidFill>
            <a:schemeClr val="tx1"/>
          </a:solidFill>
          <a:latin typeface="+mn-lt"/>
          <a:ea typeface="+mn-ea"/>
          <a:cs typeface="+mn-cs"/>
        </a:defRPr>
      </a:lvl2pPr>
      <a:lvl3pPr marL="914400" indent="0" algn="r" defTabSz="914400" rtl="1" eaLnBrk="1" latinLnBrk="0" hangingPunct="1">
        <a:buNone/>
        <a:defRPr sz="1800" kern="1200">
          <a:solidFill>
            <a:schemeClr val="tx1"/>
          </a:solidFill>
          <a:latin typeface="+mn-lt"/>
          <a:ea typeface="+mn-ea"/>
          <a:cs typeface="+mn-cs"/>
        </a:defRPr>
      </a:lvl3pPr>
      <a:lvl4pPr marL="1371600" indent="0" algn="r" defTabSz="914400" rtl="1" eaLnBrk="1" latinLnBrk="0" hangingPunct="1">
        <a:buNone/>
        <a:defRPr sz="1800" kern="1200">
          <a:solidFill>
            <a:schemeClr val="tx1"/>
          </a:solidFill>
          <a:latin typeface="+mn-lt"/>
          <a:ea typeface="+mn-ea"/>
          <a:cs typeface="+mn-cs"/>
        </a:defRPr>
      </a:lvl4pPr>
      <a:lvl5pPr marL="1828800" indent="0" algn="r" defTabSz="914400" rtl="1" eaLnBrk="1" latinLnBrk="0" hangingPunct="1">
        <a:buNone/>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88.xml" /><Relationship Id="rId3" Type="http://schemas.openxmlformats.org/officeDocument/2006/relationships/image" Target="../media/image2.png" /><Relationship Id="rId4" Type="http://schemas.openxmlformats.org/officeDocument/2006/relationships/tags" Target="../tags/tag89.xml" /><Relationship Id="rId5"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27.xml" /><Relationship Id="rId3" Type="http://schemas.openxmlformats.org/officeDocument/2006/relationships/tags" Target="../tags/tag128.xml" /><Relationship Id="rId4" Type="http://schemas.openxmlformats.org/officeDocument/2006/relationships/tags" Target="../tags/tag129.xml" /><Relationship Id="rId5" Type="http://schemas.openxmlformats.org/officeDocument/2006/relationships/tags" Target="../tags/tag130.xml" /><Relationship Id="rId6" Type="http://schemas.openxmlformats.org/officeDocument/2006/relationships/image" Target="../media/image9.jpeg" /><Relationship Id="rId7" Type="http://schemas.openxmlformats.org/officeDocument/2006/relationships/tags" Target="../tags/tag131.xml" /><Relationship Id="rId8" Type="http://schemas.openxmlformats.org/officeDocument/2006/relationships/image" Target="../media/image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32.xml" /><Relationship Id="rId3" Type="http://schemas.openxmlformats.org/officeDocument/2006/relationships/tags" Target="../tags/tag133.xml" /><Relationship Id="rId4" Type="http://schemas.openxmlformats.org/officeDocument/2006/relationships/tags" Target="../tags/tag134.xml" /><Relationship Id="rId5" Type="http://schemas.openxmlformats.org/officeDocument/2006/relationships/tags" Target="../tags/tag135.xml" /><Relationship Id="rId6" Type="http://schemas.openxmlformats.org/officeDocument/2006/relationships/image" Target="../media/image1.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36.xml" /><Relationship Id="rId3" Type="http://schemas.openxmlformats.org/officeDocument/2006/relationships/tags" Target="../tags/tag137.xml" /><Relationship Id="rId4" Type="http://schemas.openxmlformats.org/officeDocument/2006/relationships/tags" Target="../tags/tag13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39.xml" /><Relationship Id="rId3" Type="http://schemas.openxmlformats.org/officeDocument/2006/relationships/image" Target="../media/image10.jpeg" /><Relationship Id="rId4" Type="http://schemas.openxmlformats.org/officeDocument/2006/relationships/tags" Target="../tags/tag140.xml" /><Relationship Id="rId5" Type="http://schemas.openxmlformats.org/officeDocument/2006/relationships/tags" Target="../tags/tag141.xml" /><Relationship Id="rId6" Type="http://schemas.openxmlformats.org/officeDocument/2006/relationships/tags" Target="../tags/tag142.xml" /><Relationship Id="rId7" Type="http://schemas.openxmlformats.org/officeDocument/2006/relationships/image" Target="../media/image1.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43.xml" /><Relationship Id="rId3" Type="http://schemas.openxmlformats.org/officeDocument/2006/relationships/tags" Target="../tags/tag144.xml" /><Relationship Id="rId4" Type="http://schemas.openxmlformats.org/officeDocument/2006/relationships/image" Target="../media/image1.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45.xml" /><Relationship Id="rId3" Type="http://schemas.openxmlformats.org/officeDocument/2006/relationships/tags" Target="../tags/tag146.xml" /><Relationship Id="rId4" Type="http://schemas.openxmlformats.org/officeDocument/2006/relationships/image" Target="../media/image1.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47.xml" /><Relationship Id="rId3" Type="http://schemas.openxmlformats.org/officeDocument/2006/relationships/tags" Target="../tags/tag148.xml" /><Relationship Id="rId4" Type="http://schemas.openxmlformats.org/officeDocument/2006/relationships/image" Target="../media/image11.jpeg" /><Relationship Id="rId5" Type="http://schemas.openxmlformats.org/officeDocument/2006/relationships/tags" Target="../tags/tag149.xml" /><Relationship Id="rId6" Type="http://schemas.openxmlformats.org/officeDocument/2006/relationships/image" Target="../media/image12.jpeg" /><Relationship Id="rId7" Type="http://schemas.openxmlformats.org/officeDocument/2006/relationships/tags" Target="../tags/tag150.xml" /><Relationship Id="rId8" Type="http://schemas.openxmlformats.org/officeDocument/2006/relationships/image" Target="../media/image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51.xml" /><Relationship Id="rId3" Type="http://schemas.openxmlformats.org/officeDocument/2006/relationships/tags" Target="../tags/tag152.xml" /><Relationship Id="rId4" Type="http://schemas.openxmlformats.org/officeDocument/2006/relationships/tags" Target="../tags/tag153.xml" /><Relationship Id="rId5" Type="http://schemas.openxmlformats.org/officeDocument/2006/relationships/tags" Target="../tags/tag154.xml" /><Relationship Id="rId6" Type="http://schemas.openxmlformats.org/officeDocument/2006/relationships/tags" Target="../tags/tag155.xml" /><Relationship Id="rId7" Type="http://schemas.openxmlformats.org/officeDocument/2006/relationships/image" Target="../media/image1.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56.xml" /><Relationship Id="rId3" Type="http://schemas.openxmlformats.org/officeDocument/2006/relationships/tags" Target="../tags/tag157.xml" /><Relationship Id="rId4" Type="http://schemas.openxmlformats.org/officeDocument/2006/relationships/tags" Target="../tags/tag158.xml" /><Relationship Id="rId5" Type="http://schemas.openxmlformats.org/officeDocument/2006/relationships/image" Target="../media/image1.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59.xml" /><Relationship Id="rId3" Type="http://schemas.openxmlformats.org/officeDocument/2006/relationships/tags" Target="../tags/tag160.xml" /><Relationship Id="rId4" Type="http://schemas.openxmlformats.org/officeDocument/2006/relationships/tags" Target="../tags/tag161.xml" /><Relationship Id="rId5" Type="http://schemas.openxmlformats.org/officeDocument/2006/relationships/image" Target="../media/image13.jpeg" /><Relationship Id="rId6" Type="http://schemas.openxmlformats.org/officeDocument/2006/relationships/tags" Target="../tags/tag162.xml" /><Relationship Id="rId7" Type="http://schemas.openxmlformats.org/officeDocument/2006/relationships/image" Target="../media/image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90.xml" /><Relationship Id="rId3" Type="http://schemas.openxmlformats.org/officeDocument/2006/relationships/tags" Target="../tags/tag91.xml" /><Relationship Id="rId4" Type="http://schemas.openxmlformats.org/officeDocument/2006/relationships/image" Target="../media/image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92.xml" /><Relationship Id="rId3" Type="http://schemas.openxmlformats.org/officeDocument/2006/relationships/tags" Target="../tags/tag93.xml" /><Relationship Id="rId4" Type="http://schemas.openxmlformats.org/officeDocument/2006/relationships/image" Target="../media/image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tags" Target="../tags/tag99.xml" /><Relationship Id="rId4" Type="http://schemas.openxmlformats.org/officeDocument/2006/relationships/tags" Target="../tags/tag100.xml" /><Relationship Id="rId5" Type="http://schemas.openxmlformats.org/officeDocument/2006/relationships/tags" Target="../tags/tag101.xml" /><Relationship Id="rId6" Type="http://schemas.openxmlformats.org/officeDocument/2006/relationships/image" Target="../media/image4.jpeg" /><Relationship Id="rId7" Type="http://schemas.openxmlformats.org/officeDocument/2006/relationships/tags" Target="../tags/tag102.xml" /><Relationship Id="rId8" Type="http://schemas.openxmlformats.org/officeDocument/2006/relationships/tags" Target="../tags/tag103.xml" /><Relationship Id="rId9" Type="http://schemas.openxmlformats.org/officeDocument/2006/relationships/image" Target="../media/image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04.xml" /><Relationship Id="rId3" Type="http://schemas.openxmlformats.org/officeDocument/2006/relationships/tags" Target="../tags/tag105.xml" /><Relationship Id="rId4" Type="http://schemas.openxmlformats.org/officeDocument/2006/relationships/tags" Target="../tags/tag106.xml" /><Relationship Id="rId5" Type="http://schemas.openxmlformats.org/officeDocument/2006/relationships/image" Target="../media/image5.jpeg" /><Relationship Id="rId6" Type="http://schemas.openxmlformats.org/officeDocument/2006/relationships/tags" Target="../tags/tag107.xml" /><Relationship Id="rId7" Type="http://schemas.openxmlformats.org/officeDocument/2006/relationships/image" Target="../media/image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08.xml" /><Relationship Id="rId3" Type="http://schemas.openxmlformats.org/officeDocument/2006/relationships/tags" Target="../tags/tag109.xml" /><Relationship Id="rId4" Type="http://schemas.openxmlformats.org/officeDocument/2006/relationships/tags" Target="../tags/tag110.xml" /><Relationship Id="rId5" Type="http://schemas.openxmlformats.org/officeDocument/2006/relationships/image" Target="../media/image6.jpeg" /><Relationship Id="rId6" Type="http://schemas.openxmlformats.org/officeDocument/2006/relationships/tags" Target="../tags/tag111.xml" /><Relationship Id="rId7" Type="http://schemas.openxmlformats.org/officeDocument/2006/relationships/image" Target="../media/image1.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12.xml" /><Relationship Id="rId3" Type="http://schemas.openxmlformats.org/officeDocument/2006/relationships/tags" Target="../tags/tag113.xml" /><Relationship Id="rId4" Type="http://schemas.openxmlformats.org/officeDocument/2006/relationships/image" Target="../media/image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14.xml" /><Relationship Id="rId3" Type="http://schemas.openxmlformats.org/officeDocument/2006/relationships/tags" Target="../tags/tag115.xml" /><Relationship Id="rId4"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png" /><Relationship Id="rId2" Type="http://schemas.openxmlformats.org/officeDocument/2006/relationships/notesSlide" Target="../notesSlides/notesSlide2.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tags" Target="../tags/tag123.xml" /><Relationship Id="rId6" Type="http://schemas.openxmlformats.org/officeDocument/2006/relationships/tags" Target="../tags/tag124.xml" /><Relationship Id="rId7" Type="http://schemas.openxmlformats.org/officeDocument/2006/relationships/tags" Target="../tags/tag125.xml" /><Relationship Id="rId8" Type="http://schemas.openxmlformats.org/officeDocument/2006/relationships/image" Target="../media/image8.jpeg" /><Relationship Id="rId9" Type="http://schemas.openxmlformats.org/officeDocument/2006/relationships/tags" Target="../tags/tag126.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5"/>
          <a:stretch>
            <a:fillRect/>
          </a:stretch>
        </a:blipFill>
      </p:bgPr>
    </p:bg>
    <p:spTree>
      <p:nvGrpSpPr>
        <p:cNvPr id="1" name=""/>
        <p:cNvGrpSpPr/>
        <p:nvPr>
          <p:custDataLst>
            <p:tags r:id="rId2"/>
          </p:custDataLst>
        </p:nvPr>
      </p:nvGrpSpPr>
      <p:grpSpPr/>
      <p:pic>
        <p:nvPicPr>
          <p:cNvPr id="2050" name="Picture 1"/>
          <p:cNvPicPr>
            <a:picLocks noChangeAspect="1"/>
          </p:cNvPicPr>
          <p:nvPr>
            <p:custDataLst>
              <p:tags r:id="rId4"/>
            </p:custDataLst>
          </p:nvPr>
        </p:nvPicPr>
        <p:blipFill>
          <a:blip r:embed="rId3"/>
          <a:stretch>
            <a:fillRect/>
          </a:stretch>
        </p:blipFill>
        <p:spPr>
          <a:xfrm>
            <a:off x="0" y="0"/>
            <a:ext cx="12326938" cy="6853238"/>
          </a:xfrm>
          <a:prstGeom prst="rect">
            <a:avLst/>
          </a:prstGeom>
          <a:noFill/>
          <a:ln cap="flat">
            <a:noFill/>
            <a:prstDash val="solid"/>
            <a:round/>
            <a:headEnd type="none" w="med" len="med"/>
            <a:tailEnd type="none" w="med" len="med"/>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8"/>
          <a:stretch>
            <a:fillRect/>
          </a:stretch>
        </a:blipFill>
      </p:bgPr>
    </p:bg>
    <p:spTree>
      <p:nvGrpSpPr>
        <p:cNvPr id="1" name=""/>
        <p:cNvGrpSpPr/>
        <p:nvPr>
          <p:custDataLst>
            <p:tags r:id="rId2"/>
          </p:custDataLst>
        </p:nvPr>
      </p:nvGrpSpPr>
      <p:grpSpPr/>
      <p:sp>
        <p:nvSpPr>
          <p:cNvPr id="11266" name="מלבן 1"/>
          <p:cNvSpPr/>
          <p:nvPr>
            <p:custDataLst>
              <p:tags r:id="rId3"/>
            </p:custDataLst>
          </p:nvPr>
        </p:nvSpPr>
        <p:spPr>
          <a:xfrm>
            <a:off x="1077913" y="1616075"/>
            <a:ext cx="9761537" cy="1366838"/>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just">
              <a:lnSpc>
                <a:spcPct val="115000"/>
              </a:lnSpc>
              <a:spcAft>
                <a:spcPts val="1000"/>
              </a:spcAft>
            </a:pPr>
            <a:r>
              <a:rPr lang="he-IL" sz="2400">
                <a:latin typeface="Guttman Vilna" pitchFamily="2" charset="-79"/>
                <a:cs typeface="Guttman Vilna" pitchFamily="2" charset="-79"/>
              </a:rPr>
              <a:t>השיר </a:t>
            </a:r>
            <a:r>
              <a:rPr lang="he-IL" sz="2400">
                <a:solidFill>
                  <a:srgbClr val="BF9000"/>
                </a:solidFill>
                <a:latin typeface="Guttman Vilna" pitchFamily="2" charset="-79"/>
                <a:cs typeface="Guttman Vilna" pitchFamily="2" charset="-79"/>
              </a:rPr>
              <a:t>"המסע לארץ ישראל" </a:t>
            </a:r>
            <a:r>
              <a:rPr lang="he-IL" sz="2400">
                <a:latin typeface="Guttman Vilna" pitchFamily="2" charset="-79"/>
                <a:cs typeface="Guttman Vilna" pitchFamily="2" charset="-79"/>
              </a:rPr>
              <a:t>נכתב על ידי חיים אידיסיס והולחן על ידי שלמה גרוניך. בשיר מסופר על הקשיים במסע של העולים מאתיופיה בדרכם לארץ ישראל לצד הרצון העז שהיה לעולים להגשים את חלום העלייה לארץ ישראל.</a:t>
            </a:r>
            <a:endParaRPr lang="en-US" sz="2400">
              <a:latin typeface="Guttman Vilna" panose="02010401010101010101" pitchFamily="2" charset="-79"/>
              <a:cs typeface="Guttman Vilna" panose="02010401010101010101" pitchFamily="2" charset="-79"/>
            </a:endParaRPr>
          </a:p>
        </p:txBody>
      </p:sp>
      <p:sp>
        <p:nvSpPr>
          <p:cNvPr id="11267" name="מלבן 2"/>
          <p:cNvSpPr/>
          <p:nvPr>
            <p:custDataLst>
              <p:tags r:id="rId4"/>
            </p:custDataLst>
          </p:nvPr>
        </p:nvSpPr>
        <p:spPr>
          <a:xfrm>
            <a:off x="2337848" y="4826425"/>
            <a:ext cx="9198702" cy="83099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1600" b="1"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Guttman Vilna" pitchFamily="2" charset="-79"/>
                <a:ea typeface="Arial"/>
                <a:cs typeface="Guttman Vilna" pitchFamily="2" charset="-79"/>
                <a:sym typeface="Wingdings" charset="2"/>
              </a:rPr>
              <a:t>*שלמה גרוניך </a:t>
            </a:r>
            <a:r>
              <a:rPr kumimoji="0" lang="he-IL"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הוא מוסיקאי, זמר מלחין ופסנתרן ישראלי. בצה"ל היה בתפקיד נגן קלידים בלהקת השריון.</a:t>
            </a:r>
            <a:br>
              <a:rPr kumimoji="0" 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בשנות ה90 הקים את מקהלת "שבא" המורכבת מנוער יוצא אתיופיה, והקליט איתם את האלבום "שלמה גרוניך ומקהלת שבא", שזכה להצלחה גדולה. בין להיטי האלבום היה "המסע לארץ ישראל".</a:t>
            </a:r>
          </a:p>
        </p:txBody>
      </p:sp>
      <p:sp>
        <p:nvSpPr>
          <p:cNvPr id="11268" name="מלבן 3"/>
          <p:cNvSpPr/>
          <p:nvPr>
            <p:custDataLst>
              <p:tags r:id="rId5"/>
            </p:custDataLst>
          </p:nvPr>
        </p:nvSpPr>
        <p:spPr>
          <a:xfrm>
            <a:off x="5440549" y="5657422"/>
            <a:ext cx="6096000" cy="830997"/>
          </a:xfrm>
          <a:prstGeom prst="rect">
            <a:avLst/>
          </a:prstGeom>
          <a:noFill/>
          <a:ln w="9525" cap="flat" cmpd="sng" algn="ctr">
            <a:noFill/>
            <a:prstDash val="solid"/>
            <a:round/>
            <a:headEnd type="none" w="med" len="med"/>
            <a:tailEnd type="none" w="med" len="med"/>
          </a:ln>
        </p:spPr>
        <p:txBody>
          <a:bodyPr>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1600" b="1"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Guttman Vilna" pitchFamily="2" charset="-79"/>
                <a:ea typeface="Arial"/>
                <a:cs typeface="Guttman Vilna" pitchFamily="2" charset="-79"/>
                <a:sym typeface="Wingdings" charset="2"/>
              </a:rPr>
              <a:t>*חיים אידיסיס</a:t>
            </a:r>
            <a:r>
              <a:rPr kumimoji="0" lang="he-IL"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 הוא תסריטאי, מחזאי ובמאי ישראלי. אידיסיס כתב את השיר "המסע לארץ ישראל" שהלחין שלמה גרוניך. השיר נכתב בעקבות העלייה של קהילת יהודי אתיופיה לישראל והפך לשיר מזוהה עם המסע.</a:t>
            </a:r>
          </a:p>
        </p:txBody>
      </p:sp>
      <p:pic>
        <p:nvPicPr>
          <p:cNvPr id="11269" name="תמונה 5"/>
          <p:cNvPicPr>
            <a:picLocks noChangeAspect="1"/>
          </p:cNvPicPr>
          <p:nvPr>
            <p:custDataLst>
              <p:tags r:id="rId7"/>
            </p:custDataLst>
          </p:nvPr>
        </p:nvPicPr>
        <p:blipFill>
          <a:blip r:embed="rId6"/>
          <a:stretch>
            <a:fillRect/>
          </a:stretch>
        </p:blipFill>
        <p:spPr>
          <a:xfrm>
            <a:off x="4557713" y="2917825"/>
            <a:ext cx="3336925" cy="1754188"/>
          </a:xfrm>
          <a:prstGeom prst="rect">
            <a:avLst/>
          </a:prstGeom>
          <a:noFill/>
          <a:ln>
            <a:noFill/>
            <a:miter lim="800000"/>
          </a:ln>
          <a:effectLst>
            <a:outerShdw dist="35921" dir="2700000" algn="ctr">
              <a:srgbClr val="808080"/>
            </a:outerShdw>
          </a:effectLst>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6"/>
          <a:stretch>
            <a:fillRect/>
          </a:stretch>
        </a:blipFill>
      </p:bgPr>
    </p:bg>
    <p:spTree>
      <p:nvGrpSpPr>
        <p:cNvPr id="1" name=""/>
        <p:cNvGrpSpPr/>
        <p:nvPr>
          <p:custDataLst>
            <p:tags r:id="rId2"/>
          </p:custDataLst>
        </p:nvPr>
      </p:nvGrpSpPr>
      <p:grpSpPr/>
      <p:sp>
        <p:nvSpPr>
          <p:cNvPr id="12290" name="מלבן 1"/>
          <p:cNvSpPr/>
          <p:nvPr>
            <p:custDataLst>
              <p:tags r:id="rId3"/>
            </p:custDataLst>
          </p:nvPr>
        </p:nvSpPr>
        <p:spPr>
          <a:xfrm>
            <a:off x="1211263" y="2001838"/>
            <a:ext cx="9475787" cy="132397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4400">
                <a:solidFill>
                  <a:srgbClr val="BF9000"/>
                </a:solidFill>
                <a:latin typeface="Guttman Vilna" pitchFamily="2" charset="-79"/>
                <a:cs typeface="Guttman Vilna" pitchFamily="2" charset="-79"/>
              </a:rPr>
              <a:t>שאלות למחשבה ודיון</a:t>
            </a:r>
            <a:endParaRPr lang="he-IL" sz="4400">
              <a:solidFill>
                <a:srgbClr val="BF9000"/>
              </a:solidFill>
            </a:endParaRPr>
          </a:p>
          <a:p>
            <a:pPr lvl="0"/>
            <a:endParaRPr lang="he-IL" sz="3600">
              <a:latin typeface="Guttman Vilna" panose="02010401010101010101" pitchFamily="2" charset="-79"/>
              <a:cs typeface="Guttman Vilna" panose="02010401010101010101" pitchFamily="2" charset="-79"/>
            </a:endParaRPr>
          </a:p>
        </p:txBody>
      </p:sp>
      <p:sp>
        <p:nvSpPr>
          <p:cNvPr id="12291" name="מלבן 2">
            <a:extLst>
              <a:ext uri="{FF2B5EF4-FFF2-40B4-BE49-F238E27FC236}">
                <a16:creationId xmlns:a16="http://schemas.microsoft.com/office/drawing/2014/main" id="{878FA787-EC17-4484-BE9E-78F2790E5305}"/>
              </a:ext>
            </a:extLst>
          </p:cNvPr>
          <p:cNvSpPr/>
          <p:nvPr>
            <p:custDataLst>
              <p:tags r:id="rId4"/>
            </p:custDataLst>
          </p:nvPr>
        </p:nvSpPr>
        <p:spPr>
          <a:xfrm>
            <a:off x="2091538" y="4196440"/>
            <a:ext cx="7547259" cy="523220"/>
          </a:xfrm>
          <a:prstGeom prst="rect">
            <a:avLst/>
          </a:prstGeom>
          <a:noFill/>
          <a:ln w="9525" cap="flat" cmpd="sng" algn="ctr">
            <a:noFill/>
            <a:prstDash val="solid"/>
            <a:round/>
            <a:headEnd type="none" w="med" len="med"/>
            <a:tailEnd type="none" w="med" len="med"/>
          </a:ln>
        </p:spPr>
        <p:txBody>
          <a:bodyPr wrap="none">
            <a:spAutoFit/>
          </a:bodyPr>
          <a:lstStyle/>
          <a:p>
            <a:pPr marL="457200" marR="0" lvl="0" indent="-457200" algn="r" defTabSz="914400" rtl="1" eaLnBrk="1" fontAlgn="auto" latinLnBrk="0" hangingPunct="1">
              <a:lnSpc>
                <a:spcPct val="100000"/>
              </a:lnSpc>
              <a:spcBef>
                <a:spcPct val="0"/>
              </a:spcBef>
              <a:spcAft>
                <a:spcPct val="0"/>
              </a:spcAft>
              <a:buClrTx/>
              <a:buSzTx/>
              <a:buFont typeface="Wingdings" panose="05000000000000000000" pitchFamily="2" charset="2"/>
              <a:buChar char="Ø"/>
            </a:pPr>
            <a:r>
              <a:rPr kumimoji="0" 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מה נתן לדעתכם לעולים את הכוח במסעם לארץ?</a:t>
            </a:r>
          </a:p>
        </p:txBody>
      </p:sp>
      <p:sp>
        <p:nvSpPr>
          <p:cNvPr id="12292" name="מלבן 3">
            <a:extLst>
              <a:ext uri="{FF2B5EF4-FFF2-40B4-BE49-F238E27FC236}">
                <a16:creationId xmlns:a16="http://schemas.microsoft.com/office/drawing/2014/main" id="{BE9112CE-0216-4451-979E-D7336F772CE6}"/>
              </a:ext>
            </a:extLst>
          </p:cNvPr>
          <p:cNvSpPr/>
          <p:nvPr>
            <p:custDataLst>
              <p:tags r:id="rId5"/>
            </p:custDataLst>
          </p:nvPr>
        </p:nvSpPr>
        <p:spPr>
          <a:xfrm>
            <a:off x="2269315" y="3142530"/>
            <a:ext cx="7354899" cy="523220"/>
          </a:xfrm>
          <a:prstGeom prst="rect">
            <a:avLst/>
          </a:prstGeom>
          <a:noFill/>
          <a:ln w="9525" cap="flat" cmpd="sng" algn="ctr">
            <a:noFill/>
            <a:prstDash val="solid"/>
            <a:round/>
            <a:headEnd type="none" w="med" len="med"/>
            <a:tailEnd type="none" w="med" len="med"/>
          </a:ln>
        </p:spPr>
        <p:txBody>
          <a:bodyPr wrap="none">
            <a:spAutoFit/>
          </a:bodyPr>
          <a:lstStyle/>
          <a:p>
            <a:pPr marL="457200" marR="0" lvl="0" indent="-457200" algn="r" defTabSz="914400" rtl="1" eaLnBrk="1" fontAlgn="auto" latinLnBrk="0" hangingPunct="1">
              <a:lnSpc>
                <a:spcPct val="100000"/>
              </a:lnSpc>
              <a:spcBef>
                <a:spcPct val="0"/>
              </a:spcBef>
              <a:spcAft>
                <a:spcPct val="0"/>
              </a:spcAft>
              <a:buClrTx/>
              <a:buSzTx/>
              <a:buFont typeface="Wingdings" panose="05000000000000000000" pitchFamily="2" charset="2"/>
              <a:buChar char="Ø"/>
            </a:pPr>
            <a:r>
              <a:rPr kumimoji="0" 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אילו קשיים ואתגרים של העולים מוצגים בשיר?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ppt_x"/>
                                          </p:val>
                                        </p:tav>
                                        <p:tav tm="100000">
                                          <p:val>
                                            <p:strVal val="#ppt_x"/>
                                          </p:val>
                                        </p:tav>
                                      </p:tavLst>
                                    </p:anim>
                                    <p:anim calcmode="lin" valueType="num">
                                      <p:cBhvr additive="base">
                                        <p:cTn id="14"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3314" name="TextBox 1"/>
          <p:cNvSpPr/>
          <p:nvPr>
            <p:custDataLst>
              <p:tags r:id="rId3"/>
            </p:custDataLst>
          </p:nvPr>
        </p:nvSpPr>
        <p:spPr>
          <a:xfrm>
            <a:off x="177800" y="2771775"/>
            <a:ext cx="11007725" cy="3478213"/>
          </a:xfrm>
          <a:prstGeom prst="rect">
            <a:avLst/>
          </a:prstGeom>
          <a:noFill/>
          <a:ln w="76200">
            <a:noFill/>
            <a:miter lim="800000"/>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000">
                <a:latin typeface="Guttman Vilna" pitchFamily="2" charset="-79"/>
                <a:cs typeface="Guttman Vilna" pitchFamily="2" charset="-79"/>
              </a:rPr>
              <a:t>מבצע אחים היה מבצע להעלאתם של ביתא ישראל מאתיופיה שהחל 1977 והסתיים במרץ 1991.</a:t>
            </a:r>
            <a:endParaRPr lang="he-IL" sz="2000">
              <a:latin typeface="Guttman Vilna" pitchFamily="2" charset="-79"/>
              <a:cs typeface="Guttman Vilna" pitchFamily="2" charset="-79"/>
            </a:endParaRPr>
          </a:p>
          <a:p>
            <a:pPr lvl="0"/>
            <a:endParaRPr lang="he-IL" sz="2000">
              <a:latin typeface="Guttman Vilna" pitchFamily="2" charset="-79"/>
              <a:cs typeface="Guttman Vilna" pitchFamily="2" charset="-79"/>
            </a:endParaRPr>
          </a:p>
          <a:p>
            <a:pPr lvl="0"/>
            <a:r>
              <a:rPr lang="he-IL" sz="2000">
                <a:latin typeface="Guttman Vilna" pitchFamily="2" charset="-79"/>
                <a:cs typeface="Guttman Vilna" pitchFamily="2" charset="-79"/>
              </a:rPr>
              <a:t>התוכנית להעלאת ביתא ישראל דרך סודאן נרקמה במהלך המחצית השנייה של שנות השבעים של המאה ה-20 במשרדי האגודה האמריקאית למען יהודי אתיופיה כשברקע ניתוק היחסים בין אתיופיה לישראל והידרדרות המצב הביטחוני, הדתי והחברתי של הקהילה היהודית המקומית. </a:t>
            </a:r>
            <a:endParaRPr lang="he-IL" sz="2000">
              <a:latin typeface="Guttman Vilna" pitchFamily="2" charset="-79"/>
              <a:cs typeface="Guttman Vilna" pitchFamily="2" charset="-79"/>
            </a:endParaRPr>
          </a:p>
          <a:p>
            <a:pPr lvl="0"/>
            <a:r>
              <a:rPr lang="he-IL" sz="2000">
                <a:latin typeface="Guttman Vilna" pitchFamily="2" charset="-79"/>
                <a:cs typeface="Guttman Vilna" pitchFamily="2" charset="-79"/>
              </a:rPr>
              <a:t>המבצע, עליו פיקד דני לימור, שהחל כמבצע עלייה הפך במהלכו למבצע לחילוצם של כמה שיותר יהודים ששכנו במחנות הפליטים בסודאן שהחלו למות בהמוניהם מרעב, מחלות ורדיפות. המבצע התבסס על טיסות מסחריות מחרטום לאירופה ולישראל, כשבהמשך נוספו לו מבצעים ימיים, מבצעי הטסה במטוסי תובלה צבאיים (מסוג קרנף) ומבצע העלייה לארץ הגדול, "מבצע משה".</a:t>
            </a:r>
            <a:endParaRPr lang="he-IL" sz="2000">
              <a:latin typeface="Guttman Vilna" pitchFamily="2" charset="-79"/>
              <a:cs typeface="Guttman Vilna" pitchFamily="2" charset="-79"/>
            </a:endParaRPr>
          </a:p>
          <a:p>
            <a:pPr lvl="0"/>
            <a:r>
              <a:rPr lang="he-IL" sz="2000">
                <a:latin typeface="Guttman Vilna" pitchFamily="2" charset="-79"/>
                <a:cs typeface="Guttman Vilna" pitchFamily="2" charset="-79"/>
              </a:rPr>
              <a:t>מספר היהודים שיצאו מאתיופיה לסודאן במסגרת המבצע מוערך בכ-20 אלף. 16 אלף מהם הועלו לישראל והשאר, כרבע מהם, נספו במהלך הצעידה ובהמתנה לעלייה במחנות הפליטים. </a:t>
            </a:r>
            <a:endParaRPr lang="he-IL" sz="2000">
              <a:latin typeface="Guttman Vilna" panose="02010401010101010101" pitchFamily="2" charset="-79"/>
              <a:cs typeface="Guttman Vilna" panose="02010401010101010101" pitchFamily="2" charset="-79"/>
            </a:endParaRPr>
          </a:p>
        </p:txBody>
      </p:sp>
      <p:sp>
        <p:nvSpPr>
          <p:cNvPr id="13315" name="מלבן 3"/>
          <p:cNvSpPr/>
          <p:nvPr>
            <p:custDataLst>
              <p:tags r:id="rId4"/>
            </p:custDataLst>
          </p:nvPr>
        </p:nvSpPr>
        <p:spPr>
          <a:xfrm>
            <a:off x="1211263" y="2001838"/>
            <a:ext cx="9475787" cy="769937"/>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4400">
                <a:solidFill>
                  <a:srgbClr val="BF9000"/>
                </a:solidFill>
                <a:latin typeface="Guttman Vilna" pitchFamily="2" charset="-79"/>
                <a:cs typeface="Guttman Vilna" pitchFamily="2" charset="-79"/>
              </a:rPr>
              <a:t>"מבצע אחים"</a:t>
            </a:r>
            <a:endParaRPr lang="he-IL" sz="36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7"/>
          <a:stretch>
            <a:fillRect/>
          </a:stretch>
        </a:blipFill>
      </p:bgPr>
    </p:bg>
    <p:spTree>
      <p:nvGrpSpPr>
        <p:cNvPr id="1" name=""/>
        <p:cNvGrpSpPr/>
        <p:nvPr>
          <p:custDataLst>
            <p:tags r:id="rId2"/>
          </p:custDataLst>
        </p:nvPr>
      </p:nvGrpSpPr>
      <p:grpSpPr/>
      <p:pic>
        <p:nvPicPr>
          <p:cNvPr id="14338" name="תמונה 4"/>
          <p:cNvPicPr>
            <a:picLocks noChangeAspect="1"/>
          </p:cNvPicPr>
          <p:nvPr>
            <p:custDataLst>
              <p:tags r:id="rId4"/>
            </p:custDataLst>
          </p:nvPr>
        </p:nvPicPr>
        <p:blipFill>
          <a:blip r:embed="rId3"/>
          <a:stretch>
            <a:fillRect/>
          </a:stretch>
        </p:blipFill>
        <p:spPr>
          <a:xfrm>
            <a:off x="3609975" y="1727200"/>
            <a:ext cx="4656138" cy="3502025"/>
          </a:xfrm>
          <a:prstGeom prst="rect">
            <a:avLst/>
          </a:prstGeom>
          <a:noFill/>
          <a:ln>
            <a:noFill/>
            <a:miter lim="800000"/>
          </a:ln>
          <a:effectLst>
            <a:outerShdw dist="35921" dir="2700000" algn="ctr">
              <a:srgbClr val="808080"/>
            </a:outerShdw>
          </a:effectLst>
        </p:spPr>
      </p:pic>
      <p:sp>
        <p:nvSpPr>
          <p:cNvPr id="14339" name="תיבת טקסט 7"/>
          <p:cNvSpPr/>
          <p:nvPr>
            <p:custDataLst>
              <p:tags r:id="rId5"/>
            </p:custDataLst>
          </p:nvPr>
        </p:nvSpPr>
        <p:spPr>
          <a:xfrm>
            <a:off x="8267700" y="2139950"/>
            <a:ext cx="3008313" cy="2678113"/>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800">
                <a:solidFill>
                  <a:srgbClr val="BF9000"/>
                </a:solidFill>
                <a:latin typeface="Guttman Vilna" pitchFamily="2" charset="-79"/>
                <a:cs typeface="Guttman Vilna" pitchFamily="2" charset="-79"/>
              </a:rPr>
              <a:t>האנדרטה בהר הרצל לבני העדה האתיופית שנפלו במסע לארץ ישראל בדרכם ברגל לתחנה לסודן</a:t>
            </a:r>
            <a:endParaRPr lang="he-IL" sz="2800">
              <a:solidFill>
                <a:srgbClr val="BF9000"/>
              </a:solidFill>
              <a:latin typeface="Guttman Vilna" panose="02010401010101010101" pitchFamily="2" charset="-79"/>
              <a:cs typeface="Guttman Vilna" panose="02010401010101010101" pitchFamily="2" charset="-79"/>
            </a:endParaRPr>
          </a:p>
        </p:txBody>
      </p:sp>
      <p:sp>
        <p:nvSpPr>
          <p:cNvPr id="14340" name="מלבן 10"/>
          <p:cNvSpPr/>
          <p:nvPr>
            <p:custDataLst>
              <p:tags r:id="rId6"/>
            </p:custDataLst>
          </p:nvPr>
        </p:nvSpPr>
        <p:spPr>
          <a:xfrm>
            <a:off x="2633663" y="5229225"/>
            <a:ext cx="7262812" cy="1200150"/>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latin typeface="Guttman Vilna" pitchFamily="2" charset="-79"/>
                <a:cs typeface="Guttman Vilna" pitchFamily="2" charset="-79"/>
              </a:rPr>
              <a:t>האנדרטה לזכר יהודי אתיופיה שנספו בדרכם לישראל הוא אתר הנצחה בהר הרצל המוקדש להנצחת זכרם של אלפים מקהילת יהודי אתיופיה אשר נספו בדרכם לישראל בראשית שנות השמונים.</a:t>
            </a:r>
            <a:endParaRPr lang="he-IL">
              <a:latin typeface="Guttman Vilna" pitchFamily="2" charset="-79"/>
              <a:cs typeface="Guttman Vilna" pitchFamily="2" charset="-79"/>
            </a:endParaRPr>
          </a:p>
          <a:p>
            <a:pPr lvl="0"/>
            <a:r>
              <a:rPr lang="he-IL">
                <a:latin typeface="Guttman Vilna" pitchFamily="2" charset="-79"/>
                <a:cs typeface="Guttman Vilna" pitchFamily="2" charset="-79"/>
              </a:rPr>
              <a:t> האתר נחנך בשנת 2007.</a:t>
            </a:r>
            <a:endParaRPr lang="he-I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4"/>
          <a:stretch>
            <a:fillRect/>
          </a:stretch>
        </a:blipFill>
      </p:bgPr>
    </p:bg>
    <p:spTree>
      <p:nvGrpSpPr>
        <p:cNvPr id="1" name=""/>
        <p:cNvGrpSpPr/>
        <p:nvPr>
          <p:custDataLst>
            <p:tags r:id="rId2"/>
          </p:custDataLst>
        </p:nvPr>
      </p:nvGrpSpPr>
      <p:grpSpPr/>
      <p:sp>
        <p:nvSpPr>
          <p:cNvPr id="15362" name="TextBox 1"/>
          <p:cNvSpPr txBox="1"/>
          <p:nvPr>
            <p:custDataLst>
              <p:tags r:id="rId3"/>
            </p:custDataLst>
          </p:nvPr>
        </p:nvSpPr>
        <p:spPr>
          <a:xfrm>
            <a:off x="1159498" y="2690336"/>
            <a:ext cx="9266548" cy="738664"/>
          </a:xfrm>
          <a:prstGeom prst="rect">
            <a:avLst/>
          </a:prstGeom>
          <a:noFill/>
          <a:ln w="9525" cap="flat" cmpd="sng" algn="ctr">
            <a:noFill/>
            <a:prstDash val="solid"/>
            <a:round/>
            <a:headEnd type="none" w="med" len="med"/>
            <a:tailEnd type="none" w="med" len="med"/>
          </a:ln>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pPr>
            <a:endParaRPr kumimoji="0" lang="he-IL" sz="1000" b="0" i="0" u="none" strike="noStrike" kern="1200" cap="none" spc="0" normalizeH="0" baseline="0" noProof="0">
              <a:uLnTx/>
              <a:uFillTx/>
            </a:endParaRPr>
          </a:p>
          <a:p>
            <a:pPr marL="0" marR="0" lvl="0" indent="0" algn="r" defTabSz="914400" rtl="1" eaLnBrk="1" fontAlgn="auto" latinLnBrk="0" hangingPunct="1">
              <a:lnSpc>
                <a:spcPct val="100000"/>
              </a:lnSpc>
              <a:spcBef>
                <a:spcPct val="0"/>
              </a:spcBef>
              <a:spcAft>
                <a:spcPct val="0"/>
              </a:spcAft>
              <a:buClrTx/>
              <a:buSzTx/>
              <a:buFontTx/>
              <a:buNone/>
            </a:pPr>
            <a:r>
              <a:rPr kumimoji="0" lang="he-IL" sz="3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מה אתם יודעים על החלק של</a:t>
            </a:r>
            <a:r>
              <a:rPr kumimoji="0" lang="he-IL" sz="32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Guttman Vilna" pitchFamily="2" charset="-79"/>
                <a:ea typeface="Arial"/>
                <a:cs typeface="Guttman Vilna" pitchFamily="2" charset="-79"/>
                <a:sym typeface="Wingdings" charset="2"/>
              </a:rPr>
              <a:t> צה"ל </a:t>
            </a:r>
            <a:r>
              <a:rPr kumimoji="0" lang="he-IL" sz="3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במבצעי העלייה?</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4"/>
          <a:stretch>
            <a:fillRect/>
          </a:stretch>
        </a:blipFill>
      </p:bgPr>
    </p:bg>
    <p:spTree>
      <p:nvGrpSpPr>
        <p:cNvPr id="1" name=""/>
        <p:cNvGrpSpPr/>
        <p:nvPr>
          <p:custDataLst>
            <p:tags r:id="rId2"/>
          </p:custDataLst>
        </p:nvPr>
      </p:nvGrpSpPr>
      <p:grpSpPr/>
      <p:sp>
        <p:nvSpPr>
          <p:cNvPr id="16386" name="TextBox 1"/>
          <p:cNvSpPr txBox="1"/>
          <p:nvPr>
            <p:custDataLst>
              <p:tags r:id="rId3"/>
            </p:custDataLst>
          </p:nvPr>
        </p:nvSpPr>
        <p:spPr>
          <a:xfrm>
            <a:off x="432819" y="1685234"/>
            <a:ext cx="11008425" cy="4708981"/>
          </a:xfrm>
          <a:prstGeom prst="rect">
            <a:avLst/>
          </a:prstGeom>
          <a:noFill/>
          <a:ln w="76200">
            <a:noFill/>
          </a:ln>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המבצע הראשון להעלאת יהודי אתיופיה נקרא </a:t>
            </a:r>
            <a:r>
              <a:rPr kumimoji="0" lang="he-IL" sz="20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Guttman Vilna" pitchFamily="2" charset="-79"/>
                <a:ea typeface="Arial"/>
                <a:cs typeface="Guttman Vilna" pitchFamily="2" charset="-79"/>
                <a:sym typeface="Wingdings" charset="2"/>
              </a:rPr>
              <a:t>"מבצע אחים" </a:t>
            </a: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שהתבסס על טיסות מבירת סודאן לאירופה ומשם לישראל. כדי לזרז את קצב העלייה במבצע, הוחלט לעביר את העולים גם דרך הים בנוסף לדרך האווירית. חיל הים אסף מודיעין לצורך הכרת הזירה וגילה שבנתיב השיט יש עומס רב שיקשה על החשאיות של המבצע.</a:t>
            </a:r>
          </a:p>
          <a:p>
            <a:pPr marL="0" marR="0" lvl="0" indent="0" algn="r" defTabSz="914400" rtl="1" eaLnBrk="1" fontAlgn="auto" latinLnBrk="0" hangingPunct="1">
              <a:lnSpc>
                <a:spcPct val="100000"/>
              </a:lnSpc>
              <a:spcBef>
                <a:spcPct val="0"/>
              </a:spcBef>
              <a:spcAft>
                <a:spcPct val="0"/>
              </a:spcAft>
              <a:buClrTx/>
              <a:buSzTx/>
              <a:buFontTx/>
              <a:buNone/>
            </a:pPr>
            <a:endParaRPr kumimoji="0" lang="he-IL" sz="2000" b="0" i="0" u="none" strike="noStrike" kern="1200" cap="none" spc="0" normalizeH="0" baseline="0" noProof="0">
              <a:uLnTx/>
              <a:uFillTx/>
              <a:latin typeface="Guttman Vilna" panose="02010401010101010101" pitchFamily="2" charset="-79"/>
              <a:cs typeface="Guttman Vilna" panose="02010401010101010101" pitchFamily="2" charset="-79"/>
            </a:endParaRPr>
          </a:p>
          <a:p>
            <a:pPr marL="0" marR="0" lvl="0" indent="0" algn="r" defTabSz="914400" rtl="1" eaLnBrk="1" fontAlgn="auto" latinLnBrk="0" hangingPunct="1">
              <a:lnSpc>
                <a:spcPct val="100000"/>
              </a:lnSpc>
              <a:spcBef>
                <a:spcPct val="0"/>
              </a:spcBef>
              <a:spcAft>
                <a:spcPct val="0"/>
              </a:spcAft>
              <a:buClrTx/>
              <a:buSzTx/>
              <a:buFontTx/>
              <a:buNone/>
            </a:pP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בהתאם לכך נוצרה תוכנית פעולה: המוסד הקים בשיתוף לוחמי שייטת 13 מחנה מעבר לפליטים במסווה של כפר נופש שבמסגרתו הופעלו כביכול חוגי ים – כך יוכלו להטמיע את תנועת כלי השיט של צה"ל בנוף היום יומי באזור ולהפוך אותם לדבר שבשגרה. יהודים רבים עברו מסע רגלי ארוך מפרך ומסוכן מאתיופיה ל"כפר הנופש" ולאחר מכן הובלו בספינות גומי כחלק מפעילות הכפר - אל אוניית חיל הים שחנתה בלב הים ומשם- אל ישראל.</a:t>
            </a:r>
          </a:p>
          <a:p>
            <a:pPr marL="0" marR="0" lvl="0" indent="0" algn="r" defTabSz="914400" rtl="1" eaLnBrk="1" fontAlgn="auto" latinLnBrk="0" hangingPunct="1">
              <a:lnSpc>
                <a:spcPct val="100000"/>
              </a:lnSpc>
              <a:spcBef>
                <a:spcPct val="0"/>
              </a:spcBef>
              <a:spcAft>
                <a:spcPct val="0"/>
              </a:spcAft>
              <a:buClrTx/>
              <a:buSzTx/>
              <a:buFontTx/>
              <a:buNone/>
            </a:pPr>
            <a:endParaRPr kumimoji="0" lang="he-IL" sz="2000" b="0" i="0" u="none" strike="noStrike" kern="1200" cap="none" spc="0" normalizeH="0" baseline="0" noProof="0">
              <a:uLnTx/>
              <a:uFillTx/>
              <a:latin typeface="Guttman Vilna" pitchFamily="2" charset="-79"/>
              <a:cs typeface="Guttman Vilna" pitchFamily="2" charset="-79"/>
            </a:endParaRPr>
          </a:p>
          <a:p>
            <a:pPr marL="0" marR="0" lvl="0" indent="0" algn="r" defTabSz="914400" rtl="1" eaLnBrk="1" fontAlgn="auto" latinLnBrk="0" hangingPunct="1">
              <a:lnSpc>
                <a:spcPct val="100000"/>
              </a:lnSpc>
              <a:spcBef>
                <a:spcPct val="0"/>
              </a:spcBef>
              <a:spcAft>
                <a:spcPct val="0"/>
              </a:spcAft>
              <a:buClrTx/>
              <a:buSzTx/>
              <a:buFontTx/>
              <a:buNone/>
            </a:pP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בשנת 1984 נערך </a:t>
            </a:r>
            <a:r>
              <a:rPr kumimoji="0" lang="he-IL" sz="20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Guttman Vilna" pitchFamily="2" charset="-79"/>
                <a:ea typeface="Arial"/>
                <a:cs typeface="Guttman Vilna" pitchFamily="2" charset="-79"/>
                <a:sym typeface="Wingdings" charset="2"/>
              </a:rPr>
              <a:t>"מבצע משה" </a:t>
            </a: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שמטרתו הייתה לזרז את קצב העלייה של יהודי אתיופיה. המבצע היה סודי לאור האיסור לצאת מגבולות ישראל. ממשלת ישראל, הבית הלאומי של העם היהודי, ראתה מחיוביות לעשות ככל שביכולתה להעלותם ארצה. כפי שאמר אחד מאנשי המוסד "דני" שהיה שותף במבצע -  "אנחנו נתנו להם את הגשר, הרצון היה קיים, זאת הגבורה שלהם וזאת הציונות האמיתית שלהם"</a:t>
            </a: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8"/>
          <a:stretch>
            <a:fillRect/>
          </a:stretch>
        </a:blipFill>
      </p:bgPr>
    </p:bg>
    <p:spTree>
      <p:nvGrpSpPr>
        <p:cNvPr id="1" name=""/>
        <p:cNvGrpSpPr/>
        <p:nvPr>
          <p:custDataLst>
            <p:tags r:id="rId2"/>
          </p:custDataLst>
        </p:nvPr>
      </p:nvGrpSpPr>
      <p:grpSpPr/>
      <p:sp>
        <p:nvSpPr>
          <p:cNvPr id="17410" name="TextBox 1"/>
          <p:cNvSpPr/>
          <p:nvPr>
            <p:custDataLst>
              <p:tags r:id="rId3"/>
            </p:custDataLst>
          </p:nvPr>
        </p:nvSpPr>
        <p:spPr>
          <a:xfrm>
            <a:off x="460375" y="1736725"/>
            <a:ext cx="11007725" cy="830263"/>
          </a:xfrm>
          <a:prstGeom prst="rect">
            <a:avLst/>
          </a:prstGeom>
          <a:noFill/>
          <a:ln w="76200">
            <a:noFill/>
            <a:miter lim="800000"/>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400">
                <a:latin typeface="Guttman Vilna" pitchFamily="2" charset="-79"/>
                <a:cs typeface="Guttman Vilna" pitchFamily="2" charset="-79"/>
              </a:rPr>
              <a:t>העולים מאתיופיה עולים למטוסי ה"הרקולס" של חיל האוויר בליווי לוחמי צה"ל </a:t>
            </a:r>
            <a:endParaRPr lang="he-IL" sz="2400">
              <a:latin typeface="Guttman Vilna" pitchFamily="2" charset="-79"/>
              <a:cs typeface="Guttman Vilna" pitchFamily="2" charset="-79"/>
            </a:endParaRPr>
          </a:p>
          <a:p>
            <a:pPr lvl="0" algn="ctr"/>
            <a:r>
              <a:rPr lang="he-IL" sz="2400">
                <a:latin typeface="Guttman Vilna" pitchFamily="2" charset="-79"/>
                <a:cs typeface="Guttman Vilna" pitchFamily="2" charset="-79"/>
              </a:rPr>
              <a:t>כפי שתועדו באמצעי ראיית לילה</a:t>
            </a:r>
            <a:endParaRPr lang="he-IL" sz="2400">
              <a:latin typeface="Guttman Vilna" panose="02010401010101010101" pitchFamily="2" charset="-79"/>
              <a:cs typeface="Guttman Vilna" panose="02010401010101010101" pitchFamily="2" charset="-79"/>
            </a:endParaRPr>
          </a:p>
        </p:txBody>
      </p:sp>
      <p:pic>
        <p:nvPicPr>
          <p:cNvPr id="17411" name="תמונה 2"/>
          <p:cNvPicPr>
            <a:picLocks noChangeAspect="1"/>
          </p:cNvPicPr>
          <p:nvPr>
            <p:custDataLst>
              <p:tags r:id="rId5"/>
            </p:custDataLst>
          </p:nvPr>
        </p:nvPicPr>
        <p:blipFill>
          <a:blip r:embed="rId4"/>
          <a:stretch>
            <a:fillRect/>
          </a:stretch>
        </p:blipFill>
        <p:spPr>
          <a:xfrm>
            <a:off x="6591300" y="2879725"/>
            <a:ext cx="4403725" cy="2832100"/>
          </a:xfrm>
          <a:prstGeom prst="rect">
            <a:avLst/>
          </a:prstGeom>
          <a:noFill/>
          <a:ln cap="flat">
            <a:noFill/>
            <a:prstDash val="solid"/>
            <a:round/>
            <a:headEnd type="none" w="med" len="med"/>
            <a:tailEnd type="none" w="med" len="med"/>
          </a:ln>
        </p:spPr>
      </p:pic>
      <p:pic>
        <p:nvPicPr>
          <p:cNvPr id="17412" name="תמונה 4"/>
          <p:cNvPicPr>
            <a:picLocks noChangeAspect="1"/>
          </p:cNvPicPr>
          <p:nvPr>
            <p:custDataLst>
              <p:tags r:id="rId7"/>
            </p:custDataLst>
          </p:nvPr>
        </p:nvPicPr>
        <p:blipFill>
          <a:blip r:embed="rId6"/>
          <a:stretch>
            <a:fillRect/>
          </a:stretch>
        </p:blipFill>
        <p:spPr>
          <a:xfrm>
            <a:off x="1573213" y="2879725"/>
            <a:ext cx="3781425" cy="2832100"/>
          </a:xfrm>
          <a:prstGeom prst="rect">
            <a:avLst/>
          </a:prstGeom>
          <a:noFill/>
          <a:ln cap="flat">
            <a:noFill/>
            <a:prstDash val="solid"/>
            <a:round/>
            <a:headEnd type="none" w="med" len="med"/>
            <a:tailEnd type="none" w="med" len="med"/>
          </a:ln>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7"/>
          <a:stretch>
            <a:fillRect/>
          </a:stretch>
        </a:blipFill>
      </p:bgPr>
    </p:bg>
    <p:spTree>
      <p:nvGrpSpPr>
        <p:cNvPr id="1" name=""/>
        <p:cNvGrpSpPr/>
        <p:nvPr>
          <p:custDataLst>
            <p:tags r:id="rId2"/>
          </p:custDataLst>
        </p:nvPr>
      </p:nvGrpSpPr>
      <p:grpSpPr/>
      <p:sp>
        <p:nvSpPr>
          <p:cNvPr id="18434" name="TextBox 1"/>
          <p:cNvSpPr/>
          <p:nvPr>
            <p:custDataLst>
              <p:tags r:id="rId3"/>
            </p:custDataLst>
          </p:nvPr>
        </p:nvSpPr>
        <p:spPr>
          <a:xfrm>
            <a:off x="800100" y="2025650"/>
            <a:ext cx="10593388" cy="954088"/>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3200">
                <a:solidFill>
                  <a:srgbClr val="FFD966"/>
                </a:solidFill>
                <a:latin typeface="Guttman Vilna" pitchFamily="2" charset="-79"/>
                <a:cs typeface="Guttman Vilna" pitchFamily="2" charset="-79"/>
              </a:rPr>
              <a:t>שאלות לדיון </a:t>
            </a:r>
            <a:endParaRPr lang="he-IL" sz="3200">
              <a:solidFill>
                <a:srgbClr val="FFD966"/>
              </a:solidFill>
              <a:latin typeface="Guttman Vilna" pitchFamily="2" charset="-79"/>
              <a:cs typeface="Guttman Vilna" pitchFamily="2" charset="-79"/>
            </a:endParaRPr>
          </a:p>
          <a:p>
            <a:pPr lvl="0"/>
            <a:endParaRPr lang="he-IL" sz="2400">
              <a:latin typeface="Guttman Vilna" panose="02010401010101010101" pitchFamily="2" charset="-79"/>
              <a:cs typeface="Guttman Vilna" panose="02010401010101010101" pitchFamily="2" charset="-79"/>
            </a:endParaRPr>
          </a:p>
        </p:txBody>
      </p:sp>
      <p:sp>
        <p:nvSpPr>
          <p:cNvPr id="18435" name="מלבן 2">
            <a:extLst>
              <a:ext uri="{FF2B5EF4-FFF2-40B4-BE49-F238E27FC236}">
                <a16:creationId xmlns:a16="http://schemas.microsoft.com/office/drawing/2014/main" id="{B8109635-BA1C-44C3-96B6-5C03C5CF493A}"/>
              </a:ext>
            </a:extLst>
          </p:cNvPr>
          <p:cNvSpPr/>
          <p:nvPr>
            <p:custDataLst>
              <p:tags r:id="rId4"/>
            </p:custDataLst>
          </p:nvPr>
        </p:nvSpPr>
        <p:spPr>
          <a:xfrm>
            <a:off x="799605" y="2742185"/>
            <a:ext cx="9827259" cy="1077218"/>
          </a:xfrm>
          <a:prstGeom prst="rect">
            <a:avLst/>
          </a:prstGeom>
          <a:noFill/>
          <a:ln w="9525" cap="flat" cmpd="sng" algn="ctr">
            <a:noFill/>
            <a:prstDash val="solid"/>
            <a:round/>
            <a:headEnd type="none" w="med" len="med"/>
            <a:tailEnd type="none" w="med" len="med"/>
          </a:ln>
        </p:spPr>
        <p:txBody>
          <a:bodyPr wrap="square">
            <a:spAutoFit/>
          </a:bodyPr>
          <a:lstStyle/>
          <a:p>
            <a:pPr marL="457200" marR="0" lvl="0" indent="-457200" algn="r" defTabSz="914400" rtl="1" eaLnBrk="1" fontAlgn="auto" latinLnBrk="0" hangingPunct="1">
              <a:lnSpc>
                <a:spcPct val="100000"/>
              </a:lnSpc>
              <a:spcBef>
                <a:spcPct val="0"/>
              </a:spcBef>
              <a:spcAft>
                <a:spcPct val="0"/>
              </a:spcAft>
              <a:buClrTx/>
              <a:buSzTx/>
              <a:buFont typeface="Wingdings" panose="05000000000000000000" pitchFamily="2" charset="2"/>
              <a:buChar char="Ø"/>
            </a:pPr>
            <a:r>
              <a:rPr kumimoji="0" lang="he-IL" sz="3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האם זה חלק מתפקידו של צה"ל לתמוך ולעזור במבצעי העלייה? למה לדעתכם צה"ל היה שותף למבצעים האלה?</a:t>
            </a:r>
          </a:p>
        </p:txBody>
      </p:sp>
      <p:sp>
        <p:nvSpPr>
          <p:cNvPr id="18436" name="מלבן 3">
            <a:extLst>
              <a:ext uri="{FF2B5EF4-FFF2-40B4-BE49-F238E27FC236}">
                <a16:creationId xmlns:a16="http://schemas.microsoft.com/office/drawing/2014/main" id="{4F7AB695-E1F8-4738-A152-4A78680942C5}"/>
              </a:ext>
            </a:extLst>
          </p:cNvPr>
          <p:cNvSpPr/>
          <p:nvPr>
            <p:custDataLst>
              <p:tags r:id="rId5"/>
            </p:custDataLst>
          </p:nvPr>
        </p:nvSpPr>
        <p:spPr>
          <a:xfrm>
            <a:off x="2076753" y="4243049"/>
            <a:ext cx="8550111" cy="584775"/>
          </a:xfrm>
          <a:prstGeom prst="rect">
            <a:avLst/>
          </a:prstGeom>
          <a:noFill/>
          <a:ln w="9525" cap="flat" cmpd="sng" algn="ctr">
            <a:noFill/>
            <a:prstDash val="solid"/>
            <a:round/>
            <a:headEnd type="none" w="med" len="med"/>
            <a:tailEnd type="none" w="med" len="med"/>
          </a:ln>
        </p:spPr>
        <p:txBody>
          <a:bodyPr wrap="square">
            <a:spAutoFit/>
          </a:bodyPr>
          <a:lstStyle/>
          <a:p>
            <a:pPr marL="457200" marR="0" lvl="0" indent="-457200" algn="r" defTabSz="914400" rtl="1" eaLnBrk="1" fontAlgn="auto" latinLnBrk="0" hangingPunct="1">
              <a:lnSpc>
                <a:spcPct val="100000"/>
              </a:lnSpc>
              <a:spcBef>
                <a:spcPct val="0"/>
              </a:spcBef>
              <a:spcAft>
                <a:spcPct val="0"/>
              </a:spcAft>
              <a:buClrTx/>
              <a:buSzTx/>
              <a:buFont typeface="Wingdings" panose="05000000000000000000" pitchFamily="2" charset="2"/>
              <a:buChar char="Ø"/>
            </a:pPr>
            <a:r>
              <a:rPr kumimoji="0" lang="he-IL" sz="3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מה אנחנו יכולים ללמוד מכך לעשייתנו הצבאית?</a:t>
            </a:r>
          </a:p>
        </p:txBody>
      </p:sp>
      <p:sp>
        <p:nvSpPr>
          <p:cNvPr id="18437" name="מלבן 4">
            <a:extLst>
              <a:ext uri="{FF2B5EF4-FFF2-40B4-BE49-F238E27FC236}">
                <a16:creationId xmlns:a16="http://schemas.microsoft.com/office/drawing/2014/main" id="{05C2DCB3-1B48-4DEE-A83B-6FDD4B07ED49}"/>
              </a:ext>
            </a:extLst>
          </p:cNvPr>
          <p:cNvSpPr/>
          <p:nvPr>
            <p:custDataLst>
              <p:tags r:id="rId6"/>
            </p:custDataLst>
          </p:nvPr>
        </p:nvSpPr>
        <p:spPr>
          <a:xfrm>
            <a:off x="1476376" y="5347949"/>
            <a:ext cx="9150488" cy="1077218"/>
          </a:xfrm>
          <a:prstGeom prst="rect">
            <a:avLst/>
          </a:prstGeom>
          <a:noFill/>
          <a:ln w="9525" cap="flat" cmpd="sng" algn="ctr">
            <a:noFill/>
            <a:prstDash val="solid"/>
            <a:round/>
            <a:headEnd type="none" w="med" len="med"/>
            <a:tailEnd type="none" w="med" len="med"/>
          </a:ln>
        </p:spPr>
        <p:txBody>
          <a:bodyPr wrap="square">
            <a:spAutoFit/>
          </a:bodyPr>
          <a:lstStyle/>
          <a:p>
            <a:pPr marL="457200" marR="0" lvl="0" indent="-457200" algn="r" defTabSz="914400" rtl="1" eaLnBrk="1" fontAlgn="auto" latinLnBrk="0" hangingPunct="1">
              <a:lnSpc>
                <a:spcPct val="100000"/>
              </a:lnSpc>
              <a:spcBef>
                <a:spcPct val="0"/>
              </a:spcBef>
              <a:spcAft>
                <a:spcPct val="0"/>
              </a:spcAft>
              <a:buClrTx/>
              <a:buSzTx/>
              <a:buFont typeface="Wingdings" panose="05000000000000000000" pitchFamily="2" charset="2"/>
              <a:buChar char="Ø"/>
            </a:pPr>
            <a:r>
              <a:rPr kumimoji="0" lang="he-IL" sz="3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איזה ערך מתבטא במאמץ בני הקהילה האתיופית לעלות לארץ?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500"/>
                                        <p:tgtEl>
                                          <p:spTgt spid="1843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500"/>
                                        <p:tgtEl>
                                          <p:spTgt spid="1843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fade">
                                      <p:cBhvr>
                                        <p:cTn id="1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p:bldLs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5"/>
          <a:stretch>
            <a:fillRect/>
          </a:stretch>
        </a:blipFill>
      </p:bgPr>
    </p:bg>
    <p:spTree>
      <p:nvGrpSpPr>
        <p:cNvPr id="1" name=""/>
        <p:cNvGrpSpPr/>
        <p:nvPr>
          <p:custDataLst>
            <p:tags r:id="rId2"/>
          </p:custDataLst>
        </p:nvPr>
      </p:nvGrpSpPr>
      <p:grpSpPr/>
      <p:sp>
        <p:nvSpPr>
          <p:cNvPr id="19458" name="מלבן 1"/>
          <p:cNvSpPr/>
          <p:nvPr>
            <p:custDataLst>
              <p:tags r:id="rId3"/>
            </p:custDataLst>
          </p:nvPr>
        </p:nvSpPr>
        <p:spPr>
          <a:xfrm>
            <a:off x="320675" y="1527175"/>
            <a:ext cx="11091863" cy="39084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3200">
                <a:solidFill>
                  <a:srgbClr val="FFD966"/>
                </a:solidFill>
                <a:latin typeface="Guttman Vilna" pitchFamily="2" charset="-79"/>
                <a:cs typeface="Guttman Vilna" pitchFamily="2" charset="-79"/>
              </a:rPr>
              <a:t>סיכום</a:t>
            </a:r>
            <a:br>
              <a:rPr lang="en-US" sz="3200">
                <a:solidFill>
                  <a:srgbClr val="FFD966"/>
                </a:solidFill>
                <a:latin typeface="Guttman Vilna" pitchFamily="2" charset="-79"/>
                <a:cs typeface="Guttman Vilna" pitchFamily="2" charset="-79"/>
              </a:rPr>
            </a:br>
            <a:r>
              <a:rPr lang="he-IL" sz="2400">
                <a:latin typeface="Guttman Vilna" pitchFamily="2" charset="-79"/>
                <a:cs typeface="Guttman Vilna" pitchFamily="2" charset="-79"/>
              </a:rPr>
              <a:t>סיפור עליית קהילת יהודי אתיופיה מדגישה את הקשר לארץ בזמננו ומשמעותה של  מדינת העם היהודי בימינו.</a:t>
            </a:r>
            <a:endParaRPr lang="he-IL" sz="2400">
              <a:latin typeface="Guttman Vilna" pitchFamily="2" charset="-79"/>
              <a:cs typeface="Guttman Vilna" pitchFamily="2" charset="-79"/>
            </a:endParaRPr>
          </a:p>
          <a:p>
            <a:pPr lvl="0"/>
            <a:r>
              <a:rPr lang="he-IL" sz="2400">
                <a:latin typeface="Guttman Vilna" pitchFamily="2" charset="-79"/>
                <a:cs typeface="Guttman Vilna" pitchFamily="2" charset="-79"/>
              </a:rPr>
              <a:t>אחרי שהוקמה מדינת ישראל, נפתחו שערי העלייה ויהודים רבים יכלו לעלות ולחזור אליה. משפחות ואנשים בודדים, עשו זאת במאמץ אדיר, לעיתים תוך סיכון חייהם, ויתור על רכוש רב והשארת המשפחה מאחור. כל זאת, כדי להגשים את החלום.</a:t>
            </a:r>
            <a:endParaRPr lang="he-IL" sz="2400">
              <a:latin typeface="Guttman Vilna" pitchFamily="2" charset="-79"/>
              <a:cs typeface="Guttman Vilna" pitchFamily="2" charset="-79"/>
            </a:endParaRPr>
          </a:p>
          <a:p>
            <a:pPr lvl="0"/>
            <a:endParaRPr lang="he-IL" sz="2400">
              <a:latin typeface="Guttman Vilna" pitchFamily="2" charset="-79"/>
              <a:cs typeface="Guttman Vilna" pitchFamily="2" charset="-79"/>
            </a:endParaRPr>
          </a:p>
          <a:p>
            <a:pPr lvl="0"/>
            <a:r>
              <a:rPr lang="he-IL" sz="2400">
                <a:latin typeface="Guttman Vilna" pitchFamily="2" charset="-79"/>
                <a:cs typeface="Guttman Vilna" pitchFamily="2" charset="-79"/>
              </a:rPr>
              <a:t>בעזרתו של צה"ל במבצעי העליות, יהודים רבים הצליחו להגיע לארץ למרות הקשיים והסכנות. בכך צה"ל מימש ייעודו ואת ערכיה של מדינת ישראל כמדינת הלאום של העם היהודי.</a:t>
            </a:r>
            <a:endParaRPr lang="he-IL" sz="2400">
              <a:latin typeface="Guttman Vilna" panose="02010401010101010101" pitchFamily="2" charset="-79"/>
              <a:cs typeface="Guttman Vilna" panose="02010401010101010101" pitchFamily="2" charset="-79"/>
            </a:endParaRPr>
          </a:p>
        </p:txBody>
      </p:sp>
      <p:sp>
        <p:nvSpPr>
          <p:cNvPr id="19459" name="מלבן 2"/>
          <p:cNvSpPr/>
          <p:nvPr>
            <p:custDataLst>
              <p:tags r:id="rId4"/>
            </p:custDataLst>
          </p:nvPr>
        </p:nvSpPr>
        <p:spPr>
          <a:xfrm>
            <a:off x="966788" y="5330825"/>
            <a:ext cx="10256837" cy="1154113"/>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marL="457200" lvl="0" indent="0" algn="ctr">
              <a:lnSpc>
                <a:spcPct val="150000"/>
              </a:lnSpc>
            </a:pPr>
            <a:r>
              <a:rPr lang="he-IL" sz="2400">
                <a:solidFill>
                  <a:srgbClr val="BF9000"/>
                </a:solidFill>
                <a:latin typeface="Guttman Drogolin" pitchFamily="2" charset="-79"/>
                <a:cs typeface="Guttman Drogolin" pitchFamily="2" charset="-79"/>
              </a:rPr>
              <a:t>"וְנָשָׂא נֵס לַגּוֹיִם וְאָסַף נִדְחֵי יִשְׂרָאֵל וּנְפֻצוֹת יְהוּדָה יְקַבֵּץ מֵאַרְבַּע כַּנְפוֹת הָאָרֶץ" </a:t>
            </a:r>
            <a:endParaRPr lang="he-IL" sz="2400">
              <a:solidFill>
                <a:srgbClr val="BF9000"/>
              </a:solidFill>
              <a:latin typeface="Guttman Drogolin" pitchFamily="2" charset="-79"/>
              <a:cs typeface="Guttman Drogolin" pitchFamily="2" charset="-79"/>
            </a:endParaRPr>
          </a:p>
          <a:p>
            <a:pPr marL="457200" lvl="0" indent="0" algn="ctr">
              <a:lnSpc>
                <a:spcPct val="150000"/>
              </a:lnSpc>
            </a:pPr>
            <a:r>
              <a:rPr lang="he-IL" sz="2400">
                <a:solidFill>
                  <a:srgbClr val="BF9000"/>
                </a:solidFill>
                <a:latin typeface="Guttman Drogolin" pitchFamily="2" charset="-79"/>
                <a:cs typeface="Guttman Drogolin" pitchFamily="2" charset="-79"/>
              </a:rPr>
              <a:t>(ישעיהו, פרק י"ב, י"א)</a:t>
            </a:r>
            <a:endParaRPr lang="he-IL" sz="2400">
              <a:solidFill>
                <a:srgbClr val="BF9000"/>
              </a:solidFill>
              <a:latin typeface="Guttman Drogolin" pitchFamily="2" charset="-79"/>
              <a:cs typeface="Guttman Drogolin" pitchFamily="2" charset="-79"/>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7"/>
          <a:stretch>
            <a:fillRect/>
          </a:stretch>
        </a:blipFill>
      </p:bgPr>
    </p:bg>
    <p:spTree>
      <p:nvGrpSpPr>
        <p:cNvPr id="1" name=""/>
        <p:cNvGrpSpPr/>
        <p:nvPr>
          <p:custDataLst>
            <p:tags r:id="rId2"/>
          </p:custDataLst>
        </p:nvPr>
      </p:nvGrpSpPr>
      <p:grpSpPr/>
      <p:sp>
        <p:nvSpPr>
          <p:cNvPr id="20482" name="TextBox 1"/>
          <p:cNvSpPr txBox="1"/>
          <p:nvPr>
            <p:custDataLst>
              <p:tags r:id="rId3"/>
            </p:custDataLst>
          </p:nvPr>
        </p:nvSpPr>
        <p:spPr>
          <a:xfrm>
            <a:off x="2318994" y="1650669"/>
            <a:ext cx="9627583" cy="2554545"/>
          </a:xfrm>
          <a:prstGeom prst="rect">
            <a:avLst/>
          </a:prstGeom>
          <a:noFill/>
          <a:ln w="76200">
            <a:noFill/>
          </a:ln>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3000" b="1" i="0" u="none" strike="noStrike" kern="1200" cap="none" spc="0" normalizeH="0" baseline="0" noProof="0">
                <a:ln w="9525" cap="flat" cmpd="sng" algn="ctr">
                  <a:noFill/>
                  <a:prstDash val="solid"/>
                  <a:round/>
                  <a:headEnd type="none" w="med" len="med"/>
                  <a:tailEnd type="none" w="med" len="med"/>
                </a:ln>
                <a:solidFill>
                  <a:srgbClr val="000000"/>
                </a:solidFill>
                <a:effectLst>
                  <a:outerShdw blurRad="38100" dist="38100" dir="2700000" algn="tl">
                    <a:srgbClr val="000000">
                      <a:alpha val="43137"/>
                    </a:srgbClr>
                  </a:outerShdw>
                </a:effectLst>
                <a:uLnTx/>
                <a:uFillTx/>
                <a:latin typeface="Guttman Vilna" pitchFamily="2" charset="-79"/>
                <a:ea typeface="Arial"/>
                <a:cs typeface="Guttman Vilna" pitchFamily="2" charset="-79"/>
                <a:sym typeface="Wingdings" charset="2"/>
              </a:rPr>
              <a:t>"הדבר שזכור לי יותר מכל הוא ההתרגשות שאחזה בעולים כאשר הודיעו להם שאנחנו טסים מעל ירושלים. הם התחילו לשיר, נצמדו לחלונות ובכו. החוויה הזאת במטוס גרמה לי לחשוב מחדש על כל מושג 'העם היהודי'".</a:t>
            </a:r>
            <a:br>
              <a:rPr kumimoji="0" lang="en-US"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תא"ל (מיל') רוני ששימש כמפקד הכוח הראשון </a:t>
            </a:r>
          </a:p>
          <a:p>
            <a:pPr marL="0" marR="0" lvl="0" indent="0" algn="r" defTabSz="914400" rtl="1" eaLnBrk="1" fontAlgn="auto" latinLnBrk="0" hangingPunct="1">
              <a:lnSpc>
                <a:spcPct val="100000"/>
              </a:lnSpc>
              <a:spcBef>
                <a:spcPct val="0"/>
              </a:spcBef>
              <a:spcAft>
                <a:spcPct val="0"/>
              </a:spcAft>
              <a:buClrTx/>
              <a:buSzTx/>
              <a:buFontTx/>
              <a:buNone/>
            </a:pP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שהגיע לשדה התעופה במהלך מבצע שלמה</a:t>
            </a:r>
          </a:p>
        </p:txBody>
      </p:sp>
      <p:sp>
        <p:nvSpPr>
          <p:cNvPr id="20483" name="מלבן 3"/>
          <p:cNvSpPr/>
          <p:nvPr>
            <p:custDataLst>
              <p:tags r:id="rId4"/>
            </p:custDataLst>
          </p:nvPr>
        </p:nvSpPr>
        <p:spPr>
          <a:xfrm>
            <a:off x="3823857" y="4566645"/>
            <a:ext cx="7635834" cy="1692771"/>
          </a:xfrm>
          <a:prstGeom prst="rect">
            <a:avLst/>
          </a:prstGeom>
          <a:noFill/>
          <a:ln>
            <a:solidFill>
              <a:schemeClr val="accent4">
                <a:lumMod val="75000"/>
              </a:schemeClr>
            </a:solidFill>
          </a:ln>
          <a:effectLst>
            <a:glow rad="101600">
              <a:schemeClr val="accent1">
                <a:satMod val="175000"/>
                <a:alpha val="40000"/>
              </a:schemeClr>
            </a:glow>
          </a:effectLst>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2400" b="1"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Wingdings" charset="2"/>
              </a:rPr>
              <a:t>ערך אהבת המולדת ונאמנות למדינה – </a:t>
            </a:r>
            <a:r>
              <a:rPr kumimoji="0" lang="he-IL" sz="24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Arial"/>
                <a:ea typeface="Arial"/>
                <a:cs typeface="Arial"/>
                <a:sym typeface="Wingdings" charset="2"/>
              </a:rPr>
              <a:t>"ביסוד השירות בצה"ל עומדות אהבת המולדת והמחויבות והמסירות למדינת ישראל - מדינה דמוקרטית המהווה בית לאומי לעם היהודי - לאזרחיה ולתושביה." (מתוך "רוח צהל"</a:t>
            </a:r>
            <a:r>
              <a:rPr kumimoji="0" lang="he-IL" sz="2800" b="0" i="0" u="none" strike="noStrike" kern="1200" cap="none" spc="0" normalizeH="0" baseline="0" noProof="0">
                <a:ln w="9525" cap="flat" cmpd="sng" algn="ctr">
                  <a:noFill/>
                  <a:prstDash val="solid"/>
                  <a:round/>
                  <a:headEnd type="none" w="med" len="med"/>
                  <a:tailEnd type="none" w="med" len="med"/>
                </a:ln>
                <a:solidFill>
                  <a:srgbClr val="BF9000"/>
                </a:solidFill>
                <a:uLnTx/>
                <a:uFillTx/>
                <a:latin typeface="Guttman Vilna" pitchFamily="2" charset="-79"/>
                <a:ea typeface="Arial"/>
                <a:cs typeface="Guttman Vilna" pitchFamily="2" charset="-79"/>
                <a:sym typeface="Wingdings" charset="2"/>
              </a:rPr>
              <a:t>)</a:t>
            </a:r>
          </a:p>
        </p:txBody>
      </p:sp>
      <p:pic>
        <p:nvPicPr>
          <p:cNvPr id="20484" name="Picture 2" descr="https://www.idf.il/media/26038/ruach.jpeg?width=1010&amp;height=1441"/>
          <p:cNvPicPr>
            <a:picLocks noChangeAspect="1"/>
          </p:cNvPicPr>
          <p:nvPr>
            <p:custDataLst>
              <p:tags r:id="rId6"/>
            </p:custDataLst>
          </p:nvPr>
        </p:nvPicPr>
        <p:blipFill>
          <a:blip r:embed="rId5"/>
          <a:stretch>
            <a:fillRect/>
          </a:stretch>
        </p:blipFill>
        <p:spPr bwMode="auto">
          <a:xfrm>
            <a:off x="246063" y="2935288"/>
            <a:ext cx="2513012" cy="3586162"/>
          </a:xfrm>
          <a:prstGeom prst="rect">
            <a:avLst/>
          </a:prstGeom>
          <a:solidFill>
            <a:srgbClr val="EDEDED"/>
          </a:solidFill>
          <a:ln>
            <a:noFill/>
            <a:miter lim="800000"/>
          </a:ln>
          <a:effectLst>
            <a:outerShdw dist="35921" dir="2700000" algn="ctr">
              <a:srgbClr val="808080"/>
            </a:outerShdw>
          </a:effectLst>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4"/>
          <a:stretch>
            <a:fillRect/>
          </a:stretch>
        </a:blipFill>
      </p:bgPr>
    </p:bg>
    <p:spTree>
      <p:nvGrpSpPr>
        <p:cNvPr id="1" name=""/>
        <p:cNvGrpSpPr/>
        <p:nvPr>
          <p:custDataLst>
            <p:tags r:id="rId2"/>
          </p:custDataLst>
        </p:nvPr>
      </p:nvGrpSpPr>
      <p:grpSpPr/>
      <p:sp>
        <p:nvSpPr>
          <p:cNvPr id="3074" name="TextBox 4"/>
          <p:cNvSpPr/>
          <p:nvPr>
            <p:custDataLst>
              <p:tags r:id="rId3"/>
            </p:custDataLst>
          </p:nvPr>
        </p:nvSpPr>
        <p:spPr>
          <a:xfrm>
            <a:off x="1647825" y="2432050"/>
            <a:ext cx="8445500" cy="2432050"/>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4000" b="1">
                <a:solidFill>
                  <a:srgbClr val="BF9000"/>
                </a:solidFill>
                <a:latin typeface="Guttman Vilna" pitchFamily="2" charset="-79"/>
                <a:cs typeface="Guttman Vilna" pitchFamily="2" charset="-79"/>
              </a:rPr>
              <a:t>חג הסיגד </a:t>
            </a:r>
            <a:r>
              <a:rPr lang="he-IL" sz="2800">
                <a:latin typeface="Guttman Vilna" pitchFamily="2" charset="-79"/>
                <a:cs typeface="Guttman Vilna" pitchFamily="2" charset="-79"/>
              </a:rPr>
              <a:t>שבעה שבועות אחרי יום הכיפורים, בכ"ט בחשוון חל יום הסגידה (ההשתחוויה) לה' וחידוש הברית שחוגגים היהודים בני הקהילה האתיופית.</a:t>
            </a:r>
            <a:endParaRPr lang="he-IL" sz="2800">
              <a:latin typeface="Guttman Vilna" pitchFamily="2" charset="-79"/>
              <a:cs typeface="Guttman Vilna" pitchFamily="2" charset="-79"/>
            </a:endParaRPr>
          </a:p>
          <a:p>
            <a:pPr lvl="0"/>
            <a:r>
              <a:rPr lang="he-IL" sz="2800">
                <a:latin typeface="Guttman Vilna" pitchFamily="2" charset="-79"/>
                <a:cs typeface="Guttman Vilna" pitchFamily="2" charset="-79"/>
              </a:rPr>
              <a:t>בחג הזה מודגשת האמונה והרצון של העדה לשוב לארץ ישראל וירושלים כחלק מברית עם ה'.</a:t>
            </a:r>
            <a:endParaRPr lang="he-IL" sz="28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4"/>
          <a:stretch>
            <a:fillRect/>
          </a:stretch>
        </a:blipFill>
      </p:bgPr>
    </p:bg>
    <p:spTree>
      <p:nvGrpSpPr>
        <p:cNvPr id="1" name=""/>
        <p:cNvGrpSpPr/>
        <p:nvPr>
          <p:custDataLst>
            <p:tags r:id="rId2"/>
          </p:custDataLst>
        </p:nvPr>
      </p:nvGrpSpPr>
      <p:grpSpPr/>
      <p:sp>
        <p:nvSpPr>
          <p:cNvPr id="4098" name="TextBox 1"/>
          <p:cNvSpPr/>
          <p:nvPr>
            <p:custDataLst>
              <p:tags r:id="rId3"/>
            </p:custDataLst>
          </p:nvPr>
        </p:nvSpPr>
        <p:spPr>
          <a:xfrm>
            <a:off x="3243263" y="2805113"/>
            <a:ext cx="5588000" cy="1938337"/>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6000">
                <a:solidFill>
                  <a:srgbClr val="BF9000"/>
                </a:solidFill>
                <a:latin typeface="Guttman Drogolin" pitchFamily="2" charset="-79"/>
                <a:cs typeface="Guttman Drogolin" pitchFamily="2" charset="-79"/>
              </a:rPr>
              <a:t>איך חוגגים את חג הסיגד?</a:t>
            </a:r>
            <a:endParaRPr lang="he-IL" sz="6000">
              <a:solidFill>
                <a:srgbClr val="BF9000"/>
              </a:solidFill>
              <a:latin typeface="Guttman Drogolin" pitchFamily="2" charset="-79"/>
              <a:cs typeface="Guttman Drogolin" pitchFamily="2" charset="-79"/>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9"/>
          <a:stretch>
            <a:fillRect/>
          </a:stretch>
        </a:blipFill>
      </p:bgPr>
    </p:bg>
    <p:spTree>
      <p:nvGrpSpPr>
        <p:cNvPr id="1" name=""/>
        <p:cNvGrpSpPr/>
        <p:nvPr>
          <p:custDataLst>
            <p:tags r:id="rId3"/>
          </p:custDataLst>
        </p:nvPr>
      </p:nvGrpSpPr>
      <p:grpSpPr/>
      <p:sp>
        <p:nvSpPr>
          <p:cNvPr id="5122" name="TextBox 2"/>
          <p:cNvSpPr/>
          <p:nvPr>
            <p:custDataLst>
              <p:tags r:id="rId4"/>
            </p:custDataLst>
          </p:nvPr>
        </p:nvSpPr>
        <p:spPr>
          <a:xfrm>
            <a:off x="1092200" y="1462088"/>
            <a:ext cx="9739313" cy="212407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400" b="1">
                <a:solidFill>
                  <a:srgbClr val="BF9000"/>
                </a:solidFill>
                <a:latin typeface="Guttman Vilna" pitchFamily="2" charset="-79"/>
                <a:cs typeface="Guttman Vilna" pitchFamily="2" charset="-79"/>
              </a:rPr>
              <a:t>באתיופיה</a:t>
            </a:r>
            <a:endParaRPr lang="he-IL" sz="2400" b="1">
              <a:solidFill>
                <a:srgbClr val="BF9000"/>
              </a:solidFill>
              <a:latin typeface="Guttman Vilna" pitchFamily="2" charset="-79"/>
              <a:cs typeface="Guttman Vilna" pitchFamily="2" charset="-79"/>
            </a:endParaRPr>
          </a:p>
          <a:p>
            <a:pPr lvl="0"/>
            <a:r>
              <a:rPr lang="he-IL">
                <a:latin typeface="Guttman Vilna" pitchFamily="2" charset="-79"/>
                <a:cs typeface="Guttman Vilna" pitchFamily="2" charset="-79"/>
              </a:rPr>
              <a:t>החל מהבוקר נהגו לצום. תחילה, התקיים טקס שנערך על ידי ה"כוהנים" של העדה (המכונים "קייסים"), הכפר היה מתכנס במקום שנבחר על ידי הקייסים, האנשים היו טובלים בנהר ולובשים בגדים לבנים.</a:t>
            </a:r>
            <a:br>
              <a:rPr lang="en-US">
                <a:latin typeface="Guttman Vilna" pitchFamily="2" charset="-79"/>
                <a:cs typeface="Guttman Vilna" pitchFamily="2" charset="-79"/>
              </a:rPr>
            </a:br>
            <a:endParaRPr lang="he-IL">
              <a:latin typeface="Guttman Vilna" pitchFamily="2" charset="-79"/>
              <a:cs typeface="Guttman Vilna" pitchFamily="2" charset="-79"/>
            </a:endParaRPr>
          </a:p>
          <a:p>
            <a:pPr lvl="0"/>
            <a:r>
              <a:rPr lang="he-IL">
                <a:latin typeface="Guttman Vilna" pitchFamily="2" charset="-79"/>
                <a:cs typeface="Guttman Vilna" pitchFamily="2" charset="-79"/>
              </a:rPr>
              <a:t>אחרי הטבילה בנהר, אנשי הכפר הלכו יחד לבתיהם בהובלת הקייסים שהחזיקו בידיהם את ספר התורה האתיופי (המכונה 'אורית') ושמשיות צבעוניות.</a:t>
            </a:r>
            <a:endParaRPr lang="he-IL">
              <a:latin typeface="Guttman Vilna" pitchFamily="2" charset="-79"/>
              <a:cs typeface="Guttman Vilna" pitchFamily="2" charset="-79"/>
            </a:endParaRPr>
          </a:p>
          <a:p>
            <a:pPr lvl="0"/>
            <a:endParaRPr lang="he-IL"/>
          </a:p>
        </p:txBody>
      </p:sp>
      <p:sp>
        <p:nvSpPr>
          <p:cNvPr id="5123" name="מלבן 1"/>
          <p:cNvSpPr/>
          <p:nvPr>
            <p:custDataLst>
              <p:tags r:id="rId5"/>
            </p:custDataLst>
          </p:nvPr>
        </p:nvSpPr>
        <p:spPr>
          <a:xfrm>
            <a:off x="9566275" y="454025"/>
            <a:ext cx="2532063" cy="369888"/>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a:solidFill>
                  <a:srgbClr val="BF9000"/>
                </a:solidFill>
                <a:latin typeface="Guttman Drogolin" pitchFamily="2" charset="-79"/>
                <a:cs typeface="Guttman Drogolin" pitchFamily="2" charset="-79"/>
              </a:rPr>
              <a:t>איך חוגגים את חג הסיגד?</a:t>
            </a:r>
            <a:endParaRPr lang="he-IL">
              <a:solidFill>
                <a:srgbClr val="BF9000"/>
              </a:solidFill>
              <a:latin typeface="Guttman Drogolin" pitchFamily="2" charset="-79"/>
              <a:cs typeface="Guttman Drogolin" pitchFamily="2" charset="-79"/>
            </a:endParaRPr>
          </a:p>
        </p:txBody>
      </p:sp>
      <p:pic>
        <p:nvPicPr>
          <p:cNvPr id="5124" name="תמונה 4"/>
          <p:cNvPicPr>
            <a:picLocks noChangeAspect="1"/>
          </p:cNvPicPr>
          <p:nvPr>
            <p:custDataLst>
              <p:tags r:id="rId7"/>
            </p:custDataLst>
          </p:nvPr>
        </p:nvPicPr>
        <p:blipFill>
          <a:blip r:embed="rId6"/>
          <a:stretch>
            <a:fillRect/>
          </a:stretch>
        </p:blipFill>
        <p:spPr>
          <a:xfrm>
            <a:off x="336550" y="4522788"/>
            <a:ext cx="3509963" cy="2335212"/>
          </a:xfrm>
          <a:prstGeom prst="rect">
            <a:avLst/>
          </a:prstGeom>
          <a:noFill/>
          <a:ln>
            <a:noFill/>
            <a:miter lim="800000"/>
          </a:ln>
          <a:effectLst>
            <a:outerShdw dist="35921" dir="2700000" algn="ctr">
              <a:srgbClr val="808080"/>
            </a:outerShdw>
          </a:effectLst>
        </p:spPr>
      </p:pic>
      <p:sp>
        <p:nvSpPr>
          <p:cNvPr id="5125" name="מלבן 5"/>
          <p:cNvSpPr/>
          <p:nvPr>
            <p:custDataLst>
              <p:tags r:id="rId8"/>
            </p:custDataLst>
          </p:nvPr>
        </p:nvSpPr>
        <p:spPr>
          <a:xfrm>
            <a:off x="1901825" y="3525838"/>
            <a:ext cx="8929688" cy="1754187"/>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latin typeface="Guttman Vilna" pitchFamily="2" charset="-79"/>
                <a:cs typeface="Guttman Vilna" pitchFamily="2" charset="-79"/>
              </a:rPr>
              <a:t>חלק מאנשי הכפר היו נושאים איתם למקום הטקס אבן שמסמלת את החטאים שלהם כחלק מהרצון להיטהר ובקשת הסליחה והמחילה מה'.</a:t>
            </a:r>
            <a:endParaRPr lang="he-IL">
              <a:latin typeface="Guttman Vilna" pitchFamily="2" charset="-79"/>
              <a:cs typeface="Guttman Vilna" pitchFamily="2" charset="-79"/>
            </a:endParaRPr>
          </a:p>
          <a:p>
            <a:pPr lvl="0"/>
            <a:endParaRPr lang="he-IL">
              <a:latin typeface="Guttman Vilna" pitchFamily="2" charset="-79"/>
              <a:cs typeface="Guttman Vilna" pitchFamily="2" charset="-79"/>
            </a:endParaRPr>
          </a:p>
          <a:p>
            <a:pPr lvl="0"/>
            <a:r>
              <a:rPr lang="he-IL">
                <a:latin typeface="Guttman Vilna" pitchFamily="2" charset="-79"/>
                <a:cs typeface="Guttman Vilna" pitchFamily="2" charset="-79"/>
              </a:rPr>
              <a:t>אחרי הטקס היו חברי הכפר מגיעים לבית הכנסת שכפר בשירה ובריקודים ושם נהגו לרקוד ולשיר עם ספר ה'אורית' ובסוף יום החג נהגו לערוך סעודה המכונה 'סעודת מצווה' </a:t>
            </a:r>
            <a:endParaRPr lang="he-IL">
              <a:latin typeface="Guttman Vilna" pitchFamily="2" charset="-79"/>
              <a:cs typeface="Guttman Vilna" pitchFamily="2" charset="-79"/>
            </a:endParaRPr>
          </a:p>
          <a:p>
            <a:pPr lvl="0"/>
            <a:r>
              <a:rPr lang="he-IL">
                <a:latin typeface="Guttman Vilna" pitchFamily="2" charset="-79"/>
                <a:cs typeface="Guttman Vilna" pitchFamily="2" charset="-79"/>
              </a:rPr>
              <a:t>כדי לציין את סוף יום החג.</a:t>
            </a:r>
            <a:endParaRPr lang="he-I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7"/>
          <a:stretch>
            <a:fillRect/>
          </a:stretch>
        </a:blipFill>
      </p:bgPr>
    </p:bg>
    <p:spTree>
      <p:nvGrpSpPr>
        <p:cNvPr id="1" name=""/>
        <p:cNvGrpSpPr/>
        <p:nvPr>
          <p:custDataLst>
            <p:tags r:id="rId2"/>
          </p:custDataLst>
        </p:nvPr>
      </p:nvGrpSpPr>
      <p:grpSpPr/>
      <p:sp>
        <p:nvSpPr>
          <p:cNvPr id="6146" name="TextBox 2"/>
          <p:cNvSpPr/>
          <p:nvPr>
            <p:custDataLst>
              <p:tags r:id="rId3"/>
            </p:custDataLst>
          </p:nvPr>
        </p:nvSpPr>
        <p:spPr>
          <a:xfrm>
            <a:off x="4057650" y="2168525"/>
            <a:ext cx="7853363" cy="1938338"/>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4000" b="1">
                <a:latin typeface="Guttman Vilna" pitchFamily="2" charset="-79"/>
                <a:cs typeface="Guttman Vilna" pitchFamily="2" charset="-79"/>
              </a:rPr>
              <a:t>עם העלייה לארץ ישראל והגשמת חלום הדורות לשוב לציון קיבל הסיגד ביטוי חדש במדינת ישראל</a:t>
            </a:r>
            <a:endParaRPr lang="he-IL" sz="4000" b="1">
              <a:latin typeface="Guttman Vilna" panose="02010401010101010101" pitchFamily="2" charset="-79"/>
              <a:cs typeface="Guttman Vilna" panose="02010401010101010101" pitchFamily="2" charset="-79"/>
            </a:endParaRPr>
          </a:p>
        </p:txBody>
      </p:sp>
      <p:sp>
        <p:nvSpPr>
          <p:cNvPr id="6147" name="מלבן 3"/>
          <p:cNvSpPr/>
          <p:nvPr>
            <p:custDataLst>
              <p:tags r:id="rId4"/>
            </p:custDataLst>
          </p:nvPr>
        </p:nvSpPr>
        <p:spPr>
          <a:xfrm>
            <a:off x="9556750" y="465138"/>
            <a:ext cx="2532063" cy="369887"/>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a:solidFill>
                  <a:srgbClr val="BF9000"/>
                </a:solidFill>
                <a:latin typeface="Guttman Drogolin" pitchFamily="2" charset="-79"/>
                <a:cs typeface="Guttman Drogolin" pitchFamily="2" charset="-79"/>
              </a:rPr>
              <a:t>איך חוגגים את חג הסיגד?</a:t>
            </a:r>
            <a:endParaRPr lang="he-IL">
              <a:solidFill>
                <a:srgbClr val="BF9000"/>
              </a:solidFill>
              <a:latin typeface="Guttman Drogolin" pitchFamily="2" charset="-79"/>
              <a:cs typeface="Guttman Drogolin" pitchFamily="2" charset="-79"/>
            </a:endParaRPr>
          </a:p>
        </p:txBody>
      </p:sp>
      <p:pic>
        <p:nvPicPr>
          <p:cNvPr id="6148" name="תמונה 5"/>
          <p:cNvPicPr>
            <a:picLocks noChangeAspect="1"/>
          </p:cNvPicPr>
          <p:nvPr>
            <p:custDataLst>
              <p:tags r:id="rId6"/>
            </p:custDataLst>
          </p:nvPr>
        </p:nvPicPr>
        <p:blipFill>
          <a:blip r:embed="rId5"/>
          <a:stretch>
            <a:fillRect/>
          </a:stretch>
        </p:blipFill>
        <p:spPr>
          <a:xfrm>
            <a:off x="750888" y="2830513"/>
            <a:ext cx="2709862" cy="3340100"/>
          </a:xfrm>
          <a:prstGeom prst="rect">
            <a:avLst/>
          </a:prstGeom>
          <a:noFill/>
          <a:ln>
            <a:noFill/>
            <a:miter lim="800000"/>
          </a:ln>
          <a:effectLst>
            <a:outerShdw dist="35921" dir="2700000" algn="ctr">
              <a:srgbClr val="808080"/>
            </a:outerShdw>
          </a:effectLst>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7"/>
          <a:stretch>
            <a:fillRect/>
          </a:stretch>
        </a:blipFill>
      </p:bgPr>
    </p:bg>
    <p:spTree>
      <p:nvGrpSpPr>
        <p:cNvPr id="1" name=""/>
        <p:cNvGrpSpPr/>
        <p:nvPr>
          <p:custDataLst>
            <p:tags r:id="rId2"/>
          </p:custDataLst>
        </p:nvPr>
      </p:nvGrpSpPr>
      <p:grpSpPr/>
      <p:sp>
        <p:nvSpPr>
          <p:cNvPr id="7170" name="TextBox 2"/>
          <p:cNvSpPr/>
          <p:nvPr>
            <p:custDataLst>
              <p:tags r:id="rId3"/>
            </p:custDataLst>
          </p:nvPr>
        </p:nvSpPr>
        <p:spPr>
          <a:xfrm>
            <a:off x="747713" y="2116138"/>
            <a:ext cx="9993312" cy="28622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3600" b="1">
                <a:solidFill>
                  <a:srgbClr val="BF9000"/>
                </a:solidFill>
                <a:latin typeface="Guttman Vilna" pitchFamily="2" charset="-79"/>
                <a:cs typeface="Guttman Vilna" pitchFamily="2" charset="-79"/>
              </a:rPr>
              <a:t>כיום במדינת ישראל</a:t>
            </a:r>
            <a:endParaRPr lang="he-IL" sz="3600" b="1">
              <a:solidFill>
                <a:srgbClr val="BF9000"/>
              </a:solidFill>
              <a:latin typeface="Guttman Vilna" pitchFamily="2" charset="-79"/>
              <a:cs typeface="Guttman Vilna" pitchFamily="2" charset="-79"/>
            </a:endParaRPr>
          </a:p>
          <a:p>
            <a:pPr lvl="0"/>
            <a:r>
              <a:rPr lang="he-IL" sz="2400">
                <a:latin typeface="Guttman Vilna" pitchFamily="2" charset="-79"/>
                <a:cs typeface="Guttman Vilna" pitchFamily="2" charset="-79"/>
              </a:rPr>
              <a:t>בני העדה האתיופית שהגיעו מחבל אמהר מגיעים ביום הסיגד לירושלים, לטיילת ארמון הנציב, ממנה אפשר לראות את העיר העתיקה ושם הם מתפללים. </a:t>
            </a:r>
            <a:br>
              <a:rPr lang="en-US" sz="2400">
                <a:latin typeface="Guttman Vilna" pitchFamily="2" charset="-79"/>
                <a:cs typeface="Guttman Vilna" pitchFamily="2" charset="-79"/>
              </a:rPr>
            </a:br>
            <a:r>
              <a:rPr lang="he-IL" sz="2400">
                <a:latin typeface="Guttman Vilna" pitchFamily="2" charset="-79"/>
                <a:cs typeface="Guttman Vilna" pitchFamily="2" charset="-79"/>
              </a:rPr>
              <a:t>לאחר מכן הולכים ברגל לכותל המערבי ומתפללים תפילות נוספות כשהם לבושים בלבן וחלקם מחזיקים שמשיות צבעוניות.</a:t>
            </a:r>
            <a:endParaRPr lang="he-IL" sz="2400">
              <a:latin typeface="Guttman Vilna" pitchFamily="2" charset="-79"/>
              <a:cs typeface="Guttman Vilna" pitchFamily="2" charset="-79"/>
            </a:endParaRPr>
          </a:p>
          <a:p>
            <a:pPr lvl="0"/>
            <a:r>
              <a:rPr lang="he-IL" sz="2400">
                <a:latin typeface="Guttman Vilna" pitchFamily="2" charset="-79"/>
                <a:cs typeface="Guttman Vilna" pitchFamily="2" charset="-79"/>
              </a:rPr>
              <a:t>בני העדה שהגיעו מחבל תיגראי מקיימים את כל טקסי החג ברחבת הכותל המערבי.</a:t>
            </a:r>
            <a:endParaRPr lang="he-IL" sz="2400">
              <a:latin typeface="Guttman Vilna" panose="02010401010101010101" pitchFamily="2" charset="-79"/>
              <a:cs typeface="Guttman Vilna" panose="02010401010101010101" pitchFamily="2" charset="-79"/>
            </a:endParaRPr>
          </a:p>
        </p:txBody>
      </p:sp>
      <p:sp>
        <p:nvSpPr>
          <p:cNvPr id="7171" name="מלבן 1"/>
          <p:cNvSpPr/>
          <p:nvPr>
            <p:custDataLst>
              <p:tags r:id="rId4"/>
            </p:custDataLst>
          </p:nvPr>
        </p:nvSpPr>
        <p:spPr>
          <a:xfrm>
            <a:off x="9567863" y="441325"/>
            <a:ext cx="2532062" cy="369888"/>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a:solidFill>
                  <a:srgbClr val="BF9000"/>
                </a:solidFill>
                <a:latin typeface="Guttman Drogolin" pitchFamily="2" charset="-79"/>
                <a:cs typeface="Guttman Drogolin" pitchFamily="2" charset="-79"/>
              </a:rPr>
              <a:t>איך חוגגים את חג הסיגד?</a:t>
            </a:r>
            <a:endParaRPr lang="he-IL">
              <a:solidFill>
                <a:srgbClr val="BF9000"/>
              </a:solidFill>
              <a:latin typeface="Guttman Drogolin" pitchFamily="2" charset="-79"/>
              <a:cs typeface="Guttman Drogolin" pitchFamily="2" charset="-79"/>
            </a:endParaRPr>
          </a:p>
        </p:txBody>
      </p:sp>
      <p:pic>
        <p:nvPicPr>
          <p:cNvPr id="7172" name="תמונה 3"/>
          <p:cNvPicPr>
            <a:picLocks noChangeAspect="1"/>
          </p:cNvPicPr>
          <p:nvPr>
            <p:custDataLst>
              <p:tags r:id="rId6"/>
            </p:custDataLst>
          </p:nvPr>
        </p:nvPicPr>
        <p:blipFill>
          <a:blip r:embed="rId5"/>
          <a:stretch>
            <a:fillRect/>
          </a:stretch>
        </p:blipFill>
        <p:spPr>
          <a:xfrm>
            <a:off x="4211638" y="4533900"/>
            <a:ext cx="3263900" cy="2171700"/>
          </a:xfrm>
          <a:prstGeom prst="rect">
            <a:avLst/>
          </a:prstGeom>
          <a:noFill/>
          <a:ln>
            <a:noFill/>
            <a:miter lim="800000"/>
          </a:ln>
          <a:effectLst>
            <a:outerShdw dist="35921" dir="2700000" algn="ctr">
              <a:srgbClr val="808080"/>
            </a:outerShdw>
          </a:effectLst>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4"/>
          <a:stretch>
            <a:fillRect/>
          </a:stretch>
        </a:blipFill>
      </p:bgPr>
    </p:bg>
    <p:spTree>
      <p:nvGrpSpPr>
        <p:cNvPr id="1" name=""/>
        <p:cNvGrpSpPr/>
        <p:nvPr>
          <p:custDataLst>
            <p:tags r:id="rId2"/>
          </p:custDataLst>
        </p:nvPr>
      </p:nvGrpSpPr>
      <p:grpSpPr/>
      <p:sp>
        <p:nvSpPr>
          <p:cNvPr id="8194" name="מלבן 1"/>
          <p:cNvSpPr/>
          <p:nvPr>
            <p:custDataLst>
              <p:tags r:id="rId3"/>
            </p:custDataLst>
          </p:nvPr>
        </p:nvSpPr>
        <p:spPr>
          <a:xfrm>
            <a:off x="1690688" y="2832100"/>
            <a:ext cx="8597900" cy="2185988"/>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4000" b="1">
                <a:solidFill>
                  <a:srgbClr val="BF9000"/>
                </a:solidFill>
                <a:latin typeface="Guttman Vilna" pitchFamily="2" charset="-79"/>
                <a:cs typeface="Guttman Vilna" pitchFamily="2" charset="-79"/>
              </a:rPr>
              <a:t>בצה"ל</a:t>
            </a:r>
            <a:r>
              <a:rPr lang="he-IL" sz="2400">
                <a:latin typeface="Guttman Vilna" pitchFamily="2" charset="-79"/>
                <a:cs typeface="Guttman Vilna" pitchFamily="2" charset="-79"/>
              </a:rPr>
              <a:t> בשנת תשס"ח (2008) התקבל בכנסת חוק "חג הסיגד" שקובע שהחג יצוין באופן רשמי במדינת ישראל. </a:t>
            </a:r>
            <a:endParaRPr lang="he-IL" sz="2400">
              <a:latin typeface="Guttman Vilna" pitchFamily="2" charset="-79"/>
              <a:cs typeface="Guttman Vilna" pitchFamily="2" charset="-79"/>
            </a:endParaRPr>
          </a:p>
          <a:p>
            <a:pPr lvl="0"/>
            <a:r>
              <a:rPr lang="he-IL" sz="2400">
                <a:latin typeface="Guttman Vilna" pitchFamily="2" charset="-79"/>
                <a:cs typeface="Guttman Vilna" pitchFamily="2" charset="-79"/>
              </a:rPr>
              <a:t>בצה"ל המפקד מחויב לשחרר מפעילות חייל בן הקהילה האתיופית המבקש להשתתף באירועי החג. יום ההיעדרות ירד מימי החופשה השנתית.</a:t>
            </a:r>
            <a:endParaRPr lang="he-IL" sz="24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4"/>
          <a:stretch>
            <a:fillRect/>
          </a:stretch>
        </a:blipFill>
      </p:bgPr>
    </p:bg>
    <p:spTree>
      <p:nvGrpSpPr>
        <p:cNvPr id="1" name=""/>
        <p:cNvGrpSpPr/>
        <p:nvPr>
          <p:custDataLst>
            <p:tags r:id="rId2"/>
          </p:custDataLst>
        </p:nvPr>
      </p:nvGrpSpPr>
      <p:grpSpPr/>
      <p:sp>
        <p:nvSpPr>
          <p:cNvPr id="9218" name="TextBox 1"/>
          <p:cNvSpPr/>
          <p:nvPr>
            <p:custDataLst>
              <p:tags r:id="rId3"/>
            </p:custDataLst>
          </p:nvPr>
        </p:nvSpPr>
        <p:spPr>
          <a:xfrm>
            <a:off x="1425575" y="1797050"/>
            <a:ext cx="9486900" cy="2154238"/>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5400">
                <a:solidFill>
                  <a:srgbClr val="BF9000"/>
                </a:solidFill>
                <a:latin typeface="Guttman Drogolin" pitchFamily="2" charset="-79"/>
                <a:cs typeface="Guttman Drogolin" pitchFamily="2" charset="-79"/>
              </a:rPr>
              <a:t>הכמיהה לארץ ישראל ולירושלים</a:t>
            </a:r>
            <a:endParaRPr lang="he-IL" sz="5400">
              <a:solidFill>
                <a:srgbClr val="BF9000"/>
              </a:solidFill>
              <a:latin typeface="Guttman Drogolin" pitchFamily="2" charset="-79"/>
              <a:cs typeface="Guttman Drogolin" pitchFamily="2" charset="-79"/>
            </a:endParaRPr>
          </a:p>
          <a:p>
            <a:pPr lvl="0" algn="ctr"/>
            <a:r>
              <a:rPr lang="he-IL" sz="3600">
                <a:solidFill>
                  <a:srgbClr val="BF9000"/>
                </a:solidFill>
                <a:latin typeface="Guttman Drogolin" pitchFamily="2" charset="-79"/>
                <a:cs typeface="Guttman Drogolin" pitchFamily="2" charset="-79"/>
              </a:rPr>
              <a:t>ערך אהבת המולדת ונאמנות למדינה</a:t>
            </a:r>
            <a:endParaRPr lang="he-IL" sz="3600">
              <a:solidFill>
                <a:srgbClr val="BF9000"/>
              </a:solidFill>
              <a:latin typeface="Guttman Drogolin" pitchFamily="2" charset="-79"/>
              <a:cs typeface="Guttman Drogolin" pitchFamily="2" charset="-79"/>
            </a:endParaRPr>
          </a:p>
          <a:p>
            <a:pPr lvl="0" algn="ctr"/>
            <a:r>
              <a:rPr lang="he-IL" sz="4400" b="1">
                <a:latin typeface="Guttman Kav" pitchFamily="2" charset="-79"/>
                <a:cs typeface="Guttman Kav" pitchFamily="2" charset="-79"/>
              </a:rPr>
              <a:t>הצעה לדיון ומחשבה</a:t>
            </a:r>
            <a:endParaRPr lang="he-IL" sz="4400" b="1">
              <a:latin typeface="Guttman Kav" pitchFamily="2" charset="-79"/>
              <a:cs typeface="Guttman Kav" pitchFamily="2" charset="-79"/>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10"/>
          <a:stretch>
            <a:fillRect/>
          </a:stretch>
        </a:blipFill>
      </p:bgPr>
    </p:bg>
    <p:spTree>
      <p:nvGrpSpPr>
        <p:cNvPr id="1" name=""/>
        <p:cNvGrpSpPr/>
        <p:nvPr>
          <p:custDataLst>
            <p:tags r:id="rId3"/>
          </p:custDataLst>
        </p:nvPr>
      </p:nvGrpSpPr>
      <p:grpSpPr/>
      <p:sp>
        <p:nvSpPr>
          <p:cNvPr id="10242" name="TextBox 1"/>
          <p:cNvSpPr txBox="1"/>
          <p:nvPr>
            <p:custDataLst>
              <p:tags r:id="rId4"/>
            </p:custDataLst>
          </p:nvPr>
        </p:nvSpPr>
        <p:spPr>
          <a:xfrm>
            <a:off x="6904512" y="2329677"/>
            <a:ext cx="3811980" cy="5170646"/>
          </a:xfrm>
          <a:prstGeom prst="rect">
            <a:avLst/>
          </a:prstGeom>
          <a:noFill/>
          <a:ln w="9525" cap="flat" cmpd="sng" algn="ctr">
            <a:noFill/>
            <a:prstDash val="solid"/>
            <a:round/>
            <a:headEnd type="none" w="med" len="med"/>
            <a:tailEnd type="none" w="med" len="med"/>
          </a:ln>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הירח משגיח מעל,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על גבי שק האוכל הדל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המדבר מתחתי, אין סופו לפנים,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ואמי מבטיחה לאחי הקטנים.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עוד מעט, עוד קצת, להרים רגליים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מאמץ אחרון, לפני ירושלים.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אור ירח החזק מעמד,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שק האוכל שלנו אבד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המדבר לא נגמר, יללות של תנים,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ואימי מרגיעה את אחי הקטנים.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עוד מעט, עוד קצת, בקרוב נגאל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לא נפסיק ללכת, לארץ ישראל.</a:t>
            </a:r>
          </a:p>
          <a:p>
            <a:pPr marL="0" marR="0" lvl="0" indent="0" algn="r" defTabSz="914400" rtl="1" eaLnBrk="1" fontAlgn="auto" latinLnBrk="0" hangingPunct="1">
              <a:lnSpc>
                <a:spcPct val="100000"/>
              </a:lnSpc>
              <a:spcBef>
                <a:spcPct val="0"/>
              </a:spcBef>
              <a:spcAft>
                <a:spcPct val="0"/>
              </a:spcAft>
              <a:buClrTx/>
              <a:buSzTx/>
              <a:buFontTx/>
              <a:buNone/>
            </a:pPr>
            <a:b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Wingdings" charset="2"/>
              </a:rPr>
            </a:br>
            <a:b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Wingdings" charset="2"/>
              </a:rPr>
            </a:br>
            <a:endParaRPr kumimoji="0" lang="he-IL" sz="2000" b="0" i="0" u="none" strike="noStrike" kern="1200" cap="none" spc="0" normalizeH="0" baseline="0" noProof="0">
              <a:uLnTx/>
              <a:uFillTx/>
            </a:endParaRPr>
          </a:p>
        </p:txBody>
      </p:sp>
      <p:sp>
        <p:nvSpPr>
          <p:cNvPr id="10243" name="TextBox 2"/>
          <p:cNvSpPr txBox="1"/>
          <p:nvPr>
            <p:custDataLst>
              <p:tags r:id="rId5"/>
            </p:custDataLst>
          </p:nvPr>
        </p:nvSpPr>
        <p:spPr>
          <a:xfrm>
            <a:off x="2017885" y="2359768"/>
            <a:ext cx="5023263" cy="3970318"/>
          </a:xfrm>
          <a:prstGeom prst="rect">
            <a:avLst/>
          </a:prstGeom>
          <a:noFill/>
          <a:ln w="9525" cap="flat" cmpd="sng" algn="ctr">
            <a:noFill/>
            <a:prstDash val="solid"/>
            <a:round/>
            <a:headEnd type="none" w="med" len="med"/>
            <a:tailEnd type="none" w="med" len="med"/>
          </a:ln>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ובלילה תקפו שודדים,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בסכין גם בחרב חדה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במדבר דם אימי, הירח עדי,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ואני מבטיחה לאחי הקטנים.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עוד מעט, עוד קצת, יתגשם החלום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עוד מעט נגיע, לארץ ישראל.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בירח דמותה של אימי,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מביטה בי, אמא אל תיעלמי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לו היתה לצידי, היא היתה יכולה,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לשכנע אותם שאני יהודי.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endParaRPr kumimoji="0" lang="he-IL" sz="1800" b="0" i="0" u="none" strike="noStrike" kern="1200" cap="none" spc="0" normalizeH="0" baseline="0" noProof="0">
              <a:uLnTx/>
              <a:uFillTx/>
            </a:endParaRPr>
          </a:p>
        </p:txBody>
      </p:sp>
      <p:sp>
        <p:nvSpPr>
          <p:cNvPr id="10244" name="TextBox 3"/>
          <p:cNvSpPr/>
          <p:nvPr>
            <p:custDataLst>
              <p:tags r:id="rId6"/>
            </p:custDataLst>
          </p:nvPr>
        </p:nvSpPr>
        <p:spPr>
          <a:xfrm>
            <a:off x="2635250" y="1806575"/>
            <a:ext cx="6635750" cy="52387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800" b="1">
                <a:solidFill>
                  <a:srgbClr val="BF9000"/>
                </a:solidFill>
                <a:latin typeface="Guttman Vilna" pitchFamily="2" charset="-79"/>
                <a:cs typeface="Guttman Vilna" pitchFamily="2" charset="-79"/>
              </a:rPr>
              <a:t>המסע לארץ ישראל</a:t>
            </a:r>
            <a:r>
              <a:rPr lang="he-IL" sz="2000" b="1">
                <a:solidFill>
                  <a:srgbClr val="BF9000"/>
                </a:solidFill>
                <a:latin typeface="Guttman Vilna" pitchFamily="2" charset="-79"/>
                <a:cs typeface="Guttman Vilna" pitchFamily="2" charset="-79"/>
              </a:rPr>
              <a:t>/ שלמה גרוניך ומקהלת שבא </a:t>
            </a:r>
            <a:endParaRPr lang="he-IL" sz="2000" b="1">
              <a:solidFill>
                <a:srgbClr val="BF9000"/>
              </a:solidFill>
              <a:latin typeface="Guttman Vilna" panose="02010401010101010101" pitchFamily="2" charset="-79"/>
              <a:cs typeface="Guttman Vilna" panose="02010401010101010101" pitchFamily="2" charset="-79"/>
            </a:endParaRPr>
          </a:p>
        </p:txBody>
      </p:sp>
      <p:sp>
        <p:nvSpPr>
          <p:cNvPr id="10245" name="מלבן 5">
            <a:extLst>
              <a:ext uri="{FF2B5EF4-FFF2-40B4-BE49-F238E27FC236}">
                <a16:creationId xmlns:a16="http://schemas.microsoft.com/office/drawing/2014/main" id="{B334AF39-D7FE-438E-B940-9E9578D8F9E9}"/>
              </a:ext>
            </a:extLst>
          </p:cNvPr>
          <p:cNvSpPr/>
          <p:nvPr>
            <p:custDataLst>
              <p:tags r:id="rId7"/>
            </p:custDataLst>
          </p:nvPr>
        </p:nvSpPr>
        <p:spPr>
          <a:xfrm>
            <a:off x="-2369574" y="2359768"/>
            <a:ext cx="6096000" cy="1477328"/>
          </a:xfrm>
          <a:prstGeom prst="rect">
            <a:avLst/>
          </a:prstGeom>
          <a:noFill/>
          <a:ln w="9525" cap="flat" cmpd="sng" algn="ctr">
            <a:noFill/>
            <a:prstDash val="solid"/>
            <a:round/>
            <a:headEnd type="none" w="med" len="med"/>
            <a:tailEnd type="none" w="med" len="med"/>
          </a:ln>
        </p:spPr>
        <p:txBody>
          <a:bodyPr>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עוד מעט, עוד קצת, בקרוב נגאל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לא נפסיק ללכת, לארץ ישראל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עוד מעט, עוד קצת, להרים עיניים </a:t>
            </a:r>
            <a:b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b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מאמץ אחרון, לפני ירושלים.</a:t>
            </a:r>
          </a:p>
        </p:txBody>
      </p:sp>
      <p:pic>
        <p:nvPicPr>
          <p:cNvPr id="10246" name="תמונה 7"/>
          <p:cNvPicPr>
            <a:picLocks noChangeAspect="1"/>
          </p:cNvPicPr>
          <p:nvPr>
            <p:custDataLst>
              <p:tags r:id="rId9"/>
            </p:custDataLst>
          </p:nvPr>
        </p:nvPicPr>
        <p:blipFill>
          <a:blip r:embed="rId8"/>
          <a:stretch>
            <a:fillRect/>
          </a:stretch>
        </p:blipFill>
        <p:spPr>
          <a:xfrm>
            <a:off x="1474788" y="3997325"/>
            <a:ext cx="1743075" cy="2619375"/>
          </a:xfrm>
          <a:prstGeom prst="rect">
            <a:avLst/>
          </a:prstGeom>
          <a:noFill/>
          <a:ln>
            <a:noFill/>
            <a:miter lim="800000"/>
          </a:ln>
          <a:effectLst>
            <a:outerShdw dist="35921" dir="2700000" algn="ctr">
              <a:srgbClr val="808080"/>
            </a:outerShdw>
          </a:effectLst>
        </p:spPr>
      </p:pic>
    </p:spTree>
  </p:cSld>
  <p:clrMapOvr>
    <a:masterClrMapping/>
  </p:clrMapOvr>
  <p:transition/>
  <p:timing/>
</p:sld>
</file>

<file path=ppt/tags/tag1.xml><?xml version="1.0" encoding="utf-8"?>
<p:tagLst xmlns:p="http://schemas.openxmlformats.org/presentationml/2006/main">
  <p:tag name="AS_UNIQUEID" val="97"/>
</p:tagLst>
</file>

<file path=ppt/tags/tag10.xml><?xml version="1.0" encoding="utf-8"?>
<p:tagLst xmlns:p="http://schemas.openxmlformats.org/presentationml/2006/main">
  <p:tag name="AS_UNIQUEID" val="106"/>
</p:tagLst>
</file>

<file path=ppt/tags/tag100.xml><?xml version="1.0" encoding="utf-8"?>
<p:tagLst xmlns:p="http://schemas.openxmlformats.org/presentationml/2006/main">
  <p:tag name="AS_UNIQUEID" val="40"/>
</p:tagLst>
</file>

<file path=ppt/tags/tag101.xml><?xml version="1.0" encoding="utf-8"?>
<p:tagLst xmlns:p="http://schemas.openxmlformats.org/presentationml/2006/main">
  <p:tag name="AS_UNIQUEID" val="41"/>
</p:tagLst>
</file>

<file path=ppt/tags/tag102.xml><?xml version="1.0" encoding="utf-8"?>
<p:tagLst xmlns:p="http://schemas.openxmlformats.org/presentationml/2006/main">
  <p:tag name="AS_UNIQUEID" val="42"/>
</p:tagLst>
</file>

<file path=ppt/tags/tag103.xml><?xml version="1.0" encoding="utf-8"?>
<p:tagLst xmlns:p="http://schemas.openxmlformats.org/presentationml/2006/main">
  <p:tag name="AS_UNIQUEID" val="43"/>
</p:tagLst>
</file>

<file path=ppt/tags/tag104.xml><?xml version="1.0" encoding="utf-8"?>
<p:tagLst xmlns:p="http://schemas.openxmlformats.org/presentationml/2006/main">
  <p:tag name="AS_UNIQUEID" val="181"/>
</p:tagLst>
</file>

<file path=ppt/tags/tag105.xml><?xml version="1.0" encoding="utf-8"?>
<p:tagLst xmlns:p="http://schemas.openxmlformats.org/presentationml/2006/main">
  <p:tag name="AS_UNIQUEID" val="44"/>
</p:tagLst>
</file>

<file path=ppt/tags/tag106.xml><?xml version="1.0" encoding="utf-8"?>
<p:tagLst xmlns:p="http://schemas.openxmlformats.org/presentationml/2006/main">
  <p:tag name="AS_UNIQUEID" val="45"/>
</p:tagLst>
</file>

<file path=ppt/tags/tag107.xml><?xml version="1.0" encoding="utf-8"?>
<p:tagLst xmlns:p="http://schemas.openxmlformats.org/presentationml/2006/main">
  <p:tag name="AS_UNIQUEID" val="46"/>
</p:tagLst>
</file>

<file path=ppt/tags/tag108.xml><?xml version="1.0" encoding="utf-8"?>
<p:tagLst xmlns:p="http://schemas.openxmlformats.org/presentationml/2006/main">
  <p:tag name="AS_UNIQUEID" val="182"/>
</p:tagLst>
</file>

<file path=ppt/tags/tag109.xml><?xml version="1.0" encoding="utf-8"?>
<p:tagLst xmlns:p="http://schemas.openxmlformats.org/presentationml/2006/main">
  <p:tag name="AS_UNIQUEID" val="47"/>
</p:tagLst>
</file>

<file path=ppt/tags/tag11.xml><?xml version="1.0" encoding="utf-8"?>
<p:tagLst xmlns:p="http://schemas.openxmlformats.org/presentationml/2006/main">
  <p:tag name="AS_UNIQUEID" val="107"/>
</p:tagLst>
</file>

<file path=ppt/tags/tag110.xml><?xml version="1.0" encoding="utf-8"?>
<p:tagLst xmlns:p="http://schemas.openxmlformats.org/presentationml/2006/main">
  <p:tag name="AS_UNIQUEID" val="48"/>
</p:tagLst>
</file>

<file path=ppt/tags/tag111.xml><?xml version="1.0" encoding="utf-8"?>
<p:tagLst xmlns:p="http://schemas.openxmlformats.org/presentationml/2006/main">
  <p:tag name="AS_UNIQUEID" val="49"/>
</p:tagLst>
</file>

<file path=ppt/tags/tag112.xml><?xml version="1.0" encoding="utf-8"?>
<p:tagLst xmlns:p="http://schemas.openxmlformats.org/presentationml/2006/main">
  <p:tag name="AS_UNIQUEID" val="183"/>
</p:tagLst>
</file>

<file path=ppt/tags/tag113.xml><?xml version="1.0" encoding="utf-8"?>
<p:tagLst xmlns:p="http://schemas.openxmlformats.org/presentationml/2006/main">
  <p:tag name="AS_UNIQUEID" val="50"/>
</p:tagLst>
</file>

<file path=ppt/tags/tag114.xml><?xml version="1.0" encoding="utf-8"?>
<p:tagLst xmlns:p="http://schemas.openxmlformats.org/presentationml/2006/main">
  <p:tag name="AS_UNIQUEID" val="184"/>
</p:tagLst>
</file>

<file path=ppt/tags/tag115.xml><?xml version="1.0" encoding="utf-8"?>
<p:tagLst xmlns:p="http://schemas.openxmlformats.org/presentationml/2006/main">
  <p:tag name="AS_UNIQUEID" val="51"/>
</p:tagLst>
</file>

<file path=ppt/tags/tag116.xml><?xml version="1.0" encoding="utf-8"?>
<p:tagLst xmlns:p="http://schemas.openxmlformats.org/presentationml/2006/main">
  <p:tag name="AS_UNIQUEID" val="185"/>
</p:tagLst>
</file>

<file path=ppt/tags/tag117.xml><?xml version="1.0" encoding="utf-8"?>
<p:tagLst xmlns:p="http://schemas.openxmlformats.org/presentationml/2006/main">
  <p:tag name="AS_UNIQUEID" val="95"/>
</p:tagLst>
</file>

<file path=ppt/tags/tag118.xml><?xml version="1.0" encoding="utf-8"?>
<p:tagLst xmlns:p="http://schemas.openxmlformats.org/presentationml/2006/main">
  <p:tag name="AS_UNIQUEID" val="96"/>
</p:tagLst>
</file>

<file path=ppt/tags/tag119.xml><?xml version="1.0" encoding="utf-8"?>
<p:tagLst xmlns:p="http://schemas.openxmlformats.org/presentationml/2006/main">
  <p:tag name="AS_UNIQUEID" val="186"/>
</p:tagLst>
</file>

<file path=ppt/tags/tag12.xml><?xml version="1.0" encoding="utf-8"?>
<p:tagLst xmlns:p="http://schemas.openxmlformats.org/presentationml/2006/main">
  <p:tag name="AS_UNIQUEID" val="108"/>
</p:tagLst>
</file>

<file path=ppt/tags/tag120.xml><?xml version="1.0" encoding="utf-8"?>
<p:tagLst xmlns:p="http://schemas.openxmlformats.org/presentationml/2006/main">
  <p:tag name="AS_UNIQUEID" val="187"/>
</p:tagLst>
</file>

<file path=ppt/tags/tag121.xml><?xml version="1.0" encoding="utf-8"?>
<p:tagLst xmlns:p="http://schemas.openxmlformats.org/presentationml/2006/main">
  <p:tag name="AS_UNIQUEID" val="188"/>
</p:tagLst>
</file>

<file path=ppt/tags/tag122.xml><?xml version="1.0" encoding="utf-8"?>
<p:tagLst xmlns:p="http://schemas.openxmlformats.org/presentationml/2006/main">
  <p:tag name="AS_UNIQUEID" val="52"/>
</p:tagLst>
</file>

<file path=ppt/tags/tag123.xml><?xml version="1.0" encoding="utf-8"?>
<p:tagLst xmlns:p="http://schemas.openxmlformats.org/presentationml/2006/main">
  <p:tag name="AS_UNIQUEID" val="53"/>
</p:tagLst>
</file>

<file path=ppt/tags/tag124.xml><?xml version="1.0" encoding="utf-8"?>
<p:tagLst xmlns:p="http://schemas.openxmlformats.org/presentationml/2006/main">
  <p:tag name="AS_UNIQUEID" val="54"/>
</p:tagLst>
</file>

<file path=ppt/tags/tag125.xml><?xml version="1.0" encoding="utf-8"?>
<p:tagLst xmlns:p="http://schemas.openxmlformats.org/presentationml/2006/main">
  <p:tag name="AS_UNIQUEID" val="55"/>
</p:tagLst>
</file>

<file path=ppt/tags/tag126.xml><?xml version="1.0" encoding="utf-8"?>
<p:tagLst xmlns:p="http://schemas.openxmlformats.org/presentationml/2006/main">
  <p:tag name="AS_UNIQUEID" val="56"/>
</p:tagLst>
</file>

<file path=ppt/tags/tag127.xml><?xml version="1.0" encoding="utf-8"?>
<p:tagLst xmlns:p="http://schemas.openxmlformats.org/presentationml/2006/main">
  <p:tag name="AS_UNIQUEID" val="189"/>
</p:tagLst>
</file>

<file path=ppt/tags/tag128.xml><?xml version="1.0" encoding="utf-8"?>
<p:tagLst xmlns:p="http://schemas.openxmlformats.org/presentationml/2006/main">
  <p:tag name="AS_UNIQUEID" val="57"/>
</p:tagLst>
</file>

<file path=ppt/tags/tag129.xml><?xml version="1.0" encoding="utf-8"?>
<p:tagLst xmlns:p="http://schemas.openxmlformats.org/presentationml/2006/main">
  <p:tag name="AS_UNIQUEID" val="58"/>
</p:tagLst>
</file>

<file path=ppt/tags/tag13.xml><?xml version="1.0" encoding="utf-8"?>
<p:tagLst xmlns:p="http://schemas.openxmlformats.org/presentationml/2006/main">
  <p:tag name="AS_UNIQUEID" val="109"/>
</p:tagLst>
</file>

<file path=ppt/tags/tag130.xml><?xml version="1.0" encoding="utf-8"?>
<p:tagLst xmlns:p="http://schemas.openxmlformats.org/presentationml/2006/main">
  <p:tag name="AS_UNIQUEID" val="59"/>
</p:tagLst>
</file>

<file path=ppt/tags/tag131.xml><?xml version="1.0" encoding="utf-8"?>
<p:tagLst xmlns:p="http://schemas.openxmlformats.org/presentationml/2006/main">
  <p:tag name="AS_UNIQUEID" val="60"/>
</p:tagLst>
</file>

<file path=ppt/tags/tag132.xml><?xml version="1.0" encoding="utf-8"?>
<p:tagLst xmlns:p="http://schemas.openxmlformats.org/presentationml/2006/main">
  <p:tag name="AS_UNIQUEID" val="190"/>
</p:tagLst>
</file>

<file path=ppt/tags/tag133.xml><?xml version="1.0" encoding="utf-8"?>
<p:tagLst xmlns:p="http://schemas.openxmlformats.org/presentationml/2006/main">
  <p:tag name="AS_UNIQUEID" val="61"/>
</p:tagLst>
</file>

<file path=ppt/tags/tag134.xml><?xml version="1.0" encoding="utf-8"?>
<p:tagLst xmlns:p="http://schemas.openxmlformats.org/presentationml/2006/main">
  <p:tag name="AS_UNIQUEID" val="62"/>
</p:tagLst>
</file>

<file path=ppt/tags/tag135.xml><?xml version="1.0" encoding="utf-8"?>
<p:tagLst xmlns:p="http://schemas.openxmlformats.org/presentationml/2006/main">
  <p:tag name="AS_UNIQUEID" val="63"/>
</p:tagLst>
</file>

<file path=ppt/tags/tag136.xml><?xml version="1.0" encoding="utf-8"?>
<p:tagLst xmlns:p="http://schemas.openxmlformats.org/presentationml/2006/main">
  <p:tag name="AS_UNIQUEID" val="191"/>
</p:tagLst>
</file>

<file path=ppt/tags/tag137.xml><?xml version="1.0" encoding="utf-8"?>
<p:tagLst xmlns:p="http://schemas.openxmlformats.org/presentationml/2006/main">
  <p:tag name="AS_UNIQUEID" val="64"/>
</p:tagLst>
</file>

<file path=ppt/tags/tag138.xml><?xml version="1.0" encoding="utf-8"?>
<p:tagLst xmlns:p="http://schemas.openxmlformats.org/presentationml/2006/main">
  <p:tag name="AS_UNIQUEID" val="65"/>
</p:tagLst>
</file>

<file path=ppt/tags/tag139.xml><?xml version="1.0" encoding="utf-8"?>
<p:tagLst xmlns:p="http://schemas.openxmlformats.org/presentationml/2006/main">
  <p:tag name="AS_UNIQUEID" val="192"/>
</p:tagLst>
</file>

<file path=ppt/tags/tag14.xml><?xml version="1.0" encoding="utf-8"?>
<p:tagLst xmlns:p="http://schemas.openxmlformats.org/presentationml/2006/main">
  <p:tag name="AS_UNIQUEID" val="110"/>
</p:tagLst>
</file>

<file path=ppt/tags/tag140.xml><?xml version="1.0" encoding="utf-8"?>
<p:tagLst xmlns:p="http://schemas.openxmlformats.org/presentationml/2006/main">
  <p:tag name="AS_UNIQUEID" val="66"/>
</p:tagLst>
</file>

<file path=ppt/tags/tag141.xml><?xml version="1.0" encoding="utf-8"?>
<p:tagLst xmlns:p="http://schemas.openxmlformats.org/presentationml/2006/main">
  <p:tag name="AS_UNIQUEID" val="67"/>
</p:tagLst>
</file>

<file path=ppt/tags/tag142.xml><?xml version="1.0" encoding="utf-8"?>
<p:tagLst xmlns:p="http://schemas.openxmlformats.org/presentationml/2006/main">
  <p:tag name="AS_UNIQUEID" val="68"/>
</p:tagLst>
</file>

<file path=ppt/tags/tag143.xml><?xml version="1.0" encoding="utf-8"?>
<p:tagLst xmlns:p="http://schemas.openxmlformats.org/presentationml/2006/main">
  <p:tag name="AS_UNIQUEID" val="193"/>
</p:tagLst>
</file>

<file path=ppt/tags/tag144.xml><?xml version="1.0" encoding="utf-8"?>
<p:tagLst xmlns:p="http://schemas.openxmlformats.org/presentationml/2006/main">
  <p:tag name="AS_UNIQUEID" val="69"/>
</p:tagLst>
</file>

<file path=ppt/tags/tag145.xml><?xml version="1.0" encoding="utf-8"?>
<p:tagLst xmlns:p="http://schemas.openxmlformats.org/presentationml/2006/main">
  <p:tag name="AS_UNIQUEID" val="194"/>
</p:tagLst>
</file>

<file path=ppt/tags/tag146.xml><?xml version="1.0" encoding="utf-8"?>
<p:tagLst xmlns:p="http://schemas.openxmlformats.org/presentationml/2006/main">
  <p:tag name="AS_UNIQUEID" val="70"/>
</p:tagLst>
</file>

<file path=ppt/tags/tag147.xml><?xml version="1.0" encoding="utf-8"?>
<p:tagLst xmlns:p="http://schemas.openxmlformats.org/presentationml/2006/main">
  <p:tag name="AS_UNIQUEID" val="195"/>
</p:tagLst>
</file>

<file path=ppt/tags/tag148.xml><?xml version="1.0" encoding="utf-8"?>
<p:tagLst xmlns:p="http://schemas.openxmlformats.org/presentationml/2006/main">
  <p:tag name="AS_UNIQUEID" val="71"/>
</p:tagLst>
</file>

<file path=ppt/tags/tag149.xml><?xml version="1.0" encoding="utf-8"?>
<p:tagLst xmlns:p="http://schemas.openxmlformats.org/presentationml/2006/main">
  <p:tag name="AS_UNIQUEID" val="72"/>
</p:tagLst>
</file>

<file path=ppt/tags/tag15.xml><?xml version="1.0" encoding="utf-8"?>
<p:tagLst xmlns:p="http://schemas.openxmlformats.org/presentationml/2006/main">
  <p:tag name="AS_UNIQUEID" val="111"/>
</p:tagLst>
</file>

<file path=ppt/tags/tag150.xml><?xml version="1.0" encoding="utf-8"?>
<p:tagLst xmlns:p="http://schemas.openxmlformats.org/presentationml/2006/main">
  <p:tag name="AS_UNIQUEID" val="73"/>
</p:tagLst>
</file>

<file path=ppt/tags/tag151.xml><?xml version="1.0" encoding="utf-8"?>
<p:tagLst xmlns:p="http://schemas.openxmlformats.org/presentationml/2006/main">
  <p:tag name="AS_UNIQUEID" val="196"/>
</p:tagLst>
</file>

<file path=ppt/tags/tag152.xml><?xml version="1.0" encoding="utf-8"?>
<p:tagLst xmlns:p="http://schemas.openxmlformats.org/presentationml/2006/main">
  <p:tag name="AS_UNIQUEID" val="74"/>
</p:tagLst>
</file>

<file path=ppt/tags/tag153.xml><?xml version="1.0" encoding="utf-8"?>
<p:tagLst xmlns:p="http://schemas.openxmlformats.org/presentationml/2006/main">
  <p:tag name="AS_UNIQUEID" val="75"/>
</p:tagLst>
</file>

<file path=ppt/tags/tag154.xml><?xml version="1.0" encoding="utf-8"?>
<p:tagLst xmlns:p="http://schemas.openxmlformats.org/presentationml/2006/main">
  <p:tag name="AS_UNIQUEID" val="76"/>
</p:tagLst>
</file>

<file path=ppt/tags/tag155.xml><?xml version="1.0" encoding="utf-8"?>
<p:tagLst xmlns:p="http://schemas.openxmlformats.org/presentationml/2006/main">
  <p:tag name="AS_UNIQUEID" val="77"/>
</p:tagLst>
</file>

<file path=ppt/tags/tag156.xml><?xml version="1.0" encoding="utf-8"?>
<p:tagLst xmlns:p="http://schemas.openxmlformats.org/presentationml/2006/main">
  <p:tag name="AS_UNIQUEID" val="197"/>
</p:tagLst>
</file>

<file path=ppt/tags/tag157.xml><?xml version="1.0" encoding="utf-8"?>
<p:tagLst xmlns:p="http://schemas.openxmlformats.org/presentationml/2006/main">
  <p:tag name="AS_UNIQUEID" val="78"/>
</p:tagLst>
</file>

<file path=ppt/tags/tag158.xml><?xml version="1.0" encoding="utf-8"?>
<p:tagLst xmlns:p="http://schemas.openxmlformats.org/presentationml/2006/main">
  <p:tag name="AS_UNIQUEID" val="79"/>
</p:tagLst>
</file>

<file path=ppt/tags/tag159.xml><?xml version="1.0" encoding="utf-8"?>
<p:tagLst xmlns:p="http://schemas.openxmlformats.org/presentationml/2006/main">
  <p:tag name="AS_UNIQUEID" val="198"/>
</p:tagLst>
</file>

<file path=ppt/tags/tag16.xml><?xml version="1.0" encoding="utf-8"?>
<p:tagLst xmlns:p="http://schemas.openxmlformats.org/presentationml/2006/main">
  <p:tag name="AS_UNIQUEID" val="112"/>
</p:tagLst>
</file>

<file path=ppt/tags/tag160.xml><?xml version="1.0" encoding="utf-8"?>
<p:tagLst xmlns:p="http://schemas.openxmlformats.org/presentationml/2006/main">
  <p:tag name="AS_UNIQUEID" val="80"/>
</p:tagLst>
</file>

<file path=ppt/tags/tag161.xml><?xml version="1.0" encoding="utf-8"?>
<p:tagLst xmlns:p="http://schemas.openxmlformats.org/presentationml/2006/main">
  <p:tag name="AS_UNIQUEID" val="81"/>
</p:tagLst>
</file>

<file path=ppt/tags/tag162.xml><?xml version="1.0" encoding="utf-8"?>
<p:tagLst xmlns:p="http://schemas.openxmlformats.org/presentationml/2006/main">
  <p:tag name="AS_UNIQUEID" val="82"/>
</p:tagLst>
</file>

<file path=ppt/tags/tag163.xml><?xml version="1.0" encoding="utf-8"?>
<p:tagLst xmlns:p="http://schemas.openxmlformats.org/presentationml/2006/main">
  <p:tag name="AS_NET" val="4.0.30319.34209"/>
  <p:tag name="AS_OS" val="Microsoft Windows NT 6.2.9200.0"/>
  <p:tag name="AS_RELEASE_DATE" val="2020.02.14"/>
  <p:tag name="AS_TITLE" val="Aspose.Slides for .NET 2.0"/>
  <p:tag name="AS_VERSION" val="20.2"/>
</p:tagLst>
</file>

<file path=ppt/tags/tag17.xml><?xml version="1.0" encoding="utf-8"?>
<p:tagLst xmlns:p="http://schemas.openxmlformats.org/presentationml/2006/main">
  <p:tag name="AS_UNIQUEID" val="113"/>
</p:tagLst>
</file>

<file path=ppt/tags/tag18.xml><?xml version="1.0" encoding="utf-8"?>
<p:tagLst xmlns:p="http://schemas.openxmlformats.org/presentationml/2006/main">
  <p:tag name="AS_UNIQUEID" val="114"/>
</p:tagLst>
</file>

<file path=ppt/tags/tag19.xml><?xml version="1.0" encoding="utf-8"?>
<p:tagLst xmlns:p="http://schemas.openxmlformats.org/presentationml/2006/main">
  <p:tag name="AS_UNIQUEID" val="115"/>
</p:tagLst>
</file>

<file path=ppt/tags/tag2.xml><?xml version="1.0" encoding="utf-8"?>
<p:tagLst xmlns:p="http://schemas.openxmlformats.org/presentationml/2006/main">
  <p:tag name="AS_UNIQUEID" val="98"/>
</p:tagLst>
</file>

<file path=ppt/tags/tag20.xml><?xml version="1.0" encoding="utf-8"?>
<p:tagLst xmlns:p="http://schemas.openxmlformats.org/presentationml/2006/main">
  <p:tag name="AS_UNIQUEID" val="116"/>
</p:tagLst>
</file>

<file path=ppt/tags/tag21.xml><?xml version="1.0" encoding="utf-8"?>
<p:tagLst xmlns:p="http://schemas.openxmlformats.org/presentationml/2006/main">
  <p:tag name="AS_UNIQUEID" val="117"/>
</p:tagLst>
</file>

<file path=ppt/tags/tag22.xml><?xml version="1.0" encoding="utf-8"?>
<p:tagLst xmlns:p="http://schemas.openxmlformats.org/presentationml/2006/main">
  <p:tag name="AS_UNIQUEID" val="118"/>
</p:tagLst>
</file>

<file path=ppt/tags/tag23.xml><?xml version="1.0" encoding="utf-8"?>
<p:tagLst xmlns:p="http://schemas.openxmlformats.org/presentationml/2006/main">
  <p:tag name="AS_UNIQUEID" val="119"/>
</p:tagLst>
</file>

<file path=ppt/tags/tag24.xml><?xml version="1.0" encoding="utf-8"?>
<p:tagLst xmlns:p="http://schemas.openxmlformats.org/presentationml/2006/main">
  <p:tag name="AS_UNIQUEID" val="120"/>
</p:tagLst>
</file>

<file path=ppt/tags/tag25.xml><?xml version="1.0" encoding="utf-8"?>
<p:tagLst xmlns:p="http://schemas.openxmlformats.org/presentationml/2006/main">
  <p:tag name="AS_UNIQUEID" val="121"/>
</p:tagLst>
</file>

<file path=ppt/tags/tag26.xml><?xml version="1.0" encoding="utf-8"?>
<p:tagLst xmlns:p="http://schemas.openxmlformats.org/presentationml/2006/main">
  <p:tag name="AS_UNIQUEID" val="122"/>
</p:tagLst>
</file>

<file path=ppt/tags/tag27.xml><?xml version="1.0" encoding="utf-8"?>
<p:tagLst xmlns:p="http://schemas.openxmlformats.org/presentationml/2006/main">
  <p:tag name="AS_UNIQUEID" val="123"/>
</p:tagLst>
</file>

<file path=ppt/tags/tag28.xml><?xml version="1.0" encoding="utf-8"?>
<p:tagLst xmlns:p="http://schemas.openxmlformats.org/presentationml/2006/main">
  <p:tag name="AS_UNIQUEID" val="124"/>
</p:tagLst>
</file>

<file path=ppt/tags/tag29.xml><?xml version="1.0" encoding="utf-8"?>
<p:tagLst xmlns:p="http://schemas.openxmlformats.org/presentationml/2006/main">
  <p:tag name="AS_UNIQUEID" val="125"/>
</p:tagLst>
</file>

<file path=ppt/tags/tag3.xml><?xml version="1.0" encoding="utf-8"?>
<p:tagLst xmlns:p="http://schemas.openxmlformats.org/presentationml/2006/main">
  <p:tag name="AS_UNIQUEID" val="99"/>
</p:tagLst>
</file>

<file path=ppt/tags/tag30.xml><?xml version="1.0" encoding="utf-8"?>
<p:tagLst xmlns:p="http://schemas.openxmlformats.org/presentationml/2006/main">
  <p:tag name="AS_UNIQUEID" val="126"/>
</p:tagLst>
</file>

<file path=ppt/tags/tag31.xml><?xml version="1.0" encoding="utf-8"?>
<p:tagLst xmlns:p="http://schemas.openxmlformats.org/presentationml/2006/main">
  <p:tag name="AS_UNIQUEID" val="127"/>
</p:tagLst>
</file>

<file path=ppt/tags/tag32.xml><?xml version="1.0" encoding="utf-8"?>
<p:tagLst xmlns:p="http://schemas.openxmlformats.org/presentationml/2006/main">
  <p:tag name="AS_UNIQUEID" val="128"/>
</p:tagLst>
</file>

<file path=ppt/tags/tag33.xml><?xml version="1.0" encoding="utf-8"?>
<p:tagLst xmlns:p="http://schemas.openxmlformats.org/presentationml/2006/main">
  <p:tag name="AS_UNIQUEID" val="129"/>
</p:tagLst>
</file>

<file path=ppt/tags/tag34.xml><?xml version="1.0" encoding="utf-8"?>
<p:tagLst xmlns:p="http://schemas.openxmlformats.org/presentationml/2006/main">
  <p:tag name="AS_UNIQUEID" val="130"/>
</p:tagLst>
</file>

<file path=ppt/tags/tag35.xml><?xml version="1.0" encoding="utf-8"?>
<p:tagLst xmlns:p="http://schemas.openxmlformats.org/presentationml/2006/main">
  <p:tag name="AS_UNIQUEID" val="131"/>
</p:tagLst>
</file>

<file path=ppt/tags/tag36.xml><?xml version="1.0" encoding="utf-8"?>
<p:tagLst xmlns:p="http://schemas.openxmlformats.org/presentationml/2006/main">
  <p:tag name="AS_UNIQUEID" val="132"/>
</p:tagLst>
</file>

<file path=ppt/tags/tag37.xml><?xml version="1.0" encoding="utf-8"?>
<p:tagLst xmlns:p="http://schemas.openxmlformats.org/presentationml/2006/main">
  <p:tag name="AS_UNIQUEID" val="133"/>
</p:tagLst>
</file>

<file path=ppt/tags/tag38.xml><?xml version="1.0" encoding="utf-8"?>
<p:tagLst xmlns:p="http://schemas.openxmlformats.org/presentationml/2006/main">
  <p:tag name="AS_UNIQUEID" val="134"/>
</p:tagLst>
</file>

<file path=ppt/tags/tag39.xml><?xml version="1.0" encoding="utf-8"?>
<p:tagLst xmlns:p="http://schemas.openxmlformats.org/presentationml/2006/main">
  <p:tag name="AS_UNIQUEID" val="135"/>
</p:tagLst>
</file>

<file path=ppt/tags/tag4.xml><?xml version="1.0" encoding="utf-8"?>
<p:tagLst xmlns:p="http://schemas.openxmlformats.org/presentationml/2006/main">
  <p:tag name="AS_UNIQUEID" val="100"/>
</p:tagLst>
</file>

<file path=ppt/tags/tag40.xml><?xml version="1.0" encoding="utf-8"?>
<p:tagLst xmlns:p="http://schemas.openxmlformats.org/presentationml/2006/main">
  <p:tag name="AS_UNIQUEID" val="136"/>
</p:tagLst>
</file>

<file path=ppt/tags/tag41.xml><?xml version="1.0" encoding="utf-8"?>
<p:tagLst xmlns:p="http://schemas.openxmlformats.org/presentationml/2006/main">
  <p:tag name="AS_UNIQUEID" val="137"/>
</p:tagLst>
</file>

<file path=ppt/tags/tag42.xml><?xml version="1.0" encoding="utf-8"?>
<p:tagLst xmlns:p="http://schemas.openxmlformats.org/presentationml/2006/main">
  <p:tag name="AS_UNIQUEID" val="138"/>
</p:tagLst>
</file>

<file path=ppt/tags/tag43.xml><?xml version="1.0" encoding="utf-8"?>
<p:tagLst xmlns:p="http://schemas.openxmlformats.org/presentationml/2006/main">
  <p:tag name="AS_UNIQUEID" val="139"/>
</p:tagLst>
</file>

<file path=ppt/tags/tag44.xml><?xml version="1.0" encoding="utf-8"?>
<p:tagLst xmlns:p="http://schemas.openxmlformats.org/presentationml/2006/main">
  <p:tag name="AS_UNIQUEID" val="140"/>
</p:tagLst>
</file>

<file path=ppt/tags/tag45.xml><?xml version="1.0" encoding="utf-8"?>
<p:tagLst xmlns:p="http://schemas.openxmlformats.org/presentationml/2006/main">
  <p:tag name="AS_UNIQUEID" val="141"/>
</p:tagLst>
</file>

<file path=ppt/tags/tag46.xml><?xml version="1.0" encoding="utf-8"?>
<p:tagLst xmlns:p="http://schemas.openxmlformats.org/presentationml/2006/main">
  <p:tag name="AS_UNIQUEID" val="142"/>
</p:tagLst>
</file>

<file path=ppt/tags/tag47.xml><?xml version="1.0" encoding="utf-8"?>
<p:tagLst xmlns:p="http://schemas.openxmlformats.org/presentationml/2006/main">
  <p:tag name="AS_UNIQUEID" val="143"/>
</p:tagLst>
</file>

<file path=ppt/tags/tag48.xml><?xml version="1.0" encoding="utf-8"?>
<p:tagLst xmlns:p="http://schemas.openxmlformats.org/presentationml/2006/main">
  <p:tag name="AS_UNIQUEID" val="144"/>
</p:tagLst>
</file>

<file path=ppt/tags/tag49.xml><?xml version="1.0" encoding="utf-8"?>
<p:tagLst xmlns:p="http://schemas.openxmlformats.org/presentationml/2006/main">
  <p:tag name="AS_UNIQUEID" val="145"/>
</p:tagLst>
</file>

<file path=ppt/tags/tag5.xml><?xml version="1.0" encoding="utf-8"?>
<p:tagLst xmlns:p="http://schemas.openxmlformats.org/presentationml/2006/main">
  <p:tag name="AS_UNIQUEID" val="101"/>
</p:tagLst>
</file>

<file path=ppt/tags/tag50.xml><?xml version="1.0" encoding="utf-8"?>
<p:tagLst xmlns:p="http://schemas.openxmlformats.org/presentationml/2006/main">
  <p:tag name="AS_UNIQUEID" val="146"/>
</p:tagLst>
</file>

<file path=ppt/tags/tag51.xml><?xml version="1.0" encoding="utf-8"?>
<p:tagLst xmlns:p="http://schemas.openxmlformats.org/presentationml/2006/main">
  <p:tag name="AS_UNIQUEID" val="147"/>
</p:tagLst>
</file>

<file path=ppt/tags/tag52.xml><?xml version="1.0" encoding="utf-8"?>
<p:tagLst xmlns:p="http://schemas.openxmlformats.org/presentationml/2006/main">
  <p:tag name="AS_UNIQUEID" val="148"/>
</p:tagLst>
</file>

<file path=ppt/tags/tag53.xml><?xml version="1.0" encoding="utf-8"?>
<p:tagLst xmlns:p="http://schemas.openxmlformats.org/presentationml/2006/main">
  <p:tag name="AS_UNIQUEID" val="149"/>
</p:tagLst>
</file>

<file path=ppt/tags/tag54.xml><?xml version="1.0" encoding="utf-8"?>
<p:tagLst xmlns:p="http://schemas.openxmlformats.org/presentationml/2006/main">
  <p:tag name="AS_UNIQUEID" val="150"/>
</p:tagLst>
</file>

<file path=ppt/tags/tag55.xml><?xml version="1.0" encoding="utf-8"?>
<p:tagLst xmlns:p="http://schemas.openxmlformats.org/presentationml/2006/main">
  <p:tag name="AS_UNIQUEID" val="151"/>
</p:tagLst>
</file>

<file path=ppt/tags/tag56.xml><?xml version="1.0" encoding="utf-8"?>
<p:tagLst xmlns:p="http://schemas.openxmlformats.org/presentationml/2006/main">
  <p:tag name="AS_UNIQUEID" val="152"/>
</p:tagLst>
</file>

<file path=ppt/tags/tag57.xml><?xml version="1.0" encoding="utf-8"?>
<p:tagLst xmlns:p="http://schemas.openxmlformats.org/presentationml/2006/main">
  <p:tag name="AS_UNIQUEID" val="153"/>
</p:tagLst>
</file>

<file path=ppt/tags/tag58.xml><?xml version="1.0" encoding="utf-8"?>
<p:tagLst xmlns:p="http://schemas.openxmlformats.org/presentationml/2006/main">
  <p:tag name="AS_UNIQUEID" val="154"/>
</p:tagLst>
</file>

<file path=ppt/tags/tag59.xml><?xml version="1.0" encoding="utf-8"?>
<p:tagLst xmlns:p="http://schemas.openxmlformats.org/presentationml/2006/main">
  <p:tag name="AS_UNIQUEID" val="155"/>
</p:tagLst>
</file>

<file path=ppt/tags/tag6.xml><?xml version="1.0" encoding="utf-8"?>
<p:tagLst xmlns:p="http://schemas.openxmlformats.org/presentationml/2006/main">
  <p:tag name="AS_UNIQUEID" val="102"/>
</p:tagLst>
</file>

<file path=ppt/tags/tag60.xml><?xml version="1.0" encoding="utf-8"?>
<p:tagLst xmlns:p="http://schemas.openxmlformats.org/presentationml/2006/main">
  <p:tag name="AS_UNIQUEID" val="156"/>
</p:tagLst>
</file>

<file path=ppt/tags/tag61.xml><?xml version="1.0" encoding="utf-8"?>
<p:tagLst xmlns:p="http://schemas.openxmlformats.org/presentationml/2006/main">
  <p:tag name="AS_UNIQUEID" val="157"/>
</p:tagLst>
</file>

<file path=ppt/tags/tag62.xml><?xml version="1.0" encoding="utf-8"?>
<p:tagLst xmlns:p="http://schemas.openxmlformats.org/presentationml/2006/main">
  <p:tag name="AS_UNIQUEID" val="158"/>
</p:tagLst>
</file>

<file path=ppt/tags/tag63.xml><?xml version="1.0" encoding="utf-8"?>
<p:tagLst xmlns:p="http://schemas.openxmlformats.org/presentationml/2006/main">
  <p:tag name="AS_UNIQUEID" val="159"/>
</p:tagLst>
</file>

<file path=ppt/tags/tag64.xml><?xml version="1.0" encoding="utf-8"?>
<p:tagLst xmlns:p="http://schemas.openxmlformats.org/presentationml/2006/main">
  <p:tag name="AS_UNIQUEID" val="160"/>
</p:tagLst>
</file>

<file path=ppt/tags/tag65.xml><?xml version="1.0" encoding="utf-8"?>
<p:tagLst xmlns:p="http://schemas.openxmlformats.org/presentationml/2006/main">
  <p:tag name="AS_UNIQUEID" val="161"/>
</p:tagLst>
</file>

<file path=ppt/tags/tag66.xml><?xml version="1.0" encoding="utf-8"?>
<p:tagLst xmlns:p="http://schemas.openxmlformats.org/presentationml/2006/main">
  <p:tag name="AS_UNIQUEID" val="162"/>
</p:tagLst>
</file>

<file path=ppt/tags/tag67.xml><?xml version="1.0" encoding="utf-8"?>
<p:tagLst xmlns:p="http://schemas.openxmlformats.org/presentationml/2006/main">
  <p:tag name="AS_UNIQUEID" val="163"/>
</p:tagLst>
</file>

<file path=ppt/tags/tag68.xml><?xml version="1.0" encoding="utf-8"?>
<p:tagLst xmlns:p="http://schemas.openxmlformats.org/presentationml/2006/main">
  <p:tag name="AS_UNIQUEID" val="164"/>
</p:tagLst>
</file>

<file path=ppt/tags/tag69.xml><?xml version="1.0" encoding="utf-8"?>
<p:tagLst xmlns:p="http://schemas.openxmlformats.org/presentationml/2006/main">
  <p:tag name="AS_UNIQUEID" val="165"/>
</p:tagLst>
</file>

<file path=ppt/tags/tag7.xml><?xml version="1.0" encoding="utf-8"?>
<p:tagLst xmlns:p="http://schemas.openxmlformats.org/presentationml/2006/main">
  <p:tag name="AS_UNIQUEID" val="103"/>
</p:tagLst>
</file>

<file path=ppt/tags/tag70.xml><?xml version="1.0" encoding="utf-8"?>
<p:tagLst xmlns:p="http://schemas.openxmlformats.org/presentationml/2006/main">
  <p:tag name="AS_UNIQUEID" val="166"/>
</p:tagLst>
</file>

<file path=ppt/tags/tag71.xml><?xml version="1.0" encoding="utf-8"?>
<p:tagLst xmlns:p="http://schemas.openxmlformats.org/presentationml/2006/main">
  <p:tag name="AS_UNIQUEID" val="167"/>
</p:tagLst>
</file>

<file path=ppt/tags/tag72.xml><?xml version="1.0" encoding="utf-8"?>
<p:tagLst xmlns:p="http://schemas.openxmlformats.org/presentationml/2006/main">
  <p:tag name="AS_UNIQUEID" val="168"/>
</p:tagLst>
</file>

<file path=ppt/tags/tag73.xml><?xml version="1.0" encoding="utf-8"?>
<p:tagLst xmlns:p="http://schemas.openxmlformats.org/presentationml/2006/main">
  <p:tag name="AS_UNIQUEID" val="169"/>
</p:tagLst>
</file>

<file path=ppt/tags/tag74.xml><?xml version="1.0" encoding="utf-8"?>
<p:tagLst xmlns:p="http://schemas.openxmlformats.org/presentationml/2006/main">
  <p:tag name="AS_UNIQUEID" val="170"/>
</p:tagLst>
</file>

<file path=ppt/tags/tag75.xml><?xml version="1.0" encoding="utf-8"?>
<p:tagLst xmlns:p="http://schemas.openxmlformats.org/presentationml/2006/main">
  <p:tag name="AS_UNIQUEID" val="171"/>
</p:tagLst>
</file>

<file path=ppt/tags/tag76.xml><?xml version="1.0" encoding="utf-8"?>
<p:tagLst xmlns:p="http://schemas.openxmlformats.org/presentationml/2006/main">
  <p:tag name="AS_UNIQUEID" val="172"/>
</p:tagLst>
</file>

<file path=ppt/tags/tag77.xml><?xml version="1.0" encoding="utf-8"?>
<p:tagLst xmlns:p="http://schemas.openxmlformats.org/presentationml/2006/main">
  <p:tag name="AS_UNIQUEID" val="83"/>
</p:tagLst>
</file>

<file path=ppt/tags/tag78.xml><?xml version="1.0" encoding="utf-8"?>
<p:tagLst xmlns:p="http://schemas.openxmlformats.org/presentationml/2006/main">
  <p:tag name="AS_UNIQUEID" val="84"/>
</p:tagLst>
</file>

<file path=ppt/tags/tag79.xml><?xml version="1.0" encoding="utf-8"?>
<p:tagLst xmlns:p="http://schemas.openxmlformats.org/presentationml/2006/main">
  <p:tag name="AS_UNIQUEID" val="85"/>
</p:tagLst>
</file>

<file path=ppt/tags/tag8.xml><?xml version="1.0" encoding="utf-8"?>
<p:tagLst xmlns:p="http://schemas.openxmlformats.org/presentationml/2006/main">
  <p:tag name="AS_UNIQUEID" val="104"/>
</p:tagLst>
</file>

<file path=ppt/tags/tag80.xml><?xml version="1.0" encoding="utf-8"?>
<p:tagLst xmlns:p="http://schemas.openxmlformats.org/presentationml/2006/main">
  <p:tag name="AS_UNIQUEID" val="86"/>
</p:tagLst>
</file>

<file path=ppt/tags/tag81.xml><?xml version="1.0" encoding="utf-8"?>
<p:tagLst xmlns:p="http://schemas.openxmlformats.org/presentationml/2006/main">
  <p:tag name="AS_UNIQUEID" val="87"/>
</p:tagLst>
</file>

<file path=ppt/tags/tag82.xml><?xml version="1.0" encoding="utf-8"?>
<p:tagLst xmlns:p="http://schemas.openxmlformats.org/presentationml/2006/main">
  <p:tag name="AS_UNIQUEID" val="88"/>
</p:tagLst>
</file>

<file path=ppt/tags/tag83.xml><?xml version="1.0" encoding="utf-8"?>
<p:tagLst xmlns:p="http://schemas.openxmlformats.org/presentationml/2006/main">
  <p:tag name="AS_UNIQUEID" val="173"/>
</p:tagLst>
</file>

<file path=ppt/tags/tag84.xml><?xml version="1.0" encoding="utf-8"?>
<p:tagLst xmlns:p="http://schemas.openxmlformats.org/presentationml/2006/main">
  <p:tag name="AS_UNIQUEID" val="89"/>
</p:tagLst>
</file>

<file path=ppt/tags/tag85.xml><?xml version="1.0" encoding="utf-8"?>
<p:tagLst xmlns:p="http://schemas.openxmlformats.org/presentationml/2006/main">
  <p:tag name="AS_UNIQUEID" val="90"/>
</p:tagLst>
</file>

<file path=ppt/tags/tag86.xml><?xml version="1.0" encoding="utf-8"?>
<p:tagLst xmlns:p="http://schemas.openxmlformats.org/presentationml/2006/main">
  <p:tag name="AS_UNIQUEID" val="91"/>
</p:tagLst>
</file>

<file path=ppt/tags/tag87.xml><?xml version="1.0" encoding="utf-8"?>
<p:tagLst xmlns:p="http://schemas.openxmlformats.org/presentationml/2006/main">
  <p:tag name="AS_UNIQUEID" val="92"/>
</p:tagLst>
</file>

<file path=ppt/tags/tag88.xml><?xml version="1.0" encoding="utf-8"?>
<p:tagLst xmlns:p="http://schemas.openxmlformats.org/presentationml/2006/main">
  <p:tag name="AS_UNIQUEID" val="174"/>
</p:tagLst>
</file>

<file path=ppt/tags/tag89.xml><?xml version="1.0" encoding="utf-8"?>
<p:tagLst xmlns:p="http://schemas.openxmlformats.org/presentationml/2006/main">
  <p:tag name="AS_UNIQUEID" val="37"/>
</p:tagLst>
</file>

<file path=ppt/tags/tag9.xml><?xml version="1.0" encoding="utf-8"?>
<p:tagLst xmlns:p="http://schemas.openxmlformats.org/presentationml/2006/main">
  <p:tag name="AS_UNIQUEID" val="105"/>
</p:tagLst>
</file>

<file path=ppt/tags/tag90.xml><?xml version="1.0" encoding="utf-8"?>
<p:tagLst xmlns:p="http://schemas.openxmlformats.org/presentationml/2006/main">
  <p:tag name="AS_UNIQUEID" val="175"/>
</p:tagLst>
</file>

<file path=ppt/tags/tag91.xml><?xml version="1.0" encoding="utf-8"?>
<p:tagLst xmlns:p="http://schemas.openxmlformats.org/presentationml/2006/main">
  <p:tag name="AS_UNIQUEID" val="38"/>
</p:tagLst>
</file>

<file path=ppt/tags/tag92.xml><?xml version="1.0" encoding="utf-8"?>
<p:tagLst xmlns:p="http://schemas.openxmlformats.org/presentationml/2006/main">
  <p:tag name="AS_UNIQUEID" val="176"/>
</p:tagLst>
</file>

<file path=ppt/tags/tag93.xml><?xml version="1.0" encoding="utf-8"?>
<p:tagLst xmlns:p="http://schemas.openxmlformats.org/presentationml/2006/main">
  <p:tag name="AS_UNIQUEID" val="39"/>
</p:tagLst>
</file>

<file path=ppt/tags/tag94.xml><?xml version="1.0" encoding="utf-8"?>
<p:tagLst xmlns:p="http://schemas.openxmlformats.org/presentationml/2006/main">
  <p:tag name="AS_UNIQUEID" val="177"/>
</p:tagLst>
</file>

<file path=ppt/tags/tag95.xml><?xml version="1.0" encoding="utf-8"?>
<p:tagLst xmlns:p="http://schemas.openxmlformats.org/presentationml/2006/main">
  <p:tag name="AS_UNIQUEID" val="93"/>
</p:tagLst>
</file>

<file path=ppt/tags/tag96.xml><?xml version="1.0" encoding="utf-8"?>
<p:tagLst xmlns:p="http://schemas.openxmlformats.org/presentationml/2006/main">
  <p:tag name="AS_UNIQUEID" val="94"/>
</p:tagLst>
</file>

<file path=ppt/tags/tag97.xml><?xml version="1.0" encoding="utf-8"?>
<p:tagLst xmlns:p="http://schemas.openxmlformats.org/presentationml/2006/main">
  <p:tag name="AS_UNIQUEID" val="178"/>
</p:tagLst>
</file>

<file path=ppt/tags/tag98.xml><?xml version="1.0" encoding="utf-8"?>
<p:tagLst xmlns:p="http://schemas.openxmlformats.org/presentationml/2006/main">
  <p:tag name="AS_UNIQUEID" val="179"/>
</p:tagLst>
</file>

<file path=ppt/tags/tag99.xml><?xml version="1.0" encoding="utf-8"?>
<p:tagLst xmlns:p="http://schemas.openxmlformats.org/presentationml/2006/main">
  <p:tag name="AS_UNIQUEID" val="180"/>
</p:tagLst>
</file>

<file path=ppt/theme/theme1.xml><?xml version="1.0" encoding="utf-8"?>
<a:theme xmlns:r="http://schemas.openxmlformats.org/officeDocument/2006/relationships"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0</Paragraphs>
  <Slides>0</Slides>
  <Notes>0</Notes>
  <TotalTime>0</TotalTime>
  <HiddenSlides>0</HiddenSlides>
  <MMClips>0</MMClips>
  <ScaleCrop>0</ScaleCrop>
  <LinksUpToDate>0</LinksUpToDate>
  <SharedDoc>0</SharedDoc>
  <HyperlinksChanged>0</HyperlinksChanged>
  <Application>Aspose.Slides for .NET</Application>
  <AppVersion>20.0200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0</cp:revision>
  <cp:lastPrinted>2019-07-16T09:58:07.000</cp:lastPrinted>
  <dcterms:created xsi:type="dcterms:W3CDTF">2019-07-04T07:10:49Z</dcterms:created>
  <dcterms:modified xsi:type="dcterms:W3CDTF">2020-10-15T14:43:50Z</dcterms:modified>
</cp:coreProperties>
</file>

<file path=docProps/custom.xml><?xml version="1.0" encoding="utf-8"?>
<Properties xmlns:vt="http://schemas.openxmlformats.org/officeDocument/2006/docPropsVTypes" xmlns="http://schemas.openxmlformats.org/officeDocument/2006/custom-properties"/>
</file>