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2,400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ה-76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21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ט'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האחד עשר למלחמה</a:t>
            </a:r>
            <a:endParaRPr b="1"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"אתם עושים עבודה מצוינת ואנחנו נמשיך ונתקדם גם פה וגם באזורים נוספים שעדיין לא תמרנו אליהם עם תמרון עוצמתי וחזק וכפי שאני מתרשם פה ובאזורים אחרים- העבודה שאתם עושים היא מופלאה, נהדרת, הובלה מרשימה של המפקדים, אומץ של הלוחמים. הלאה קדימה, בהצלחה!"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מפקד פיקוד הדרום, אלווף ירון פינקלמן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9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השלימו את ההשתלטות על "רובע הבכירים" של חמאס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במרכז העיר עזה. ממרחב זה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פעלה והתנהלה ההנהגה השלטונית והצבאית של חמאס.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המתחם כולל רשת מנהרות מסועפת המחברת בין דירות מסתור, לשכות, משרדים ודירות מחייה של בכירי חמאס.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עשרות כלי טיס של חיל האוויר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כ-230 מטרות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חמאס ביממה האחרונה בשטח רצועת עזה.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של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חטיבה 7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זיהה מחבלים במבנה במרחב חאן יונס.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 קרב של חיל האוויר השמיד את המבנה וחיסל את המחבלים.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בהמשך,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זיהה והשמיד המכלול משגר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שהכיל רקטות שכוונו לשטח הארץ.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הפעילות הקרקעית של לוחמי המילואים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מצוות הקרב החטיבתי 551 בג׳באליא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פעלו הכוחות לפינוי מוסדר של אוכלוסייה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דרומה משטח של מתחם בתי ספר. הלוחמים ערכו סריקות בבית הספר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ואיתרו אמצעי לחימה רבים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במרחב.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במבצע לילי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כוחות זרוע הים כלי שיט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שהיו מיועדים לשימוש הכוחות הימיים של ארגוני הטרור ברצועת עזה.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חטיבת המילואים 14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זיהה מחבלים במרחב שאטי. חיילי המילואים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הכווינו כלי טיס של חיל האוויר שחיסלו את המחבלים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מהאוויר.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יחידת דובדבן בשיתוף פעולה עם כוחות ההנדסה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פוצצו פירים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שנמצאו בתוך מבנה, מהם יצאו מחבלים שירו לעבר כוחות צה״ל.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350">
              <a:solidFill>
                <a:schemeClr val="dk1"/>
              </a:solidFill>
              <a:highlight>
                <a:srgbClr val="F1F6FB"/>
              </a:highlight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קרב, מסוקי קרב וכלי טיס נוספים של חיל האוויר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תקפו אמש תשתיות טרור, מבנה צבאי, עמדות שיגור, מפקדה מבצעית ומחסן אמצעי לחימה של חיזבאללה בשטח לבנון.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ביצע אמש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ירי ארטילרי וירי טנקים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במספר מוקדים בשטח לבנון להסרת האיום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ותקף תשתית טרור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נוספת של חיזבאללה. בנוסף, זוהו מספר שיגורים משטח לבנון לעבר מרחב גורן ומרחב מנרה.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בהמשך להתרעות שהופע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 במרחב רמת הגולן, זוהו ארבעה שיגורים משטח סוריה שחצו לשטח ישראל. כוחות צה״ל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את מקורות הירי וכן עמדה צבאית של צבא סוריה.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זיהו מספר מחבלים שהתקרבו לגדר המערכת משטח לבנון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לאורך הגבול במרחב מטולה.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 ירה לעברם, זוהו פגיעות.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ושמרון: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צה"ל, שב"כ ומג"ב עצרו במהלך הלילה 20 מבוקשים ברחבי יהודה ושומרון, שמונה מהם משויכים לארגון הטרור חמאס. בנוסף,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איתרו והחרימו אמצעי לחימה רבים.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