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0.7-->
<p:presentation xmlns:r="http://schemas.openxmlformats.org/officeDocument/2006/relationships" xmlns:a="http://schemas.openxmlformats.org/drawingml/2006/main" xmlns:p="http://schemas.openxmlformats.org/presentationml/2006/main" rtl="1">
  <p:sldMasterIdLst>
    <p:sldMasterId id="2147483648" r:id="rId1"/>
  </p:sldMasterIdLst>
  <p:sldIdLst>
    <p:sldId id="257" r:id="rId2"/>
    <p:sldId id="258" r:id="rId3"/>
    <p:sldId id="285" r:id="rId4"/>
    <p:sldId id="288" r:id="rId5"/>
    <p:sldId id="287" r:id="rId6"/>
    <p:sldId id="289" r:id="rId7"/>
    <p:sldId id="290" r:id="rId8"/>
    <p:sldId id="291" r:id="rId9"/>
    <p:sldId id="292" r:id="rId10"/>
    <p:sldId id="293" r:id="rId11"/>
    <p:sldId id="294" r:id="rId12"/>
    <p:sldId id="327" r:id="rId13"/>
    <p:sldId id="295" r:id="rId14"/>
    <p:sldId id="297" r:id="rId15"/>
    <p:sldId id="298" r:id="rId16"/>
    <p:sldId id="299" r:id="rId17"/>
    <p:sldId id="300" r:id="rId18"/>
    <p:sldId id="301" r:id="rId19"/>
    <p:sldId id="302" r:id="rId20"/>
    <p:sldId id="303" r:id="rId21"/>
    <p:sldId id="328"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 id="330" r:id="rId36"/>
    <p:sldId id="319" r:id="rId37"/>
    <p:sldId id="320" r:id="rId38"/>
    <p:sldId id="321" r:id="rId39"/>
    <p:sldId id="322" r:id="rId40"/>
    <p:sldId id="323" r:id="rId41"/>
    <p:sldId id="331" r:id="rId42"/>
    <p:sldId id="332" r:id="rId43"/>
    <p:sldId id="333" r:id="rId44"/>
    <p:sldId id="334" r:id="rId45"/>
  </p:sldIdLst>
  <p:sldSz cx="12192000" cy="6858000"/>
  <p:notesSz cx="6858000" cy="9144000"/>
  <p:custDataLst>
    <p:tags r:id="rId46"/>
  </p:custDataLst>
  <p:defaultTextStyle>
    <a:defPPr>
      <a:defRPr lang="he-IL"/>
    </a:defPPr>
    <a:lvl1pPr marL="0" indent="0" algn="r" defTabSz="914400" rtl="1" eaLnBrk="1" hangingPunct="1">
      <a:buNone/>
      <a:defRPr sz="1800">
        <a:solidFill>
          <a:srgbClr val="000000"/>
        </a:solidFill>
        <a:latin typeface="Calibri Light"/>
        <a:ea typeface="Calibri Light"/>
      </a:defRPr>
    </a:lvl1pPr>
    <a:lvl2pPr marL="457200" indent="0" algn="r" defTabSz="914400" rtl="1" eaLnBrk="1" hangingPunct="1">
      <a:buNone/>
      <a:defRPr sz="1800">
        <a:solidFill>
          <a:srgbClr val="000000"/>
        </a:solidFill>
        <a:latin typeface="Calibri Light"/>
        <a:ea typeface="Calibri Light"/>
      </a:defRPr>
    </a:lvl2pPr>
    <a:lvl3pPr marL="914400" indent="0" algn="r" defTabSz="914400" rtl="1" eaLnBrk="1" hangingPunct="1">
      <a:buNone/>
      <a:defRPr sz="1800">
        <a:solidFill>
          <a:srgbClr val="000000"/>
        </a:solidFill>
        <a:latin typeface="Calibri Light"/>
        <a:ea typeface="Calibri Light"/>
      </a:defRPr>
    </a:lvl3pPr>
    <a:lvl4pPr marL="1371600" indent="0" algn="r" defTabSz="914400" rtl="1" eaLnBrk="1" hangingPunct="1">
      <a:buNone/>
      <a:defRPr sz="1800">
        <a:solidFill>
          <a:srgbClr val="000000"/>
        </a:solidFill>
        <a:latin typeface="Calibri Light"/>
        <a:ea typeface="Calibri Light"/>
      </a:defRPr>
    </a:lvl4pPr>
    <a:lvl5pPr marL="1828800" indent="0" algn="r" defTabSz="914400" rtl="1" eaLnBrk="1" hangingPunct="1">
      <a:buNone/>
      <a:defRPr sz="1800">
        <a:solidFill>
          <a:srgbClr val="000000"/>
        </a:solidFill>
        <a:latin typeface="Calibri Light"/>
        <a:ea typeface="Calibri Light"/>
      </a:defRPr>
    </a:lvl5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84" autoAdjust="0"/>
    <p:restoredTop sz="94660"/>
  </p:normalViewPr>
  <p:slideViewPr>
    <p:cSldViewPr>
      <p:cViewPr varScale="1">
        <p:scale>
          <a:sx n="67" d="100"/>
          <a:sy n="67" d="100"/>
        </p:scale>
        <p:origin x="0" y="0"/>
      </p:cViewPr>
    </p:cSldViewPr>
  </p:slideViewPr>
  <p:notesViewPr>
    <p:cSldViewPr>
      <p:cViewPr>
        <p:scale>
          <a:sx n="10" d="100"/>
          <a:sy n="10"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 Type="http://schemas.openxmlformats.org/officeDocument/2006/relationships/slide" Target="slides/slide1.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slide" Target="slides/slide21.xml" /><Relationship Id="rId23" Type="http://schemas.openxmlformats.org/officeDocument/2006/relationships/slide" Target="slides/slide22.xml" /><Relationship Id="rId24" Type="http://schemas.openxmlformats.org/officeDocument/2006/relationships/slide" Target="slides/slide23.xml" /><Relationship Id="rId25" Type="http://schemas.openxmlformats.org/officeDocument/2006/relationships/slide" Target="slides/slide24.xml" /><Relationship Id="rId26" Type="http://schemas.openxmlformats.org/officeDocument/2006/relationships/slide" Target="slides/slide25.xml" /><Relationship Id="rId27" Type="http://schemas.openxmlformats.org/officeDocument/2006/relationships/slide" Target="slides/slide26.xml" /><Relationship Id="rId28" Type="http://schemas.openxmlformats.org/officeDocument/2006/relationships/slide" Target="slides/slide27.xml" /><Relationship Id="rId29" Type="http://schemas.openxmlformats.org/officeDocument/2006/relationships/slide" Target="slides/slide28.xml" /><Relationship Id="rId3" Type="http://schemas.openxmlformats.org/officeDocument/2006/relationships/slide" Target="slides/slide2.xml" /><Relationship Id="rId30" Type="http://schemas.openxmlformats.org/officeDocument/2006/relationships/slide" Target="slides/slide29.xml" /><Relationship Id="rId31" Type="http://schemas.openxmlformats.org/officeDocument/2006/relationships/slide" Target="slides/slide30.xml" /><Relationship Id="rId32" Type="http://schemas.openxmlformats.org/officeDocument/2006/relationships/slide" Target="slides/slide31.xml" /><Relationship Id="rId33" Type="http://schemas.openxmlformats.org/officeDocument/2006/relationships/slide" Target="slides/slide32.xml" /><Relationship Id="rId34" Type="http://schemas.openxmlformats.org/officeDocument/2006/relationships/slide" Target="slides/slide33.xml" /><Relationship Id="rId35" Type="http://schemas.openxmlformats.org/officeDocument/2006/relationships/slide" Target="slides/slide34.xml" /><Relationship Id="rId36" Type="http://schemas.openxmlformats.org/officeDocument/2006/relationships/slide" Target="slides/slide35.xml" /><Relationship Id="rId37" Type="http://schemas.openxmlformats.org/officeDocument/2006/relationships/slide" Target="slides/slide36.xml" /><Relationship Id="rId38" Type="http://schemas.openxmlformats.org/officeDocument/2006/relationships/slide" Target="slides/slide37.xml" /><Relationship Id="rId39" Type="http://schemas.openxmlformats.org/officeDocument/2006/relationships/slide" Target="slides/slide38.xml" /><Relationship Id="rId4" Type="http://schemas.openxmlformats.org/officeDocument/2006/relationships/slide" Target="slides/slide3.xml" /><Relationship Id="rId40" Type="http://schemas.openxmlformats.org/officeDocument/2006/relationships/slide" Target="slides/slide39.xml" /><Relationship Id="rId41" Type="http://schemas.openxmlformats.org/officeDocument/2006/relationships/slide" Target="slides/slide40.xml" /><Relationship Id="rId42" Type="http://schemas.openxmlformats.org/officeDocument/2006/relationships/slide" Target="slides/slide41.xml" /><Relationship Id="rId43" Type="http://schemas.openxmlformats.org/officeDocument/2006/relationships/slide" Target="slides/slide42.xml" /><Relationship Id="rId44" Type="http://schemas.openxmlformats.org/officeDocument/2006/relationships/slide" Target="slides/slide43.xml" /><Relationship Id="rId45" Type="http://schemas.openxmlformats.org/officeDocument/2006/relationships/slide" Target="slides/slide44.xml" /><Relationship Id="rId46" Type="http://schemas.openxmlformats.org/officeDocument/2006/relationships/tags" Target="tags/tag1.xml" /><Relationship Id="rId47" Type="http://schemas.openxmlformats.org/officeDocument/2006/relationships/presProps" Target="presProps.xml" /><Relationship Id="rId48" Type="http://schemas.openxmlformats.org/officeDocument/2006/relationships/viewProps" Target="viewProps.xml" /><Relationship Id="rId49" Type="http://schemas.openxmlformats.org/officeDocument/2006/relationships/theme" Target="theme/theme1.xml" /><Relationship Id="rId5" Type="http://schemas.openxmlformats.org/officeDocument/2006/relationships/slide" Target="slides/slide4.xml" /><Relationship Id="rId50" Type="http://schemas.openxmlformats.org/officeDocument/2006/relationships/tableStyles" Target="tableStyles.xml" /><Relationship Id="rId6" Type="http://schemas.openxmlformats.org/officeDocument/2006/relationships/slide" Target="slides/slide5.xml" /><Relationship Id="rId7" Type="http://schemas.openxmlformats.org/officeDocument/2006/relationships/slide" Target="slides/slide6.xml" /><Relationship Id="rId8" Type="http://schemas.openxmlformats.org/officeDocument/2006/relationships/slide" Target="slides/slide7.xml" /><Relationship Id="rId9" Type="http://schemas.openxmlformats.org/officeDocument/2006/relationships/slide" Target="slides/slide8.xml"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cSld name="שקופית כותרת">
    <p:spTree>
      <p:nvGrpSpPr>
        <p:cNvPr id="1" name=""/>
        <p:cNvGrpSpPr/>
        <p:nvPr/>
      </p:nvGrpSpPr>
      <p:grpSpPr>
        <a:xfrm>
          <a:off x="0" y="0"/>
          <a:ext cx="0" cy="0"/>
        </a:xfrm>
      </p:grpSpPr>
      <p:sp>
        <p:nvSpPr>
          <p:cNvPr id="2" name="כותרת 1"/>
          <p:cNvSpPr>
            <a:spLocks noGrp="1"/>
          </p:cNvSpPr>
          <p:nvPr>
            <p:ph type="ctrTitle"/>
          </p:nvPr>
        </p:nvSpPr>
        <p:spPr>
          <a:xfrm>
            <a:off x="1524000" y="1122363"/>
            <a:ext cx="9144000" cy="2387600"/>
          </a:xfrm>
        </p:spPr>
        <p:txBody>
          <a:bodyPr anchor="b"/>
          <a:lstStyle>
            <a:lvl1pPr algn="ctr">
              <a:defRPr sz="6000">
                <a:latin typeface="Times New Roman" pitchFamily="18" charset="0"/>
              </a:defRPr>
            </a:lvl1pPr>
          </a:lstStyle>
          <a:p>
            <a:r>
              <a:rPr kumimoji="0" lang="he-IL" altLang="en-US" sz="6000" b="0" i="0" u="none" strike="noStrike" kern="1200" cap="none" spc="0" normalizeH="0" baseline="0" noProof="0">
                <a:uLnTx/>
                <a:uFillTx/>
              </a:rPr>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atin typeface="Times New Roman"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0" lang="he-IL" altLang="en-US" sz="2400" b="0" i="0" u="none" strike="noStrike" kern="1200" cap="none" spc="0" normalizeH="0" baseline="0" noProof="0">
                <a:uLnTx/>
                <a:uFillTx/>
              </a:rPr>
              <a:t>לחץ כדי לערוך סגנון כותרת משנה של תבנית בסיס</a:t>
            </a:r>
          </a:p>
        </p:txBody>
      </p:sp>
      <p:sp>
        <p:nvSpPr>
          <p:cNvPr id="4"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5"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6"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cSld name="כותרת וטקסט אנכי">
    <p:spTree>
      <p:nvGrpSpPr>
        <p:cNvPr id="1" name=""/>
        <p:cNvGrpSpPr/>
        <p:nvPr/>
      </p:nvGrpSpPr>
      <p:grpSpPr>
        <a:xfrm>
          <a:off x="0" y="0"/>
          <a:ext cx="0" cy="0"/>
        </a:xfrm>
      </p:grpSpPr>
      <p:sp>
        <p:nvSpPr>
          <p:cNvPr id="2" name="כותרת 1"/>
          <p:cNvSpPr>
            <a:spLocks noGrp="1"/>
          </p:cNvSpPr>
          <p:nvPr>
            <p:ph type="title"/>
          </p:nvPr>
        </p:nvSpPr>
        <p:spPr>
          <a:xfrm>
            <a:off x="838200" y="365125"/>
            <a:ext cx="10515600" cy="1325562"/>
          </a:xfrm>
        </p:spPr>
        <p:txBody>
          <a:bodyPr/>
          <a:lstStyle>
            <a:lvl1pPr>
              <a:defRPr>
                <a:latin typeface="Times New Roman" pitchFamily="18" charset="0"/>
              </a:defRPr>
            </a:lvl1pPr>
          </a:lstStyle>
          <a:p>
            <a:r>
              <a:rPr kumimoji="0" lang="he-IL" altLang="en-US" sz="4400" b="0" i="0" u="none" strike="noStrike" kern="1200" cap="none" spc="0" normalizeH="0" baseline="0" noProof="0">
                <a:uLnTx/>
                <a:uFillTx/>
              </a:rPr>
              <a:t>לחץ כדי לערוך סגנון כותרת של תבנית בסיס</a:t>
            </a:r>
          </a:p>
        </p:txBody>
      </p:sp>
      <p:sp>
        <p:nvSpPr>
          <p:cNvPr id="3" name="מציין מיקום של טקסט אנכי 2"/>
          <p:cNvSpPr>
            <a:spLocks noGrp="1"/>
          </p:cNvSpPr>
          <p:nvPr>
            <p:ph type="body" orient="vert" idx="1"/>
          </p:nvPr>
        </p:nvSpPr>
        <p:spPr>
          <a:xfrm>
            <a:off x="838200" y="1825625"/>
            <a:ext cx="10515600" cy="4351338"/>
          </a:xfrm>
        </p:spPr>
        <p:txBody>
          <a:bodyPr vert="eaVert"/>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kumimoji="0" lang="he-IL" altLang="en-US" sz="2800" b="0" i="0" u="none" strike="noStrike" kern="1200" cap="none" spc="0" normalizeH="0" baseline="0" noProof="0">
                <a:uLnTx/>
                <a:uFillTx/>
              </a:rPr>
              <a:t>לחץ כדי לערוך סגנונות טקסט של תבנית בסיס</a:t>
            </a:r>
          </a:p>
          <a:p>
            <a:pPr lvl="1"/>
            <a:r>
              <a:rPr kumimoji="0" lang="he-IL" altLang="en-US" sz="2400" b="0" i="0" u="none" strike="noStrike" kern="1200" cap="none" spc="0" normalizeH="0" baseline="0" noProof="0">
                <a:uLnTx/>
                <a:uFillTx/>
              </a:rPr>
              <a:t>רמה שנייה</a:t>
            </a:r>
          </a:p>
          <a:p>
            <a:pPr lvl="2"/>
            <a:r>
              <a:rPr kumimoji="0" lang="he-IL" altLang="en-US" sz="2000" b="0" i="0" u="none" strike="noStrike" kern="1200" cap="none" spc="0" normalizeH="0" baseline="0" noProof="0">
                <a:uLnTx/>
                <a:uFillTx/>
              </a:rPr>
              <a:t>רמה שלישית</a:t>
            </a:r>
          </a:p>
          <a:p>
            <a:pPr lvl="3"/>
            <a:r>
              <a:rPr kumimoji="0" lang="he-IL" altLang="en-US" sz="1800" b="0" i="0" u="none" strike="noStrike" kern="1200" cap="none" spc="0" normalizeH="0" baseline="0" noProof="0">
                <a:uLnTx/>
                <a:uFillTx/>
              </a:rPr>
              <a:t>רמה רביעית</a:t>
            </a:r>
          </a:p>
          <a:p>
            <a:pPr lvl="4"/>
            <a:r>
              <a:rPr kumimoji="0" lang="he-IL" altLang="en-US" sz="1800" b="0" i="0" u="none" strike="noStrike" kern="1200" cap="none" spc="0" normalizeH="0" baseline="0" noProof="0">
                <a:uLnTx/>
                <a:uFillTx/>
              </a:rPr>
              <a:t>רמה חמישית</a:t>
            </a:r>
          </a:p>
        </p:txBody>
      </p:sp>
      <p:sp>
        <p:nvSpPr>
          <p:cNvPr id="4"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5"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6"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cSld name="כותרת אנכית וטקסט">
    <p:spTree>
      <p:nvGrpSpPr>
        <p:cNvPr id="1" name=""/>
        <p:cNvGrpSpPr/>
        <p:nvPr/>
      </p:nvGrpSpPr>
      <p:grpSpPr>
        <a:xfrm>
          <a:off x="0" y="0"/>
          <a:ext cx="0" cy="0"/>
        </a:xfrm>
      </p:grpSpPr>
      <p:sp>
        <p:nvSpPr>
          <p:cNvPr id="2" name="כותרת אנכית 1"/>
          <p:cNvSpPr>
            <a:spLocks noGrp="1"/>
          </p:cNvSpPr>
          <p:nvPr>
            <p:ph type="title" orient="vert"/>
          </p:nvPr>
        </p:nvSpPr>
        <p:spPr>
          <a:xfrm>
            <a:off x="8724900" y="365125"/>
            <a:ext cx="2628900" cy="5811838"/>
          </a:xfrm>
        </p:spPr>
        <p:txBody>
          <a:bodyPr vert="eaVert"/>
          <a:lstStyle>
            <a:lvl1pPr>
              <a:defRPr>
                <a:latin typeface="Times New Roman" pitchFamily="18" charset="0"/>
              </a:defRPr>
            </a:lvl1pPr>
          </a:lstStyle>
          <a:p>
            <a:r>
              <a:rPr kumimoji="0" lang="he-IL" altLang="en-US" sz="4400" b="0" i="0" u="none" strike="noStrike" kern="1200" cap="none" spc="0" normalizeH="0" baseline="0" noProof="0">
                <a:uLnTx/>
                <a:uFillTx/>
              </a:rPr>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kumimoji="0" lang="he-IL" altLang="en-US" sz="2800" b="0" i="0" u="none" strike="noStrike" kern="1200" cap="none" spc="0" normalizeH="0" baseline="0" noProof="0">
                <a:uLnTx/>
                <a:uFillTx/>
              </a:rPr>
              <a:t>לחץ כדי לערוך סגנונות טקסט של תבנית בסיס</a:t>
            </a:r>
          </a:p>
          <a:p>
            <a:pPr lvl="1"/>
            <a:r>
              <a:rPr kumimoji="0" lang="he-IL" altLang="en-US" sz="2400" b="0" i="0" u="none" strike="noStrike" kern="1200" cap="none" spc="0" normalizeH="0" baseline="0" noProof="0">
                <a:uLnTx/>
                <a:uFillTx/>
              </a:rPr>
              <a:t>רמה שנייה</a:t>
            </a:r>
          </a:p>
          <a:p>
            <a:pPr lvl="2"/>
            <a:r>
              <a:rPr kumimoji="0" lang="he-IL" altLang="en-US" sz="2000" b="0" i="0" u="none" strike="noStrike" kern="1200" cap="none" spc="0" normalizeH="0" baseline="0" noProof="0">
                <a:uLnTx/>
                <a:uFillTx/>
              </a:rPr>
              <a:t>רמה שלישית</a:t>
            </a:r>
          </a:p>
          <a:p>
            <a:pPr lvl="3"/>
            <a:r>
              <a:rPr kumimoji="0" lang="he-IL" altLang="en-US" sz="1800" b="0" i="0" u="none" strike="noStrike" kern="1200" cap="none" spc="0" normalizeH="0" baseline="0" noProof="0">
                <a:uLnTx/>
                <a:uFillTx/>
              </a:rPr>
              <a:t>רמה רביעית</a:t>
            </a:r>
          </a:p>
          <a:p>
            <a:pPr lvl="4"/>
            <a:r>
              <a:rPr kumimoji="0" lang="he-IL" altLang="en-US" sz="1800" b="0" i="0" u="none" strike="noStrike" kern="1200" cap="none" spc="0" normalizeH="0" baseline="0" noProof="0">
                <a:uLnTx/>
                <a:uFillTx/>
              </a:rPr>
              <a:t>רמה חמישית</a:t>
            </a:r>
          </a:p>
        </p:txBody>
      </p:sp>
      <p:sp>
        <p:nvSpPr>
          <p:cNvPr id="4"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5"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6"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cSld name="כותרת ותוכן">
    <p:spTree>
      <p:nvGrpSpPr>
        <p:cNvPr id="1" name=""/>
        <p:cNvGrpSpPr/>
        <p:nvPr/>
      </p:nvGrpSpPr>
      <p:grpSpPr>
        <a:xfrm>
          <a:off x="0" y="0"/>
          <a:ext cx="0" cy="0"/>
        </a:xfrm>
      </p:grpSpPr>
      <p:sp>
        <p:nvSpPr>
          <p:cNvPr id="2" name="כותרת 1"/>
          <p:cNvSpPr>
            <a:spLocks noGrp="1"/>
          </p:cNvSpPr>
          <p:nvPr>
            <p:ph type="title"/>
          </p:nvPr>
        </p:nvSpPr>
        <p:spPr>
          <a:xfrm>
            <a:off x="838200" y="365125"/>
            <a:ext cx="10515600" cy="1325562"/>
          </a:xfrm>
        </p:spPr>
        <p:txBody>
          <a:bodyPr/>
          <a:lstStyle>
            <a:lvl1pPr>
              <a:defRPr>
                <a:latin typeface="Times New Roman" pitchFamily="18" charset="0"/>
              </a:defRPr>
            </a:lvl1pPr>
          </a:lstStyle>
          <a:p>
            <a:r>
              <a:rPr kumimoji="0" lang="he-IL" altLang="en-US" sz="4400" b="0" i="0" u="none" strike="noStrike" kern="1200" cap="none" spc="0" normalizeH="0" baseline="0" noProof="0">
                <a:uLnTx/>
                <a:uFillTx/>
              </a:rPr>
              <a:t>לחץ כדי לערוך סגנון כותרת של תבנית בסיס</a:t>
            </a:r>
          </a:p>
        </p:txBody>
      </p:sp>
      <p:sp>
        <p:nvSpPr>
          <p:cNvPr id="3" name="מציין מיקום תוכן 2"/>
          <p:cNvSpPr>
            <a:spLocks noGrp="1"/>
          </p:cNvSpPr>
          <p:nvPr>
            <p:ph idx="1"/>
          </p:nvPr>
        </p:nvSpPr>
        <p:spPr>
          <a:xfrm>
            <a:off x="838200" y="1825625"/>
            <a:ext cx="10515600" cy="4351338"/>
          </a:xfr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kumimoji="0" lang="he-IL" altLang="en-US" sz="2800" b="0" i="0" u="none" strike="noStrike" kern="1200" cap="none" spc="0" normalizeH="0" baseline="0" noProof="0">
                <a:uLnTx/>
                <a:uFillTx/>
              </a:rPr>
              <a:t>לחץ כדי לערוך סגנונות טקסט של תבנית בסיס</a:t>
            </a:r>
          </a:p>
          <a:p>
            <a:pPr lvl="1"/>
            <a:r>
              <a:rPr kumimoji="0" lang="he-IL" altLang="en-US" sz="2400" b="0" i="0" u="none" strike="noStrike" kern="1200" cap="none" spc="0" normalizeH="0" baseline="0" noProof="0">
                <a:uLnTx/>
                <a:uFillTx/>
              </a:rPr>
              <a:t>רמה שנייה</a:t>
            </a:r>
          </a:p>
          <a:p>
            <a:pPr lvl="2"/>
            <a:r>
              <a:rPr kumimoji="0" lang="he-IL" altLang="en-US" sz="2000" b="0" i="0" u="none" strike="noStrike" kern="1200" cap="none" spc="0" normalizeH="0" baseline="0" noProof="0">
                <a:uLnTx/>
                <a:uFillTx/>
              </a:rPr>
              <a:t>רמה שלישית</a:t>
            </a:r>
          </a:p>
          <a:p>
            <a:pPr lvl="3"/>
            <a:r>
              <a:rPr kumimoji="0" lang="he-IL" altLang="en-US" sz="1800" b="0" i="0" u="none" strike="noStrike" kern="1200" cap="none" spc="0" normalizeH="0" baseline="0" noProof="0">
                <a:uLnTx/>
                <a:uFillTx/>
              </a:rPr>
              <a:t>רמה רביעית</a:t>
            </a:r>
          </a:p>
          <a:p>
            <a:pPr lvl="4"/>
            <a:r>
              <a:rPr kumimoji="0" lang="he-IL" altLang="en-US" sz="1800" b="0" i="0" u="none" strike="noStrike" kern="1200" cap="none" spc="0" normalizeH="0" baseline="0" noProof="0">
                <a:uLnTx/>
                <a:uFillTx/>
              </a:rPr>
              <a:t>רמה חמישית</a:t>
            </a:r>
          </a:p>
        </p:txBody>
      </p:sp>
      <p:sp>
        <p:nvSpPr>
          <p:cNvPr id="4"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5"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6"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cSld name="כותרת מקטע עליונה">
    <p:spTree>
      <p:nvGrpSpPr>
        <p:cNvPr id="1" name=""/>
        <p:cNvGrpSpPr/>
        <p:nvPr/>
      </p:nvGrpSpPr>
      <p:grpSpPr>
        <a:xfrm>
          <a:off x="0" y="0"/>
          <a:ext cx="0" cy="0"/>
        </a:xfrm>
      </p:grpSpPr>
      <p:sp>
        <p:nvSpPr>
          <p:cNvPr id="2" name="כותרת 1"/>
          <p:cNvSpPr>
            <a:spLocks noGrp="1"/>
          </p:cNvSpPr>
          <p:nvPr>
            <p:ph type="title"/>
          </p:nvPr>
        </p:nvSpPr>
        <p:spPr>
          <a:xfrm>
            <a:off x="831850" y="1709738"/>
            <a:ext cx="10515600" cy="2852737"/>
          </a:xfrm>
        </p:spPr>
        <p:txBody>
          <a:bodyPr anchor="b"/>
          <a:lstStyle>
            <a:lvl1pPr>
              <a:defRPr sz="6000">
                <a:latin typeface="Times New Roman" pitchFamily="18" charset="0"/>
              </a:defRPr>
            </a:lvl1pPr>
          </a:lstStyle>
          <a:p>
            <a:r>
              <a:rPr kumimoji="0" lang="he-IL" altLang="en-US" sz="6000" b="0" i="0" u="none" strike="noStrike" kern="1200" cap="none" spc="0" normalizeH="0" baseline="0" noProof="0">
                <a:uLnTx/>
                <a:uFillTx/>
              </a:rPr>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Times New Roman"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0" lang="he-IL" altLang="en-US" sz="2400" b="0" i="0" u="none" strike="noStrike" kern="1200" cap="none" spc="0" normalizeH="0" baseline="0" noProof="0">
                <a:uLnTx/>
                <a:uFillTx/>
              </a:rPr>
              <a:t>לחץ כדי לערוך סגנונות טקסט של תבנית בסיס</a:t>
            </a:r>
          </a:p>
        </p:txBody>
      </p:sp>
      <p:sp>
        <p:nvSpPr>
          <p:cNvPr id="4"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5"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6"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cSld name="שני תכנים">
    <p:spTree>
      <p:nvGrpSpPr>
        <p:cNvPr id="1" name=""/>
        <p:cNvGrpSpPr/>
        <p:nvPr/>
      </p:nvGrpSpPr>
      <p:grpSpPr>
        <a:xfrm>
          <a:off x="0" y="0"/>
          <a:ext cx="0" cy="0"/>
        </a:xfrm>
      </p:grpSpPr>
      <p:sp>
        <p:nvSpPr>
          <p:cNvPr id="2" name="כותרת 1"/>
          <p:cNvSpPr>
            <a:spLocks noGrp="1"/>
          </p:cNvSpPr>
          <p:nvPr>
            <p:ph type="title"/>
          </p:nvPr>
        </p:nvSpPr>
        <p:spPr>
          <a:xfrm>
            <a:off x="838200" y="365125"/>
            <a:ext cx="10515600" cy="1325562"/>
          </a:xfrm>
        </p:spPr>
        <p:txBody>
          <a:bodyPr/>
          <a:lstStyle>
            <a:lvl1pPr>
              <a:defRPr>
                <a:latin typeface="Times New Roman" pitchFamily="18" charset="0"/>
              </a:defRPr>
            </a:lvl1pPr>
          </a:lstStyle>
          <a:p>
            <a:r>
              <a:rPr kumimoji="0" lang="he-IL" altLang="en-US" sz="4400" b="0" i="0" u="none" strike="noStrike" kern="1200" cap="none" spc="0" normalizeH="0" baseline="0" noProof="0">
                <a:uLnTx/>
                <a:uFillTx/>
              </a:rPr>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kumimoji="0" lang="he-IL" altLang="en-US" sz="2800" b="0" i="0" u="none" strike="noStrike" kern="1200" cap="none" spc="0" normalizeH="0" baseline="0" noProof="0">
                <a:uLnTx/>
                <a:uFillTx/>
              </a:rPr>
              <a:t>לחץ כדי לערוך סגנונות טקסט של תבנית בסיס</a:t>
            </a:r>
          </a:p>
          <a:p>
            <a:pPr lvl="1"/>
            <a:r>
              <a:rPr kumimoji="0" lang="he-IL" altLang="en-US" sz="2400" b="0" i="0" u="none" strike="noStrike" kern="1200" cap="none" spc="0" normalizeH="0" baseline="0" noProof="0">
                <a:uLnTx/>
                <a:uFillTx/>
              </a:rPr>
              <a:t>רמה שנייה</a:t>
            </a:r>
          </a:p>
          <a:p>
            <a:pPr lvl="2"/>
            <a:r>
              <a:rPr kumimoji="0" lang="he-IL" altLang="en-US" sz="2000" b="0" i="0" u="none" strike="noStrike" kern="1200" cap="none" spc="0" normalizeH="0" baseline="0" noProof="0">
                <a:uLnTx/>
                <a:uFillTx/>
              </a:rPr>
              <a:t>רמה שלישית</a:t>
            </a:r>
          </a:p>
          <a:p>
            <a:pPr lvl="3"/>
            <a:r>
              <a:rPr kumimoji="0" lang="he-IL" altLang="en-US" sz="1800" b="0" i="0" u="none" strike="noStrike" kern="1200" cap="none" spc="0" normalizeH="0" baseline="0" noProof="0">
                <a:uLnTx/>
                <a:uFillTx/>
              </a:rPr>
              <a:t>רמה רביעית</a:t>
            </a:r>
          </a:p>
          <a:p>
            <a:pPr lvl="4"/>
            <a:r>
              <a:rPr kumimoji="0" lang="he-IL" altLang="en-US" sz="1800" b="0" i="0" u="none" strike="noStrike" kern="1200" cap="none" spc="0" normalizeH="0" baseline="0" noProof="0">
                <a:uLnTx/>
                <a:uFillTx/>
              </a:rPr>
              <a:t>רמה חמישית</a:t>
            </a:r>
          </a:p>
        </p:txBody>
      </p:sp>
      <p:sp>
        <p:nvSpPr>
          <p:cNvPr id="4" name="מציין מיקום תוכן 3"/>
          <p:cNvSpPr>
            <a:spLocks noGrp="1"/>
          </p:cNvSpPr>
          <p:nvPr>
            <p:ph sz="half" idx="2"/>
          </p:nvPr>
        </p:nvSpPr>
        <p:spPr>
          <a:xfrm>
            <a:off x="6172200" y="1825625"/>
            <a:ext cx="5181600" cy="4351338"/>
          </a:xfr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kumimoji="0" lang="he-IL" altLang="en-US" sz="2800" b="0" i="0" u="none" strike="noStrike" kern="1200" cap="none" spc="0" normalizeH="0" baseline="0" noProof="0">
                <a:uLnTx/>
                <a:uFillTx/>
              </a:rPr>
              <a:t>לחץ כדי לערוך סגנונות טקסט של תבנית בסיס</a:t>
            </a:r>
          </a:p>
          <a:p>
            <a:pPr lvl="1"/>
            <a:r>
              <a:rPr kumimoji="0" lang="he-IL" altLang="en-US" sz="2400" b="0" i="0" u="none" strike="noStrike" kern="1200" cap="none" spc="0" normalizeH="0" baseline="0" noProof="0">
                <a:uLnTx/>
                <a:uFillTx/>
              </a:rPr>
              <a:t>רמה שנייה</a:t>
            </a:r>
          </a:p>
          <a:p>
            <a:pPr lvl="2"/>
            <a:r>
              <a:rPr kumimoji="0" lang="he-IL" altLang="en-US" sz="2000" b="0" i="0" u="none" strike="noStrike" kern="1200" cap="none" spc="0" normalizeH="0" baseline="0" noProof="0">
                <a:uLnTx/>
                <a:uFillTx/>
              </a:rPr>
              <a:t>רמה שלישית</a:t>
            </a:r>
          </a:p>
          <a:p>
            <a:pPr lvl="3"/>
            <a:r>
              <a:rPr kumimoji="0" lang="he-IL" altLang="en-US" sz="1800" b="0" i="0" u="none" strike="noStrike" kern="1200" cap="none" spc="0" normalizeH="0" baseline="0" noProof="0">
                <a:uLnTx/>
                <a:uFillTx/>
              </a:rPr>
              <a:t>רמה רביעית</a:t>
            </a:r>
          </a:p>
          <a:p>
            <a:pPr lvl="4"/>
            <a:r>
              <a:rPr kumimoji="0" lang="he-IL" altLang="en-US" sz="1800" b="0" i="0" u="none" strike="noStrike" kern="1200" cap="none" spc="0" normalizeH="0" baseline="0" noProof="0">
                <a:uLnTx/>
                <a:uFillTx/>
              </a:rPr>
              <a:t>רמה חמישית</a:t>
            </a:r>
          </a:p>
        </p:txBody>
      </p:sp>
      <p:sp>
        <p:nvSpPr>
          <p:cNvPr id="5"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6"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7"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השוואה">
    <p:spTree>
      <p:nvGrpSpPr>
        <p:cNvPr id="1" name=""/>
        <p:cNvGrpSpPr/>
        <p:nvPr/>
      </p:nvGrpSpPr>
      <p:grpSpPr>
        <a:xfrm>
          <a:off x="0" y="0"/>
          <a:ext cx="0" cy="0"/>
        </a:xfrm>
      </p:grpSpPr>
      <p:sp>
        <p:nvSpPr>
          <p:cNvPr id="2" name="כותרת 1"/>
          <p:cNvSpPr>
            <a:spLocks noGrp="1"/>
          </p:cNvSpPr>
          <p:nvPr>
            <p:ph type="title"/>
          </p:nvPr>
        </p:nvSpPr>
        <p:spPr>
          <a:xfrm>
            <a:off x="839788" y="365125"/>
            <a:ext cx="10515600" cy="1325563"/>
          </a:xfrm>
        </p:spPr>
        <p:txBody>
          <a:bodyPr/>
          <a:lstStyle>
            <a:lvl1pPr>
              <a:defRPr>
                <a:latin typeface="Times New Roman" pitchFamily="18" charset="0"/>
              </a:defRPr>
            </a:lvl1pPr>
          </a:lstStyle>
          <a:p>
            <a:r>
              <a:rPr kumimoji="0" lang="he-IL" altLang="en-US" sz="4400" b="0" i="0" u="none" strike="noStrike" kern="1200" cap="none" spc="0" normalizeH="0" baseline="0" noProof="0">
                <a:uLnTx/>
                <a:uFillTx/>
              </a:rPr>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atin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0" lang="he-IL" altLang="en-US" sz="2400" b="1" i="0" u="none" strike="noStrike" kern="1200" cap="none" spc="0" normalizeH="0" baseline="0" noProof="0">
                <a:uLnTx/>
                <a:uFillTx/>
              </a:rPr>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kumimoji="0" lang="he-IL" altLang="en-US" sz="2800" b="0" i="0" u="none" strike="noStrike" kern="1200" cap="none" spc="0" normalizeH="0" baseline="0" noProof="0">
                <a:uLnTx/>
                <a:uFillTx/>
              </a:rPr>
              <a:t>לחץ כדי לערוך סגנונות טקסט של תבנית בסיס</a:t>
            </a:r>
          </a:p>
          <a:p>
            <a:pPr lvl="1"/>
            <a:r>
              <a:rPr kumimoji="0" lang="he-IL" altLang="en-US" sz="2400" b="0" i="0" u="none" strike="noStrike" kern="1200" cap="none" spc="0" normalizeH="0" baseline="0" noProof="0">
                <a:uLnTx/>
                <a:uFillTx/>
              </a:rPr>
              <a:t>רמה שנייה</a:t>
            </a:r>
          </a:p>
          <a:p>
            <a:pPr lvl="2"/>
            <a:r>
              <a:rPr kumimoji="0" lang="he-IL" altLang="en-US" sz="2000" b="0" i="0" u="none" strike="noStrike" kern="1200" cap="none" spc="0" normalizeH="0" baseline="0" noProof="0">
                <a:uLnTx/>
                <a:uFillTx/>
              </a:rPr>
              <a:t>רמה שלישית</a:t>
            </a:r>
          </a:p>
          <a:p>
            <a:pPr lvl="3"/>
            <a:r>
              <a:rPr kumimoji="0" lang="he-IL" altLang="en-US" sz="1800" b="0" i="0" u="none" strike="noStrike" kern="1200" cap="none" spc="0" normalizeH="0" baseline="0" noProof="0">
                <a:uLnTx/>
                <a:uFillTx/>
              </a:rPr>
              <a:t>רמה רביעית</a:t>
            </a:r>
          </a:p>
          <a:p>
            <a:pPr lvl="4"/>
            <a:r>
              <a:rPr kumimoji="0" lang="he-IL" altLang="en-US" sz="1800" b="0" i="0" u="none" strike="noStrike" kern="1200" cap="none" spc="0" normalizeH="0" baseline="0" noProof="0">
                <a:uLnTx/>
                <a:uFillTx/>
              </a:rPr>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atin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0" lang="he-IL" altLang="en-US" sz="2400" b="1" i="0" u="none" strike="noStrike" kern="1200" cap="none" spc="0" normalizeH="0" baseline="0" noProof="0">
                <a:uLnTx/>
                <a:uFillTx/>
              </a:rPr>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kumimoji="0" lang="he-IL" altLang="en-US" sz="2800" b="0" i="0" u="none" strike="noStrike" kern="1200" cap="none" spc="0" normalizeH="0" baseline="0" noProof="0">
                <a:uLnTx/>
                <a:uFillTx/>
              </a:rPr>
              <a:t>לחץ כדי לערוך סגנונות טקסט של תבנית בסיס</a:t>
            </a:r>
          </a:p>
          <a:p>
            <a:pPr lvl="1"/>
            <a:r>
              <a:rPr kumimoji="0" lang="he-IL" altLang="en-US" sz="2400" b="0" i="0" u="none" strike="noStrike" kern="1200" cap="none" spc="0" normalizeH="0" baseline="0" noProof="0">
                <a:uLnTx/>
                <a:uFillTx/>
              </a:rPr>
              <a:t>רמה שנייה</a:t>
            </a:r>
          </a:p>
          <a:p>
            <a:pPr lvl="2"/>
            <a:r>
              <a:rPr kumimoji="0" lang="he-IL" altLang="en-US" sz="2000" b="0" i="0" u="none" strike="noStrike" kern="1200" cap="none" spc="0" normalizeH="0" baseline="0" noProof="0">
                <a:uLnTx/>
                <a:uFillTx/>
              </a:rPr>
              <a:t>רמה שלישית</a:t>
            </a:r>
          </a:p>
          <a:p>
            <a:pPr lvl="3"/>
            <a:r>
              <a:rPr kumimoji="0" lang="he-IL" altLang="en-US" sz="1800" b="0" i="0" u="none" strike="noStrike" kern="1200" cap="none" spc="0" normalizeH="0" baseline="0" noProof="0">
                <a:uLnTx/>
                <a:uFillTx/>
              </a:rPr>
              <a:t>רמה רביעית</a:t>
            </a:r>
          </a:p>
          <a:p>
            <a:pPr lvl="4"/>
            <a:r>
              <a:rPr kumimoji="0" lang="he-IL" altLang="en-US" sz="1800" b="0" i="0" u="none" strike="noStrike" kern="1200" cap="none" spc="0" normalizeH="0" baseline="0" noProof="0">
                <a:uLnTx/>
                <a:uFillTx/>
              </a:rPr>
              <a:t>רמה חמישית</a:t>
            </a:r>
          </a:p>
        </p:txBody>
      </p:sp>
      <p:sp>
        <p:nvSpPr>
          <p:cNvPr id="7"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8"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9"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extLst>
      <p:ext uri="{BB962C8B-B14F-4D97-AF65-F5344CB8AC3E}">
        <p14:creationId xmlns:p14="http://schemas.microsoft.com/office/powerpoint/2010/main" val="1700470412"/>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cSld name="כותרת בלבד">
    <p:spTree>
      <p:nvGrpSpPr>
        <p:cNvPr id="1" name=""/>
        <p:cNvGrpSpPr/>
        <p:nvPr/>
      </p:nvGrpSpPr>
      <p:grpSpPr>
        <a:xfrm>
          <a:off x="0" y="0"/>
          <a:ext cx="0" cy="0"/>
        </a:xfrm>
      </p:grpSpPr>
      <p:sp>
        <p:nvSpPr>
          <p:cNvPr id="2" name="כותרת 1"/>
          <p:cNvSpPr>
            <a:spLocks noGrp="1"/>
          </p:cNvSpPr>
          <p:nvPr>
            <p:ph type="title"/>
          </p:nvPr>
        </p:nvSpPr>
        <p:spPr>
          <a:xfrm>
            <a:off x="838200" y="365125"/>
            <a:ext cx="10515600" cy="1325562"/>
          </a:xfrm>
        </p:spPr>
        <p:txBody>
          <a:bodyPr/>
          <a:lstStyle>
            <a:lvl1pPr>
              <a:defRPr>
                <a:latin typeface="Times New Roman" pitchFamily="18" charset="0"/>
              </a:defRPr>
            </a:lvl1pPr>
          </a:lstStyle>
          <a:p>
            <a:r>
              <a:rPr kumimoji="0" lang="he-IL" altLang="en-US" sz="4400" b="0" i="0" u="none" strike="noStrike" kern="1200" cap="none" spc="0" normalizeH="0" baseline="0" noProof="0">
                <a:uLnTx/>
                <a:uFillTx/>
              </a:rPr>
              <a:t>לחץ כדי לערוך סגנון כותרת של תבנית בסיס</a:t>
            </a:r>
          </a:p>
        </p:txBody>
      </p:sp>
      <p:sp>
        <p:nvSpPr>
          <p:cNvPr id="3"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4"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5"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cSld name="ריק">
    <p:spTree>
      <p:nvGrpSpPr>
        <p:cNvPr id="1" name=""/>
        <p:cNvGrpSpPr/>
        <p:nvPr/>
      </p:nvGrpSpPr>
      <p:grpSpPr>
        <a:xfrm>
          <a:off x="0" y="0"/>
          <a:ext cx="0" cy="0"/>
        </a:xfrm>
      </p:grpSpPr>
      <p:sp>
        <p:nvSpPr>
          <p:cNvPr id="2"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3"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4"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cSld name="תוכן עם כיתוב">
    <p:spTree>
      <p:nvGrpSpPr>
        <p:cNvPr id="1" name=""/>
        <p:cNvGrpSpPr/>
        <p:nvPr/>
      </p:nvGrpSpPr>
      <p:grpSpPr>
        <a:xfrm>
          <a:off x="0" y="0"/>
          <a:ext cx="0" cy="0"/>
        </a:xfrm>
      </p:grpSpPr>
      <p:sp>
        <p:nvSpPr>
          <p:cNvPr id="2" name="כותרת 1"/>
          <p:cNvSpPr>
            <a:spLocks noGrp="1"/>
          </p:cNvSpPr>
          <p:nvPr>
            <p:ph type="title"/>
          </p:nvPr>
        </p:nvSpPr>
        <p:spPr>
          <a:xfrm>
            <a:off x="839788" y="457200"/>
            <a:ext cx="3932237" cy="1600200"/>
          </a:xfrm>
        </p:spPr>
        <p:txBody>
          <a:bodyPr anchor="b"/>
          <a:lstStyle>
            <a:lvl1pPr>
              <a:defRPr sz="3200">
                <a:latin typeface="Times New Roman" pitchFamily="18" charset="0"/>
              </a:defRPr>
            </a:lvl1pPr>
          </a:lstStyle>
          <a:p>
            <a:r>
              <a:rPr kumimoji="0" lang="he-IL" altLang="en-US" sz="3200" b="0" i="0" u="none" strike="noStrike" kern="1200" cap="none" spc="0" normalizeH="0" baseline="0" noProof="0">
                <a:uLnTx/>
                <a:uFillTx/>
              </a:rPr>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atin typeface="Times New Roman" pitchFamily="18" charset="0"/>
              </a:defRPr>
            </a:lvl1pPr>
            <a:lvl2pPr>
              <a:defRPr sz="2800">
                <a:latin typeface="Times New Roman" pitchFamily="18" charset="0"/>
              </a:defRPr>
            </a:lvl2pPr>
            <a:lvl3pPr>
              <a:defRPr sz="2400">
                <a:latin typeface="Times New Roman" pitchFamily="18" charset="0"/>
              </a:defRPr>
            </a:lvl3pPr>
            <a:lvl4pPr>
              <a:defRPr sz="2000">
                <a:latin typeface="Times New Roman" pitchFamily="18" charset="0"/>
              </a:defRPr>
            </a:lvl4pPr>
            <a:lvl5pPr>
              <a:defRPr sz="2000">
                <a:latin typeface="Times New Roman" pitchFamily="18" charset="0"/>
              </a:defRPr>
            </a:lvl5pPr>
            <a:lvl6pPr>
              <a:defRPr sz="2000"/>
            </a:lvl6pPr>
            <a:lvl7pPr>
              <a:defRPr sz="2000"/>
            </a:lvl7pPr>
            <a:lvl8pPr>
              <a:defRPr sz="2000"/>
            </a:lvl8pPr>
            <a:lvl9pPr>
              <a:defRPr sz="2000"/>
            </a:lvl9pPr>
          </a:lstStyle>
          <a:p>
            <a:pPr lvl="0"/>
            <a:r>
              <a:rPr kumimoji="0" lang="he-IL" altLang="en-US" sz="3200" b="0" i="0" u="none" strike="noStrike" kern="1200" cap="none" spc="0" normalizeH="0" baseline="0" noProof="0">
                <a:uLnTx/>
                <a:uFillTx/>
              </a:rPr>
              <a:t>לחץ כדי לערוך סגנונות טקסט של תבנית בסיס</a:t>
            </a:r>
          </a:p>
          <a:p>
            <a:pPr lvl="1"/>
            <a:r>
              <a:rPr kumimoji="0" lang="he-IL" altLang="en-US" sz="2800" b="0" i="0" u="none" strike="noStrike" kern="1200" cap="none" spc="0" normalizeH="0" baseline="0" noProof="0">
                <a:uLnTx/>
                <a:uFillTx/>
              </a:rPr>
              <a:t>רמה שנייה</a:t>
            </a:r>
          </a:p>
          <a:p>
            <a:pPr lvl="2"/>
            <a:r>
              <a:rPr kumimoji="0" lang="he-IL" altLang="en-US" sz="2400" b="0" i="0" u="none" strike="noStrike" kern="1200" cap="none" spc="0" normalizeH="0" baseline="0" noProof="0">
                <a:uLnTx/>
                <a:uFillTx/>
              </a:rPr>
              <a:t>רמה שלישית</a:t>
            </a:r>
          </a:p>
          <a:p>
            <a:pPr lvl="3"/>
            <a:r>
              <a:rPr kumimoji="0" lang="he-IL" altLang="en-US" sz="2000" b="0" i="0" u="none" strike="noStrike" kern="1200" cap="none" spc="0" normalizeH="0" baseline="0" noProof="0">
                <a:uLnTx/>
                <a:uFillTx/>
              </a:rPr>
              <a:t>רמה רביעית</a:t>
            </a:r>
          </a:p>
          <a:p>
            <a:pPr lvl="4"/>
            <a:r>
              <a:rPr kumimoji="0" lang="he-IL" altLang="en-US" sz="2000" b="0" i="0" u="none" strike="noStrike" kern="1200" cap="none" spc="0" normalizeH="0" baseline="0" noProof="0">
                <a:uLnTx/>
                <a:uFillTx/>
              </a:rPr>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atin typeface="Times New Roman"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0" lang="he-IL" altLang="en-US" sz="1600" b="0" i="0" u="none" strike="noStrike" kern="1200" cap="none" spc="0" normalizeH="0" baseline="0" noProof="0">
                <a:uLnTx/>
                <a:uFillTx/>
              </a:rPr>
              <a:t>לחץ כדי לערוך סגנונות טקסט של תבנית בסיס</a:t>
            </a:r>
          </a:p>
        </p:txBody>
      </p:sp>
      <p:sp>
        <p:nvSpPr>
          <p:cNvPr id="5"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6"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7"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cSld name="תמונה עם כיתוב">
    <p:spTree>
      <p:nvGrpSpPr>
        <p:cNvPr id="1" name=""/>
        <p:cNvGrpSpPr/>
        <p:nvPr/>
      </p:nvGrpSpPr>
      <p:grpSpPr>
        <a:xfrm>
          <a:off x="0" y="0"/>
          <a:ext cx="0" cy="0"/>
        </a:xfrm>
      </p:grpSpPr>
      <p:sp>
        <p:nvSpPr>
          <p:cNvPr id="2" name="כותרת 1"/>
          <p:cNvSpPr>
            <a:spLocks noGrp="1"/>
          </p:cNvSpPr>
          <p:nvPr>
            <p:ph type="title"/>
          </p:nvPr>
        </p:nvSpPr>
        <p:spPr>
          <a:xfrm>
            <a:off x="839788" y="457200"/>
            <a:ext cx="3932237" cy="1600200"/>
          </a:xfrm>
        </p:spPr>
        <p:txBody>
          <a:bodyPr anchor="b"/>
          <a:lstStyle>
            <a:lvl1pPr>
              <a:defRPr sz="3200">
                <a:latin typeface="Times New Roman" pitchFamily="18" charset="0"/>
              </a:defRPr>
            </a:lvl1pPr>
          </a:lstStyle>
          <a:p>
            <a:r>
              <a:rPr kumimoji="0" lang="he-IL" altLang="en-US" sz="3200" b="0" i="0" u="none" strike="noStrike" kern="1200" cap="none" spc="0" normalizeH="0" baseline="0" noProof="0">
                <a:uLnTx/>
                <a:uFillTx/>
              </a:rPr>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atin typeface="Times New Roman"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0" lang="he-IL" altLang="en-US" sz="3200" b="0" i="0" u="none" strike="noStrike" kern="1200" cap="none" spc="0" normalizeH="0" baseline="0" noProof="0">
              <a:uLnTx/>
              <a:uFillTx/>
            </a:endParaRP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atin typeface="Times New Roman"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0" lang="he-IL" altLang="en-US" sz="1600" b="0" i="0" u="none" strike="noStrike" kern="1200" cap="none" spc="0" normalizeH="0" baseline="0" noProof="0">
                <a:uLnTx/>
                <a:uFillTx/>
              </a:rPr>
              <a:t>לחץ כדי לערוך סגנונות טקסט של תבנית בסיס</a:t>
            </a:r>
          </a:p>
        </p:txBody>
      </p:sp>
      <p:sp>
        <p:nvSpPr>
          <p:cNvPr id="5" name="מציין מיקום של תאריך 3"/>
          <p:cNvSpPr>
            <a:spLocks noGrp="1"/>
          </p:cNvSpPr>
          <p:nvPr>
            <p:ph type="dt" sz="half" idx="10"/>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itchFamily="18" charset="0"/>
              <a:ea typeface="Times New Roman" pitchFamily="18" charset="0"/>
            </a:endParaRPr>
          </a:p>
        </p:txBody>
      </p:sp>
      <p:sp>
        <p:nvSpPr>
          <p:cNvPr id="6" name="מציין מיקום של כותרת תחתונה 4"/>
          <p:cNvSpPr>
            <a:spLocks noGrp="1"/>
          </p:cNvSpPr>
          <p:nvPr>
            <p:ph type="ftr" sz="quarter" idx="11"/>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7" name="מציין מיקום של מספר שקופית 5"/>
          <p:cNvSpPr>
            <a:spLocks noGrp="1"/>
          </p:cNvSpPr>
          <p:nvPr>
            <p:ph type="sldNum" sz="quarter" idx="12"/>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p:bgPr>
    </p:bg>
    <p:spTree>
      <p:nvGrpSpPr>
        <p:cNvPr id="1" name=""/>
        <p:cNvGrpSpPr/>
        <p:nvPr/>
      </p:nvGrpSpPr>
      <p:grpSpPr/>
      <p:sp>
        <p:nvSpPr>
          <p:cNvPr id="1026" name="מציין מיקום של כותרת 1"/>
          <p:cNvSpPr>
            <a:spLocks noGrp="1"/>
          </p:cNvSpPr>
          <p:nvPr>
            <p:ph type="title"/>
          </p:nvPr>
        </p:nvSpPr>
        <p:spPr>
          <a:xfrm>
            <a:off x="838200" y="365125"/>
            <a:ext cx="10515600" cy="1325563"/>
          </a:xfrm>
          <a:prstGeom prst="rect">
            <a:avLst/>
          </a:prstGeom>
          <a:noFill/>
          <a:ln cap="flat">
            <a:noFill/>
            <a:prstDash val="solid"/>
            <a:round/>
            <a:headEnd type="none" w="med" len="med"/>
            <a:tailEnd type="none" w="med" len="med"/>
          </a:ln>
        </p:spPr>
        <p:txBody>
          <a:bodyPr vert="horz" lIns="91440" tIns="45720" rIns="91440" bIns="45720" anchor="ctr" anchorCtr="0"/>
          <a:lstStyle>
            <a:lvl1pPr algn="r" defTabSz="914400" rtl="1" eaLnBrk="1" hangingPunct="1">
              <a:lnSpc>
                <a:spcPct val="90000"/>
              </a:lnSpc>
              <a:spcBef>
                <a:spcPct val="0"/>
              </a:spcBef>
              <a:buNone/>
              <a:defRPr lang="he-IL" altLang="en-US" sz="4400">
                <a:solidFill>
                  <a:srgbClr val="000000"/>
                </a:solidFill>
                <a:latin typeface="Times New Roman" pitchFamily="18" charset="0"/>
                <a:ea typeface="Times New Roman" pitchFamily="18" charset="0"/>
              </a:defRPr>
            </a:lvl1pPr>
          </a:lstStyle>
          <a:p>
            <a:pPr lvl="0"/>
            <a:r>
              <a:t>לחץ כדי לערוך סגנון כותרת של תבנית בסיס</a:t>
            </a:r>
          </a:p>
        </p:txBody>
      </p:sp>
      <p:sp>
        <p:nvSpPr>
          <p:cNvPr id="1027" name="מציין מיקום טקסט 2"/>
          <p:cNvSpPr>
            <a:spLocks noGrp="1"/>
          </p:cNvSpPr>
          <p:nvPr>
            <p:ph type="body" idx="1"/>
          </p:nvPr>
        </p:nvSpPr>
        <p:spPr>
          <a:xfrm>
            <a:off x="838200" y="1825625"/>
            <a:ext cx="10515600" cy="4351338"/>
          </a:xfrm>
          <a:prstGeom prst="rect">
            <a:avLst/>
          </a:prstGeom>
          <a:noFill/>
          <a:ln cap="flat">
            <a:noFill/>
            <a:prstDash val="solid"/>
            <a:round/>
            <a:headEnd type="none" w="med" len="med"/>
            <a:tailEnd type="none" w="med" len="med"/>
          </a:ln>
        </p:spPr>
        <p:txBody>
          <a:bodyPr vert="horz" lIns="91440" tIns="45720" rIns="91440" bIns="45720"/>
          <a:lstStyle>
            <a:lvl1pPr marL="228600" indent="-228600" algn="r" defTabSz="914400" rtl="1" eaLnBrk="1" hangingPunct="1">
              <a:lnSpc>
                <a:spcPct val="90000"/>
              </a:lnSpc>
              <a:spcBef>
                <a:spcPts val="1000"/>
              </a:spcBef>
              <a:buFont typeface="Arial"/>
              <a:buChar char="•"/>
              <a:defRPr lang="he-IL" altLang="en-US" sz="2800">
                <a:solidFill>
                  <a:srgbClr val="000000"/>
                </a:solidFill>
                <a:latin typeface="Times New Roman" pitchFamily="18" charset="0"/>
                <a:ea typeface="Times New Roman" pitchFamily="18" charset="0"/>
              </a:defRPr>
            </a:lvl1pPr>
            <a:lvl2pPr marL="685800" indent="-228600" algn="r" defTabSz="914400" rtl="1" eaLnBrk="1" hangingPunct="1">
              <a:lnSpc>
                <a:spcPct val="90000"/>
              </a:lnSpc>
              <a:spcBef>
                <a:spcPts val="500"/>
              </a:spcBef>
              <a:buFont typeface="Arial"/>
              <a:buChar char="•"/>
              <a:defRPr lang="he-IL" altLang="en-US" sz="2400">
                <a:solidFill>
                  <a:srgbClr val="000000"/>
                </a:solidFill>
                <a:latin typeface="Times New Roman" pitchFamily="18" charset="0"/>
                <a:ea typeface="Times New Roman" pitchFamily="18" charset="0"/>
              </a:defRPr>
            </a:lvl2pPr>
            <a:lvl3pPr marL="1143000" indent="-228600" algn="r" defTabSz="914400" rtl="1" eaLnBrk="1" hangingPunct="1">
              <a:lnSpc>
                <a:spcPct val="90000"/>
              </a:lnSpc>
              <a:spcBef>
                <a:spcPts val="500"/>
              </a:spcBef>
              <a:buFont typeface="Arial"/>
              <a:buChar char="•"/>
              <a:defRPr lang="he-IL" altLang="en-US" sz="2000">
                <a:solidFill>
                  <a:srgbClr val="000000"/>
                </a:solidFill>
                <a:latin typeface="Times New Roman" pitchFamily="18" charset="0"/>
                <a:ea typeface="Times New Roman" pitchFamily="18" charset="0"/>
              </a:defRPr>
            </a:lvl3pPr>
            <a:lvl4pPr marL="1600200" indent="-228600" algn="r" defTabSz="914400" rtl="1" eaLnBrk="1" hangingPunct="1">
              <a:lnSpc>
                <a:spcPct val="90000"/>
              </a:lnSpc>
              <a:spcBef>
                <a:spcPts val="500"/>
              </a:spcBef>
              <a:buFont typeface="Arial"/>
              <a:buChar char="•"/>
              <a:defRPr lang="he-IL" altLang="en-US" sz="1800">
                <a:solidFill>
                  <a:srgbClr val="000000"/>
                </a:solidFill>
                <a:latin typeface="Times New Roman" pitchFamily="18" charset="0"/>
                <a:ea typeface="Times New Roman" pitchFamily="18" charset="0"/>
              </a:defRPr>
            </a:lvl4pPr>
            <a:lvl5pPr marL="2057400" indent="-228600" algn="r" defTabSz="914400" rtl="1" eaLnBrk="1" hangingPunct="1">
              <a:lnSpc>
                <a:spcPct val="90000"/>
              </a:lnSpc>
              <a:spcBef>
                <a:spcPts val="500"/>
              </a:spcBef>
              <a:buFont typeface="Arial"/>
              <a:buChar char="•"/>
              <a:defRPr lang="he-IL" altLang="en-US" sz="1800">
                <a:solidFill>
                  <a:srgbClr val="000000"/>
                </a:solidFill>
                <a:latin typeface="Times New Roman" pitchFamily="18" charset="0"/>
                <a:ea typeface="Times New Roman" pitchFamily="18" charset="0"/>
              </a:defRPr>
            </a:lvl5pPr>
          </a:lstStyle>
          <a:p>
            <a:pPr lvl="0"/>
            <a:r>
              <a:t>לחץ כדי לערוך סגנונות טקסט של תבנית בסיס</a:t>
            </a:r>
          </a:p>
          <a:p>
            <a:pPr lvl="1"/>
            <a:r>
              <a:t>רמה שנייה</a:t>
            </a:r>
          </a:p>
          <a:p>
            <a:pPr lvl="2"/>
            <a:r>
              <a:t>רמה שלישית</a:t>
            </a:r>
          </a:p>
          <a:p>
            <a:pPr lvl="3"/>
            <a:r>
              <a:t>רמה רביעית</a:t>
            </a:r>
          </a:p>
          <a:p>
            <a:pPr lvl="4"/>
            <a:r>
              <a:t>רמה חמישית</a:t>
            </a:r>
          </a:p>
        </p:txBody>
      </p:sp>
      <p:sp>
        <p:nvSpPr>
          <p:cNvPr id="1028" name="מציין מיקום של תאריך 3"/>
          <p:cNvSpPr>
            <a:spLocks noGrp="1"/>
          </p:cNvSpPr>
          <p:nvPr>
            <p:ph type="dt" sz="half" idx="2"/>
          </p:nvPr>
        </p:nvSpPr>
        <p:spPr>
          <a:xfrm>
            <a:off x="86106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fld id="{0BBD8EB1-EECB-416B-9F04-0A3453959B49}" type="datetime1">
              <a:rPr lang="he-IL" sz="1200">
                <a:latin typeface="Times New Roman" pitchFamily="18" charset="0"/>
                <a:ea typeface="Times New Roman" pitchFamily="18" charset="0"/>
              </a:rPr>
              <a:t>*</a:t>
            </a:fld>
            <a:endParaRPr lang="he-IL" sz="1200">
              <a:latin typeface="Times New Roman" panose="02020603050405020304" pitchFamily="18" charset="0"/>
              <a:ea typeface="Times New Roman" panose="02020603050405020304" pitchFamily="18" charset="0"/>
            </a:endParaRPr>
          </a:p>
        </p:txBody>
      </p:sp>
      <p:sp>
        <p:nvSpPr>
          <p:cNvPr id="1029" name="מציין מיקום של כותרת תחתונה 4"/>
          <p:cNvSpPr>
            <a:spLocks noGrp="1"/>
          </p:cNvSpPr>
          <p:nvPr>
            <p:ph type="ftr" sz="quarter" idx="3"/>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sz="1200">
              <a:latin typeface="Times New Roman" pitchFamily="18" charset="0"/>
              <a:ea typeface="Times New Roman" pitchFamily="18" charset="0"/>
            </a:endParaRPr>
          </a:p>
        </p:txBody>
      </p:sp>
      <p:sp>
        <p:nvSpPr>
          <p:cNvPr id="1030" name="מציין מיקום של מספר שקופית 5"/>
          <p:cNvSpPr>
            <a:spLocks noGrp="1"/>
          </p:cNvSpPr>
          <p:nvPr>
            <p:ph type="sldNum" sz="quarter" idx="4"/>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r" defTabSz="914400" rtl="1" eaLnBrk="1" hangingPunct="1">
              <a:buNone/>
              <a:defRPr lang="he-IL" altLang="en-US" sz="1800">
                <a:solidFill>
                  <a:schemeClr val="tx1"/>
                </a:solidFill>
                <a:latin typeface="Times New Roman" pitchFamily="18" charset="0"/>
                <a:ea typeface="Times New Roman" pitchFamily="18" charset="0"/>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l" defTabSz="914400" rtl="1" eaLnBrk="1" fontAlgn="auto" latinLnBrk="0" hangingPunct="1">
              <a:lnSpc>
                <a:spcPct val="100000"/>
              </a:lnSpc>
              <a:spcBef>
                <a:spcPct val="0"/>
              </a:spcBef>
              <a:spcAft>
                <a:spcPct val="0"/>
              </a:spcAft>
              <a:buClrTx/>
              <a:buSzTx/>
              <a:buFontTx/>
              <a:buNone/>
            </a:pPr>
            <a:fld id="{8A3D0285-D9B2-4F40-A7EE-881FB97C913F}" type="slidenum">
              <a:rPr kumimoji="0" lang="he-IL" altLang="en-US" sz="12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Times New Roman" pitchFamily="18" charset="0"/>
                <a:cs typeface="Arial"/>
                <a:sym typeface="Wingdings" charset="2"/>
              </a:rPr>
              <a:pPr marL="0" marR="0" lvl="0" indent="0" algn="l" defTabSz="914400" rtl="1" eaLnBrk="1" fontAlgn="auto" latinLnBrk="0" hangingPunct="1">
                <a:lnSpc>
                  <a:spcPct val="100000"/>
                </a:lnSpc>
                <a:spcBef>
                  <a:spcPct val="0"/>
                </a:spcBef>
                <a:spcAft>
                  <a:spcPct val="0"/>
                </a:spcAft>
                <a:buClrTx/>
                <a:buSzTx/>
                <a:buFontTx/>
                <a:buNone/>
              </a:pPr>
              <a:t>*</a:t>
            </a:fld>
            <a:endParaRPr kumimoji="0" lang="he-IL" altLang="en-US" sz="1200" b="0" i="0" u="none" strike="noStrike" kern="1200" cap="none" spc="0" normalizeH="0" baseline="0" noProof="0">
              <a:uLnTx/>
              <a:uFillTx/>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xStyles>
    <p:titleStyle>
      <a:lvl1pPr algn="r" defTabSz="914400" rtl="1" eaLnBrk="1" hangingPunct="1">
        <a:lnSpc>
          <a:spcPct val="90000"/>
        </a:lnSpc>
        <a:spcBef>
          <a:spcPct val="0"/>
        </a:spcBef>
        <a:buNone/>
        <a:defRPr sz="4400">
          <a:solidFill>
            <a:srgbClr val="000000"/>
          </a:solidFill>
          <a:latin typeface="Times New Roman" pitchFamily="18" charset="0"/>
          <a:ea typeface="Times New Roman" pitchFamily="18" charset="0"/>
        </a:defRPr>
      </a:lvl1pPr>
    </p:titleStyle>
    <p:bodyStyle>
      <a:lvl1pPr marL="228600" indent="-228600" algn="r" defTabSz="914400" rtl="1" eaLnBrk="1" hangingPunct="1">
        <a:lnSpc>
          <a:spcPct val="90000"/>
        </a:lnSpc>
        <a:spcBef>
          <a:spcPts val="1000"/>
        </a:spcBef>
        <a:buFont typeface="Arial"/>
        <a:buChar char="•"/>
        <a:defRPr sz="2800">
          <a:solidFill>
            <a:srgbClr val="000000"/>
          </a:solidFill>
          <a:latin typeface="Times New Roman" pitchFamily="18" charset="0"/>
          <a:ea typeface="Times New Roman" pitchFamily="18" charset="0"/>
        </a:defRPr>
      </a:lvl1pPr>
      <a:lvl2pPr marL="685800" indent="-228600" algn="r" defTabSz="914400" rtl="1" eaLnBrk="1" hangingPunct="1">
        <a:lnSpc>
          <a:spcPct val="90000"/>
        </a:lnSpc>
        <a:spcBef>
          <a:spcPts val="500"/>
        </a:spcBef>
        <a:buFont typeface="Arial"/>
        <a:buChar char="•"/>
        <a:defRPr sz="2400">
          <a:solidFill>
            <a:srgbClr val="000000"/>
          </a:solidFill>
          <a:latin typeface="Times New Roman" pitchFamily="18" charset="0"/>
          <a:ea typeface="Times New Roman" pitchFamily="18" charset="0"/>
        </a:defRPr>
      </a:lvl2pPr>
      <a:lvl3pPr marL="1143000" indent="-228600" algn="r" defTabSz="914400" rtl="1" eaLnBrk="1" hangingPunct="1">
        <a:lnSpc>
          <a:spcPct val="90000"/>
        </a:lnSpc>
        <a:spcBef>
          <a:spcPts val="500"/>
        </a:spcBef>
        <a:buFont typeface="Arial"/>
        <a:buChar char="•"/>
        <a:defRPr sz="2000">
          <a:solidFill>
            <a:srgbClr val="000000"/>
          </a:solidFill>
          <a:latin typeface="Times New Roman" pitchFamily="18" charset="0"/>
          <a:ea typeface="Times New Roman" pitchFamily="18" charset="0"/>
        </a:defRPr>
      </a:lvl3pPr>
      <a:lvl4pPr marL="1600200" indent="-228600" algn="r" defTabSz="914400" rtl="1" eaLnBrk="1" hangingPunct="1">
        <a:lnSpc>
          <a:spcPct val="90000"/>
        </a:lnSpc>
        <a:spcBef>
          <a:spcPts val="500"/>
        </a:spcBef>
        <a:buFont typeface="Arial"/>
        <a:buChar char="•"/>
        <a:defRPr sz="1800">
          <a:solidFill>
            <a:srgbClr val="000000"/>
          </a:solidFill>
          <a:latin typeface="Times New Roman" pitchFamily="18" charset="0"/>
          <a:ea typeface="Times New Roman" pitchFamily="18" charset="0"/>
        </a:defRPr>
      </a:lvl4pPr>
      <a:lvl5pPr marL="2057400" indent="-228600" algn="r" defTabSz="914400" rtl="1" eaLnBrk="1" hangingPunct="1">
        <a:lnSpc>
          <a:spcPct val="90000"/>
        </a:lnSpc>
        <a:spcBef>
          <a:spcPts val="500"/>
        </a:spcBef>
        <a:buFont typeface="Arial"/>
        <a:buChar char="•"/>
        <a:defRPr sz="1800">
          <a:solidFill>
            <a:srgbClr val="000000"/>
          </a:solidFill>
          <a:latin typeface="Times New Roman" pitchFamily="18" charset="0"/>
          <a:ea typeface="Times New Roman" pitchFamily="18" charset="0"/>
        </a:defRPr>
      </a:lvl5pPr>
    </p:bodyStyle>
    <p:otherStyle>
      <a:lvl1pPr marL="0" indent="0" algn="r" defTabSz="914400" rtl="1" eaLnBrk="1" hangingPunct="1">
        <a:buNone/>
        <a:defRPr sz="1800">
          <a:solidFill>
            <a:srgbClr val="000000"/>
          </a:solidFill>
          <a:latin typeface="Calibri"/>
          <a:ea typeface="Arial"/>
        </a:defRPr>
      </a:lvl1pPr>
      <a:lvl2pPr marL="457200" indent="0" algn="r" defTabSz="914400" rtl="1" eaLnBrk="1" hangingPunct="1">
        <a:buNone/>
        <a:defRPr sz="1800">
          <a:solidFill>
            <a:srgbClr val="000000"/>
          </a:solidFill>
          <a:latin typeface="Calibri"/>
          <a:ea typeface="Arial"/>
        </a:defRPr>
      </a:lvl2pPr>
      <a:lvl3pPr marL="914400" indent="0" algn="r" defTabSz="914400" rtl="1" eaLnBrk="1" hangingPunct="1">
        <a:buNone/>
        <a:defRPr sz="1800">
          <a:solidFill>
            <a:srgbClr val="000000"/>
          </a:solidFill>
          <a:latin typeface="Calibri"/>
          <a:ea typeface="Arial"/>
        </a:defRPr>
      </a:lvl3pPr>
      <a:lvl4pPr marL="1371600" indent="0" algn="r" defTabSz="914400" rtl="1" eaLnBrk="1" hangingPunct="1">
        <a:buNone/>
        <a:defRPr sz="1800">
          <a:solidFill>
            <a:srgbClr val="000000"/>
          </a:solidFill>
          <a:latin typeface="Calibri"/>
          <a:ea typeface="Arial"/>
        </a:defRPr>
      </a:lvl4pPr>
      <a:lvl5pPr marL="1828800" indent="0" algn="r" defTabSz="914400" rtl="1" eaLnBrk="1" hangingPunct="1">
        <a:buNone/>
        <a:defRPr sz="1800">
          <a:solidFill>
            <a:srgbClr val="000000"/>
          </a:solidFill>
          <a:latin typeface="Calibri"/>
          <a:ea typeface="Arial"/>
        </a:defRPr>
      </a:lvl5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4.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png" /><Relationship Id="rId3" Type="http://schemas.openxmlformats.org/officeDocument/2006/relationships/image" Target="../media/image8.png" /><Relationship Id="rId4" Type="http://schemas.openxmlformats.org/officeDocument/2006/relationships/image" Target="../media/image9.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10.png" /><Relationship Id="rId4" Type="http://schemas.openxmlformats.org/officeDocument/2006/relationships/image" Target="../media/image11.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10.png" /><Relationship Id="rId4" Type="http://schemas.openxmlformats.org/officeDocument/2006/relationships/image" Target="../media/image11.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10.png" /><Relationship Id="rId4" Type="http://schemas.openxmlformats.org/officeDocument/2006/relationships/image" Target="../media/image11.pn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10.png" /><Relationship Id="rId4" Type="http://schemas.openxmlformats.org/officeDocument/2006/relationships/image" Target="../media/image11.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10.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10.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png" /><Relationship Id="rId3" Type="http://schemas.openxmlformats.org/officeDocument/2006/relationships/image" Target="../media/image3.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0.png" /><Relationship Id="rId3" Type="http://schemas.openxmlformats.org/officeDocument/2006/relationships/image" Target="../media/image11.png" /><Relationship Id="rId4" Type="http://schemas.openxmlformats.org/officeDocument/2006/relationships/image" Target="../media/image7.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4.png" /><Relationship Id="rId3" Type="http://schemas.openxmlformats.org/officeDocument/2006/relationships/image" Target="../media/image12.png" /><Relationship Id="rId4" Type="http://schemas.openxmlformats.org/officeDocument/2006/relationships/image" Target="../media/image13.png" /><Relationship Id="rId5" Type="http://schemas.openxmlformats.org/officeDocument/2006/relationships/image" Target="../media/image14.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png" /><Relationship Id="rId3" Type="http://schemas.openxmlformats.org/officeDocument/2006/relationships/image" Target="../media/image15.png" /><Relationship Id="rId4" Type="http://schemas.openxmlformats.org/officeDocument/2006/relationships/image" Target="../media/image16.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19.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20.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19.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19.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21.png" /><Relationship Id="rId4" Type="http://schemas.openxmlformats.org/officeDocument/2006/relationships/image" Target="../media/image22.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19.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4.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23.png" /><Relationship Id="rId4" Type="http://schemas.openxmlformats.org/officeDocument/2006/relationships/image" Target="../media/image24.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19.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19.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 Id="rId3" Type="http://schemas.openxmlformats.org/officeDocument/2006/relationships/image" Target="../media/image25.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26.png" /><Relationship Id="rId3" Type="http://schemas.openxmlformats.org/officeDocument/2006/relationships/image" Target="../media/image27.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png" /><Relationship Id="rId3" Type="http://schemas.openxmlformats.org/officeDocument/2006/relationships/image" Target="../media/image28.png" /><Relationship Id="rId4" Type="http://schemas.openxmlformats.org/officeDocument/2006/relationships/image" Target="../media/image29.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0.png" /><Relationship Id="rId3" Type="http://schemas.openxmlformats.org/officeDocument/2006/relationships/image" Target="../media/image31.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2.png" /><Relationship Id="rId3" Type="http://schemas.openxmlformats.org/officeDocument/2006/relationships/image" Target="../media/image33.png" /><Relationship Id="rId4" Type="http://schemas.openxmlformats.org/officeDocument/2006/relationships/image" Target="../media/image34.png" /><Relationship Id="rId5" Type="http://schemas.openxmlformats.org/officeDocument/2006/relationships/image" Target="../media/image35.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5.png" /><Relationship Id="rId3" Type="http://schemas.openxmlformats.org/officeDocument/2006/relationships/image" Target="../media/image6.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6.jpe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37.png" /><Relationship Id="rId3" Type="http://schemas.openxmlformats.org/officeDocument/2006/relationships/image" Target="../media/image38.png" /><Relationship Id="rId4" Type="http://schemas.openxmlformats.org/officeDocument/2006/relationships/image" Target="../media/image39.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image" Target="../media/image7.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pic>
        <p:nvPicPr>
          <p:cNvPr id="2050" name="תמונה 3"/>
          <p:cNvPicPr>
            <a:picLocks noChangeAspect="1"/>
          </p:cNvPicPr>
          <p:nvPr/>
        </p:nvPicPr>
        <p:blipFill>
          <a:blip r:embed="rId2"/>
          <a:stretch>
            <a:fillRect/>
          </a:stretch>
        </p:blipFill>
        <p:spPr>
          <a:xfrm>
            <a:off x="0" y="-171450"/>
            <a:ext cx="12288838" cy="7029450"/>
          </a:xfrm>
          <a:prstGeom prst="rect">
            <a:avLst/>
          </a:prstGeom>
          <a:noFill/>
          <a:ln cap="flat">
            <a:noFill/>
            <a:prstDash val="solid"/>
            <a:round/>
            <a:headEnd type="none" w="med" len="med"/>
            <a:tailEnd type="none" w="med" len="med"/>
          </a:ln>
        </p:spPr>
      </p:pic>
      <p:sp>
        <p:nvSpPr>
          <p:cNvPr id="2051" name="כותרת 1"/>
          <p:cNvSpPr>
            <a:spLocks noGrp="1"/>
          </p:cNvSpPr>
          <p:nvPr>
            <p:ph type="ctrTitle"/>
          </p:nvPr>
        </p:nvSpPr>
        <p:spPr>
          <a:xfrm>
            <a:off x="1343472" y="5085184"/>
            <a:ext cx="5976664" cy="1219869"/>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10600" b="1" i="0" u="none" strike="noStrike" kern="1200" cap="none" spc="0" normalizeH="0" baseline="0" noProof="0">
                <a:ln w="9525" cap="flat" cmpd="sng" algn="ctr">
                  <a:solidFill>
                    <a:srgbClr val="181717"/>
                  </a:solidFill>
                  <a:prstDash val="solid"/>
                  <a:round/>
                  <a:headEnd type="none" w="med" len="med"/>
                  <a:tailEnd type="none" w="med" len="med"/>
                </a:ln>
                <a:solidFill>
                  <a:srgbClr val="9DC3E6"/>
                </a:solidFill>
                <a:effectLst>
                  <a:outerShdw blurRad="38100" dist="38100" dir="2700000" algn="tl">
                    <a:srgbClr val="E7E6E6"/>
                  </a:outerShdw>
                </a:effectLst>
                <a:uLnTx/>
                <a:uFillTx/>
                <a:latin typeface="Guttman Yad" pitchFamily="2" charset="-79"/>
                <a:ea typeface="Arial"/>
                <a:cs typeface="Guttman Yad" panose="02010401010101010101" pitchFamily="2" charset="-79"/>
                <a:sym typeface="Wingdings" charset="2"/>
              </a:rPr>
              <a:t>חג שמח!</a:t>
            </a:r>
          </a:p>
        </p:txBody>
      </p:sp>
      <p:sp>
        <p:nvSpPr>
          <p:cNvPr id="2052" name="כותרת 1">
            <a:extLst>
              <a:ext uri="{FF2B5EF4-FFF2-40B4-BE49-F238E27FC236}">
                <a16:creationId xmlns:a16="http://schemas.microsoft.com/office/drawing/2014/main" xmlns="" id="{3EBF9E2D-2782-44AD-A288-9B738A307B0F}"/>
              </a:ext>
            </a:extLst>
          </p:cNvPr>
          <p:cNvSpPr txBox="1"/>
          <p:nvPr/>
        </p:nvSpPr>
        <p:spPr>
          <a:xfrm>
            <a:off x="1991544" y="2733365"/>
            <a:ext cx="8603382" cy="1219869"/>
          </a:xfrm>
          <a:prstGeom prst="rect">
            <a:avLst/>
          </a:prstGeom>
          <a:noFill/>
          <a:ln cap="flat">
            <a:noFill/>
            <a:prstDash val="solid"/>
            <a:round/>
            <a:headEnd type="none" w="med" len="med"/>
            <a:tailEnd type="none" w="med" len="med"/>
          </a:ln>
        </p:spPr>
        <p:txBody>
          <a:bodyPr vert="horz" lIns="91440" tIns="45720" rIns="91440" bIns="45720"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12700" b="1" i="0" u="none" strike="noStrike" kern="1200" cap="none" spc="0" normalizeH="0" baseline="0" noProof="0">
                <a:ln w="6600" cap="flat" cmpd="sng" algn="ctr">
                  <a:solidFill>
                    <a:srgbClr val="ED7D31"/>
                  </a:solidFill>
                  <a:prstDash val="solid"/>
                  <a:round/>
                  <a:headEnd type="none" w="med" len="med"/>
                  <a:tailEnd type="none" w="med" len="med"/>
                </a:ln>
                <a:solidFill>
                  <a:srgbClr val="FFFFFF"/>
                </a:solidFill>
                <a:effectLst>
                  <a:outerShdw dist="38100" dir="2700000" algn="tl" rotWithShape="0">
                    <a:srgbClr val="ED7D31"/>
                  </a:outerShdw>
                </a:effectLst>
                <a:uLnTx/>
                <a:uFillTx/>
                <a:latin typeface="Rockwell Nova Extra Bold" pitchFamily="18" charset="0"/>
                <a:ea typeface="Arial"/>
                <a:cs typeface="Segoe UI" panose="020b0502040204020203" pitchFamily="34" charset="0"/>
                <a:sym typeface="Wingdings" charset="2"/>
              </a:rPr>
              <a:t>חידון פורים</a:t>
            </a:r>
          </a:p>
        </p:txBody>
      </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EDB3"/>
        </a:solidFill>
      </p:bgPr>
    </p:bg>
    <p:spTree>
      <p:nvGrpSpPr>
        <p:cNvPr id="1" name=""/>
        <p:cNvGrpSpPr/>
        <p:nvPr/>
      </p:nvGrpSpPr>
      <p:grpSpPr/>
      <p:pic>
        <p:nvPicPr>
          <p:cNvPr id="11266"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117475" y="836613"/>
            <a:ext cx="4176713" cy="4032250"/>
          </a:xfrm>
          <a:prstGeom prst="rect">
            <a:avLst/>
          </a:prstGeom>
          <a:noFill/>
          <a:ln cap="flat">
            <a:noFill/>
            <a:prstDash val="solid"/>
            <a:round/>
            <a:headEnd type="none" w="med" len="med"/>
            <a:tailEnd type="none" w="med" len="med"/>
          </a:ln>
        </p:spPr>
      </p:pic>
      <p:sp>
        <p:nvSpPr>
          <p:cNvPr id="11267" name="כותרת 1"/>
          <p:cNvSpPr>
            <a:spLocks noGrp="1"/>
          </p:cNvSpPr>
          <p:nvPr>
            <p:ph type="ctrTitle"/>
          </p:nvPr>
        </p:nvSpPr>
        <p:spPr>
          <a:xfrm>
            <a:off x="4659312" y="484188"/>
            <a:ext cx="70056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solidFill>
                    <a:srgbClr val="FFFFFF"/>
                  </a:solidFill>
                  <a:prstDash val="solid"/>
                  <a:round/>
                  <a:headEnd type="none" w="med" len="med"/>
                  <a:tailEnd type="none" w="med" len="med"/>
                </a:ln>
                <a:solidFill>
                  <a:srgbClr val="000000"/>
                </a:solidFill>
                <a:effectLst>
                  <a:outerShdw blurRad="12700" dist="38100" dir="2700000" algn="tl" rotWithShape="0">
                    <a:srgbClr val="808080"/>
                  </a:outerShdw>
                </a:effectLst>
                <a:uLnTx/>
                <a:uFillTx/>
                <a:latin typeface="Guttman Miryam" pitchFamily="2" charset="-79"/>
                <a:ea typeface="Arial"/>
                <a:cs typeface="Guttman Miryam" panose="02010301010101010101" pitchFamily="2" charset="-79"/>
                <a:sym typeface="Wingdings" charset="2"/>
              </a:rPr>
              <a:t>שאלה שישית</a:t>
            </a:r>
          </a:p>
        </p:txBody>
      </p:sp>
      <p:sp>
        <p:nvSpPr>
          <p:cNvPr id="11268" name="מלבן 4"/>
          <p:cNvSpPr/>
          <p:nvPr/>
        </p:nvSpPr>
        <p:spPr>
          <a:xfrm>
            <a:off x="4659313" y="1828800"/>
            <a:ext cx="7005637" cy="1200150"/>
          </a:xfrm>
          <a:prstGeom prst="rect">
            <a:avLst/>
          </a:prstGeom>
          <a:noFill/>
          <a:ln cap="flat">
            <a:noFill/>
            <a:prstDash val="solid"/>
            <a:round/>
            <a:headEnd type="none" w="med" len="med"/>
            <a:tailEnd type="none" w="med" len="med"/>
          </a:ln>
        </p:spPr>
        <p:txBody>
          <a:bodyPr wrap="squar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4000" b="1">
                <a:solidFill>
                  <a:srgbClr val="5B9BD5"/>
                </a:solidFill>
                <a:latin typeface="Guttman Haim-Condensed" panose="02010401010101010101" pitchFamily="2" charset="-79"/>
                <a:cs typeface="Guttman Haim-Condensed" panose="02010401010101010101" pitchFamily="2" charset="-79"/>
              </a:rPr>
              <a:t>כמה פעמים במהלך החג צריך לקרוא</a:t>
            </a:r>
            <a:endParaRPr lang="he-IL" sz="4000" b="1">
              <a:solidFill>
                <a:srgbClr val="5B9BD5"/>
              </a:solidFill>
              <a:latin typeface="Guttman Haim-Condensed" pitchFamily="2" charset="-79"/>
              <a:cs typeface="Guttman Haim-Condensed" pitchFamily="2" charset="-79"/>
            </a:endParaRPr>
          </a:p>
          <a:p>
            <a:pPr lvl="0" algn="ctr"/>
            <a:r>
              <a:rPr lang="he-IL" sz="4000" b="1">
                <a:solidFill>
                  <a:srgbClr val="5B9BD5"/>
                </a:solidFill>
                <a:latin typeface="Guttman Haim-Condensed" panose="02010401010101010101" pitchFamily="2" charset="-79"/>
                <a:cs typeface="Guttman Haim-Condensed" panose="02010401010101010101" pitchFamily="2" charset="-79"/>
              </a:rPr>
              <a:t> את מגילת אסתר?</a:t>
            </a:r>
            <a:endParaRPr lang="he-IL" sz="4000" b="1">
              <a:solidFill>
                <a:srgbClr val="5B9BD5"/>
              </a:solidFill>
              <a:latin typeface="Guttman Haim-Condensed" panose="02010401010101010101" pitchFamily="2" charset="-79"/>
              <a:cs typeface="Guttman Haim-Condensed" panose="02010401010101010101" pitchFamily="2" charset="-79"/>
            </a:endParaRPr>
          </a:p>
        </p:txBody>
      </p:sp>
      <p:sp>
        <p:nvSpPr>
          <p:cNvPr id="11269" name="מלבן 8"/>
          <p:cNvSpPr/>
          <p:nvPr/>
        </p:nvSpPr>
        <p:spPr>
          <a:xfrm>
            <a:off x="6539707" y="3158384"/>
            <a:ext cx="3522662" cy="1323975"/>
          </a:xfrm>
          <a:prstGeom prst="rect">
            <a:avLst/>
          </a:prstGeom>
          <a:noFill/>
          <a:ln w="12700" cap="flat">
            <a:solidFill>
              <a:srgbClr val="FFFFFF"/>
            </a:solid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54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פעמיים</a:t>
            </a:r>
          </a:p>
        </p:txBody>
      </p:sp>
      <p:sp>
        <p:nvSpPr>
          <p:cNvPr id="11270" name="מלבן 6"/>
          <p:cNvSpPr/>
          <p:nvPr/>
        </p:nvSpPr>
        <p:spPr>
          <a:xfrm>
            <a:off x="468027" y="1666184"/>
            <a:ext cx="3381376" cy="2154187"/>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תיקנו חז"ל לקרוא את מגילת אסתר בערב ובבוקר. נהוג לקרוא את המגילה בציבור, ולבטא במהלכה את השמחה הציבורית על הצלתו של עם ישראל.</a:t>
            </a:r>
          </a:p>
        </p:txBody>
      </p:sp>
      <p:sp>
        <p:nvSpPr>
          <p:cNvPr id="11271" name="אליפסה 11"/>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72" name="אליפסה 15"/>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73" name="אליפסה 16"/>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74" name="אליפסה 17"/>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75" name="אליפסה 18"/>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76" name="אליפסה 19"/>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77" name="אליפסה 20"/>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78" name="אליפסה 21"/>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79" name="אליפסה 22"/>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80" name="אליפסה 23"/>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81" name="אליפסה 24"/>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82" name="אליפסה 25"/>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83" name="אליפסה 26"/>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84" name="אליפסה 27"/>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85" name="אליפסה 28"/>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86" name="אליפסה 29"/>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87" name="אליפסה 30"/>
          <p:cNvSpPr/>
          <p:nvPr/>
        </p:nvSpPr>
        <p:spPr>
          <a:xfrm>
            <a:off x="6802438"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88" name="אליפסה 31"/>
          <p:cNvSpPr/>
          <p:nvPr/>
        </p:nvSpPr>
        <p:spPr>
          <a:xfrm>
            <a:off x="6786562"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89" name="אליפסה 32"/>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90" name="אליפסה 33"/>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91" name="אליפסה 34"/>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92" name="אליפסה 35"/>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93" name="אליפסה 36"/>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94" name="אליפסה 37"/>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95" name="אליפסה 38"/>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96" name="אליפסה 39"/>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97" name="אליפסה 40"/>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98" name="אליפסה 41"/>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299" name="אליפסה 42"/>
          <p:cNvSpPr/>
          <p:nvPr/>
        </p:nvSpPr>
        <p:spPr>
          <a:xfrm>
            <a:off x="6794500" y="319881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1300" name="אליפסה 43"/>
          <p:cNvSpPr/>
          <p:nvPr/>
        </p:nvSpPr>
        <p:spPr>
          <a:xfrm>
            <a:off x="6794500" y="3198812"/>
            <a:ext cx="2997200" cy="2963862"/>
          </a:xfrm>
          <a:prstGeom prst="ellipse">
            <a:avLst/>
          </a:prstGeom>
          <a:solidFill>
            <a:srgbClr val="00B0F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withEffect">
                                  <p:stCondLst>
                                    <p:cond delay="31000"/>
                                  </p:stCondLst>
                                  <p:childTnLst>
                                    <p:set>
                                      <p:cBhvr>
                                        <p:cTn id="6" dur="1" fill="hold">
                                          <p:stCondLst>
                                            <p:cond delay="0"/>
                                          </p:stCondLst>
                                        </p:cTn>
                                        <p:tgtEl>
                                          <p:spTgt spid="11269"/>
                                        </p:tgtEl>
                                        <p:attrNameLst>
                                          <p:attrName>style.visibility</p:attrName>
                                        </p:attrNameLst>
                                      </p:cBhvr>
                                      <p:to>
                                        <p:strVal val="visible"/>
                                      </p:to>
                                    </p:set>
                                    <p:animEffect transition="in" filter="wipe(down)">
                                      <p:cBhvr>
                                        <p:cTn id="7" dur="580">
                                          <p:stCondLst>
                                            <p:cond delay="0"/>
                                          </p:stCondLst>
                                        </p:cTn>
                                        <p:tgtEl>
                                          <p:spTgt spid="11269"/>
                                        </p:tgtEl>
                                      </p:cBhvr>
                                    </p:animEffect>
                                    <p:anim calcmode="lin" valueType="num">
                                      <p:cBhvr>
                                        <p:cTn id="8" dur="1822" tmFilter="0,0; 0.14,0.36; 0.43,0.73; 0.71,0.91; 1.0,1.0">
                                          <p:stCondLst>
                                            <p:cond delay="0"/>
                                          </p:stCondLst>
                                        </p:cTn>
                                        <p:tgtEl>
                                          <p:spTgt spid="1126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26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26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26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269"/>
                                        </p:tgtEl>
                                        <p:attrNameLst>
                                          <p:attrName>ppt_y</p:attrName>
                                        </p:attrNameLst>
                                      </p:cBhvr>
                                      <p:tavLst>
                                        <p:tav tm="0" fmla="#ppt_y-sin(pi*$)/81">
                                          <p:val>
                                            <p:fltVal val="0"/>
                                          </p:val>
                                        </p:tav>
                                        <p:tav tm="100000">
                                          <p:val>
                                            <p:fltVal val="1"/>
                                          </p:val>
                                        </p:tav>
                                      </p:tavLst>
                                    </p:anim>
                                    <p:animScale>
                                      <p:cBhvr>
                                        <p:cTn id="13" dur="26">
                                          <p:stCondLst>
                                            <p:cond delay="650"/>
                                          </p:stCondLst>
                                        </p:cTn>
                                        <p:tgtEl>
                                          <p:spTgt spid="11269"/>
                                        </p:tgtEl>
                                      </p:cBhvr>
                                      <p:to x="100000" y="60000"/>
                                    </p:animScale>
                                    <p:animScale>
                                      <p:cBhvr>
                                        <p:cTn id="14" dur="166" decel="50000">
                                          <p:stCondLst>
                                            <p:cond delay="676"/>
                                          </p:stCondLst>
                                        </p:cTn>
                                        <p:tgtEl>
                                          <p:spTgt spid="11269"/>
                                        </p:tgtEl>
                                      </p:cBhvr>
                                      <p:to x="100000" y="100000"/>
                                    </p:animScale>
                                    <p:animScale>
                                      <p:cBhvr>
                                        <p:cTn id="15" dur="26">
                                          <p:stCondLst>
                                            <p:cond delay="1312"/>
                                          </p:stCondLst>
                                        </p:cTn>
                                        <p:tgtEl>
                                          <p:spTgt spid="11269"/>
                                        </p:tgtEl>
                                      </p:cBhvr>
                                      <p:to x="100000" y="80000"/>
                                    </p:animScale>
                                    <p:animScale>
                                      <p:cBhvr>
                                        <p:cTn id="16" dur="166" decel="50000">
                                          <p:stCondLst>
                                            <p:cond delay="1338"/>
                                          </p:stCondLst>
                                        </p:cTn>
                                        <p:tgtEl>
                                          <p:spTgt spid="11269"/>
                                        </p:tgtEl>
                                      </p:cBhvr>
                                      <p:to x="100000" y="100000"/>
                                    </p:animScale>
                                    <p:animScale>
                                      <p:cBhvr>
                                        <p:cTn id="17" dur="26">
                                          <p:stCondLst>
                                            <p:cond delay="1642"/>
                                          </p:stCondLst>
                                        </p:cTn>
                                        <p:tgtEl>
                                          <p:spTgt spid="11269"/>
                                        </p:tgtEl>
                                      </p:cBhvr>
                                      <p:to x="100000" y="90000"/>
                                    </p:animScale>
                                    <p:animScale>
                                      <p:cBhvr>
                                        <p:cTn id="18" dur="166" decel="50000">
                                          <p:stCondLst>
                                            <p:cond delay="1668"/>
                                          </p:stCondLst>
                                        </p:cTn>
                                        <p:tgtEl>
                                          <p:spTgt spid="11269"/>
                                        </p:tgtEl>
                                      </p:cBhvr>
                                      <p:to x="100000" y="100000"/>
                                    </p:animScale>
                                    <p:animScale>
                                      <p:cBhvr>
                                        <p:cTn id="19" dur="26">
                                          <p:stCondLst>
                                            <p:cond delay="1808"/>
                                          </p:stCondLst>
                                        </p:cTn>
                                        <p:tgtEl>
                                          <p:spTgt spid="11269"/>
                                        </p:tgtEl>
                                      </p:cBhvr>
                                      <p:to x="100000" y="95000"/>
                                    </p:animScale>
                                    <p:animScale>
                                      <p:cBhvr>
                                        <p:cTn id="20" dur="166" decel="50000">
                                          <p:stCondLst>
                                            <p:cond delay="1834"/>
                                          </p:stCondLst>
                                        </p:cTn>
                                        <p:tgtEl>
                                          <p:spTgt spid="11269"/>
                                        </p:tgtEl>
                                      </p:cBhvr>
                                      <p:to x="100000" y="100000"/>
                                    </p:animScale>
                                  </p:childTnLst>
                                </p:cTn>
                              </p:par>
                              <p:par>
                                <p:cTn id="21" presetID="2" presetClass="entr" presetSubtype="4" fill="hold" grpId="0" nodeType="withEffect">
                                  <p:stCondLst>
                                    <p:cond delay="31000"/>
                                  </p:stCondLst>
                                  <p:childTnLst>
                                    <p:set>
                                      <p:cBhvr>
                                        <p:cTn id="22" dur="1" fill="hold">
                                          <p:stCondLst>
                                            <p:cond delay="0"/>
                                          </p:stCondLst>
                                        </p:cTn>
                                        <p:tgtEl>
                                          <p:spTgt spid="11270"/>
                                        </p:tgtEl>
                                        <p:attrNameLst>
                                          <p:attrName>style.visibility</p:attrName>
                                        </p:attrNameLst>
                                      </p:cBhvr>
                                      <p:to>
                                        <p:strVal val="visible"/>
                                      </p:to>
                                    </p:set>
                                    <p:anim calcmode="lin" valueType="num">
                                      <p:cBhvr additive="base">
                                        <p:cTn id="23" dur="500" fill="hold"/>
                                        <p:tgtEl>
                                          <p:spTgt spid="11270"/>
                                        </p:tgtEl>
                                        <p:attrNameLst>
                                          <p:attrName>ppt_x</p:attrName>
                                        </p:attrNameLst>
                                      </p:cBhvr>
                                      <p:tavLst>
                                        <p:tav tm="0">
                                          <p:val>
                                            <p:strVal val="#ppt_x"/>
                                          </p:val>
                                        </p:tav>
                                        <p:tav tm="100000">
                                          <p:val>
                                            <p:strVal val="#ppt_x"/>
                                          </p:val>
                                        </p:tav>
                                      </p:tavLst>
                                    </p:anim>
                                    <p:anim calcmode="lin" valueType="num">
                                      <p:cBhvr additive="base">
                                        <p:cTn id="24" dur="500" fill="hold"/>
                                        <p:tgtEl>
                                          <p:spTgt spid="11270"/>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29000"/>
                                  </p:stCondLst>
                                  <p:childTnLst>
                                    <p:set>
                                      <p:cBhvr>
                                        <p:cTn id="26" dur="1" fill="hold">
                                          <p:stCondLst>
                                            <p:cond delay="999"/>
                                          </p:stCondLst>
                                        </p:cTn>
                                        <p:tgtEl>
                                          <p:spTgt spid="11271"/>
                                        </p:tgtEl>
                                        <p:attrNameLst>
                                          <p:attrName>style.visibility</p:attrName>
                                        </p:attrNameLst>
                                      </p:cBhvr>
                                      <p:to>
                                        <p:strVal val="visible"/>
                                      </p:to>
                                    </p:set>
                                  </p:childTnLst>
                                </p:cTn>
                              </p:par>
                              <p:par>
                                <p:cTn id="27" presetID="1" presetClass="exit" presetSubtype="0" fill="hold" nodeType="withEffect">
                                  <p:stCondLst>
                                    <p:cond delay="30000"/>
                                  </p:stCondLst>
                                  <p:childTnLst>
                                    <p:set>
                                      <p:cBhvr>
                                        <p:cTn id="28" dur="1" fill="hold">
                                          <p:stCondLst>
                                            <p:cond delay="999"/>
                                          </p:stCondLst>
                                        </p:cTn>
                                        <p:tgtEl>
                                          <p:spTgt spid="11271"/>
                                        </p:tgtEl>
                                        <p:attrNameLst>
                                          <p:attrName>style.visibility</p:attrName>
                                        </p:attrNameLst>
                                      </p:cBhvr>
                                      <p:to>
                                        <p:strVal val="hidden"/>
                                      </p:to>
                                    </p:set>
                                  </p:childTnLst>
                                </p:cTn>
                              </p:par>
                              <p:par>
                                <p:cTn id="29" presetID="1" presetClass="entr" presetSubtype="0" fill="hold" grpId="0" nodeType="withEffect">
                                  <p:stCondLst>
                                    <p:cond delay="28000"/>
                                  </p:stCondLst>
                                  <p:childTnLst>
                                    <p:set>
                                      <p:cBhvr>
                                        <p:cTn id="30" dur="1" fill="hold">
                                          <p:stCondLst>
                                            <p:cond delay="999"/>
                                          </p:stCondLst>
                                        </p:cTn>
                                        <p:tgtEl>
                                          <p:spTgt spid="11272"/>
                                        </p:tgtEl>
                                        <p:attrNameLst>
                                          <p:attrName>style.visibility</p:attrName>
                                        </p:attrNameLst>
                                      </p:cBhvr>
                                      <p:to>
                                        <p:strVal val="visible"/>
                                      </p:to>
                                    </p:set>
                                  </p:childTnLst>
                                </p:cTn>
                              </p:par>
                              <p:par>
                                <p:cTn id="31" presetID="1" presetClass="exit" presetSubtype="0" fill="hold" nodeType="withEffect">
                                  <p:stCondLst>
                                    <p:cond delay="29000"/>
                                  </p:stCondLst>
                                  <p:childTnLst>
                                    <p:set>
                                      <p:cBhvr>
                                        <p:cTn id="32" dur="1" fill="hold">
                                          <p:stCondLst>
                                            <p:cond delay="999"/>
                                          </p:stCondLst>
                                        </p:cTn>
                                        <p:tgtEl>
                                          <p:spTgt spid="11272"/>
                                        </p:tgtEl>
                                        <p:attrNameLst>
                                          <p:attrName>style.visibility</p:attrName>
                                        </p:attrNameLst>
                                      </p:cBhvr>
                                      <p:to>
                                        <p:strVal val="hidden"/>
                                      </p:to>
                                    </p:set>
                                  </p:childTnLst>
                                </p:cTn>
                              </p:par>
                              <p:par>
                                <p:cTn id="33" presetID="1" presetClass="entr" presetSubtype="0" fill="hold" grpId="0" nodeType="withEffect">
                                  <p:stCondLst>
                                    <p:cond delay="27000"/>
                                  </p:stCondLst>
                                  <p:childTnLst>
                                    <p:set>
                                      <p:cBhvr>
                                        <p:cTn id="34" dur="1" fill="hold">
                                          <p:stCondLst>
                                            <p:cond delay="999"/>
                                          </p:stCondLst>
                                        </p:cTn>
                                        <p:tgtEl>
                                          <p:spTgt spid="11273"/>
                                        </p:tgtEl>
                                        <p:attrNameLst>
                                          <p:attrName>style.visibility</p:attrName>
                                        </p:attrNameLst>
                                      </p:cBhvr>
                                      <p:to>
                                        <p:strVal val="visible"/>
                                      </p:to>
                                    </p:set>
                                  </p:childTnLst>
                                </p:cTn>
                              </p:par>
                              <p:par>
                                <p:cTn id="35" presetID="1" presetClass="exit" presetSubtype="0" fill="hold" nodeType="withEffect">
                                  <p:stCondLst>
                                    <p:cond delay="28000"/>
                                  </p:stCondLst>
                                  <p:childTnLst>
                                    <p:set>
                                      <p:cBhvr>
                                        <p:cTn id="36" dur="1" fill="hold">
                                          <p:stCondLst>
                                            <p:cond delay="999"/>
                                          </p:stCondLst>
                                        </p:cTn>
                                        <p:tgtEl>
                                          <p:spTgt spid="11273"/>
                                        </p:tgtEl>
                                        <p:attrNameLst>
                                          <p:attrName>style.visibility</p:attrName>
                                        </p:attrNameLst>
                                      </p:cBhvr>
                                      <p:to>
                                        <p:strVal val="hidden"/>
                                      </p:to>
                                    </p:set>
                                  </p:childTnLst>
                                </p:cTn>
                              </p:par>
                              <p:par>
                                <p:cTn id="37" presetID="1" presetClass="entr" presetSubtype="0" fill="hold" grpId="0" nodeType="withEffect">
                                  <p:stCondLst>
                                    <p:cond delay="26000"/>
                                  </p:stCondLst>
                                  <p:childTnLst>
                                    <p:set>
                                      <p:cBhvr>
                                        <p:cTn id="38" dur="1" fill="hold">
                                          <p:stCondLst>
                                            <p:cond delay="999"/>
                                          </p:stCondLst>
                                        </p:cTn>
                                        <p:tgtEl>
                                          <p:spTgt spid="11274"/>
                                        </p:tgtEl>
                                        <p:attrNameLst>
                                          <p:attrName>style.visibility</p:attrName>
                                        </p:attrNameLst>
                                      </p:cBhvr>
                                      <p:to>
                                        <p:strVal val="visible"/>
                                      </p:to>
                                    </p:set>
                                  </p:childTnLst>
                                </p:cTn>
                              </p:par>
                              <p:par>
                                <p:cTn id="39" presetID="1" presetClass="exit" presetSubtype="0" fill="hold" nodeType="withEffect">
                                  <p:stCondLst>
                                    <p:cond delay="27000"/>
                                  </p:stCondLst>
                                  <p:childTnLst>
                                    <p:set>
                                      <p:cBhvr>
                                        <p:cTn id="40" dur="1" fill="hold">
                                          <p:stCondLst>
                                            <p:cond delay="999"/>
                                          </p:stCondLst>
                                        </p:cTn>
                                        <p:tgtEl>
                                          <p:spTgt spid="11274"/>
                                        </p:tgtEl>
                                        <p:attrNameLst>
                                          <p:attrName>style.visibility</p:attrName>
                                        </p:attrNameLst>
                                      </p:cBhvr>
                                      <p:to>
                                        <p:strVal val="hidden"/>
                                      </p:to>
                                    </p:set>
                                  </p:childTnLst>
                                </p:cTn>
                              </p:par>
                              <p:par>
                                <p:cTn id="41" presetID="1" presetClass="entr" presetSubtype="0" fill="hold" grpId="0" nodeType="withEffect">
                                  <p:stCondLst>
                                    <p:cond delay="25000"/>
                                  </p:stCondLst>
                                  <p:childTnLst>
                                    <p:set>
                                      <p:cBhvr>
                                        <p:cTn id="42" dur="1" fill="hold">
                                          <p:stCondLst>
                                            <p:cond delay="999"/>
                                          </p:stCondLst>
                                        </p:cTn>
                                        <p:tgtEl>
                                          <p:spTgt spid="11275"/>
                                        </p:tgtEl>
                                        <p:attrNameLst>
                                          <p:attrName>style.visibility</p:attrName>
                                        </p:attrNameLst>
                                      </p:cBhvr>
                                      <p:to>
                                        <p:strVal val="visible"/>
                                      </p:to>
                                    </p:set>
                                  </p:childTnLst>
                                </p:cTn>
                              </p:par>
                              <p:par>
                                <p:cTn id="43" presetID="1" presetClass="exit" presetSubtype="0" fill="hold" nodeType="withEffect">
                                  <p:stCondLst>
                                    <p:cond delay="26000"/>
                                  </p:stCondLst>
                                  <p:childTnLst>
                                    <p:set>
                                      <p:cBhvr>
                                        <p:cTn id="44" dur="1" fill="hold">
                                          <p:stCondLst>
                                            <p:cond delay="999"/>
                                          </p:stCondLst>
                                        </p:cTn>
                                        <p:tgtEl>
                                          <p:spTgt spid="11275"/>
                                        </p:tgtEl>
                                        <p:attrNameLst>
                                          <p:attrName>style.visibility</p:attrName>
                                        </p:attrNameLst>
                                      </p:cBhvr>
                                      <p:to>
                                        <p:strVal val="hidden"/>
                                      </p:to>
                                    </p:set>
                                  </p:childTnLst>
                                </p:cTn>
                              </p:par>
                              <p:par>
                                <p:cTn id="45" presetID="1" presetClass="entr" presetSubtype="0" fill="hold" grpId="0" nodeType="withEffect">
                                  <p:stCondLst>
                                    <p:cond delay="24000"/>
                                  </p:stCondLst>
                                  <p:childTnLst>
                                    <p:set>
                                      <p:cBhvr>
                                        <p:cTn id="46" dur="1" fill="hold">
                                          <p:stCondLst>
                                            <p:cond delay="999"/>
                                          </p:stCondLst>
                                        </p:cTn>
                                        <p:tgtEl>
                                          <p:spTgt spid="11276"/>
                                        </p:tgtEl>
                                        <p:attrNameLst>
                                          <p:attrName>style.visibility</p:attrName>
                                        </p:attrNameLst>
                                      </p:cBhvr>
                                      <p:to>
                                        <p:strVal val="visible"/>
                                      </p:to>
                                    </p:set>
                                  </p:childTnLst>
                                </p:cTn>
                              </p:par>
                              <p:par>
                                <p:cTn id="47" presetID="1" presetClass="exit" presetSubtype="0" fill="hold" nodeType="withEffect">
                                  <p:stCondLst>
                                    <p:cond delay="25000"/>
                                  </p:stCondLst>
                                  <p:childTnLst>
                                    <p:set>
                                      <p:cBhvr>
                                        <p:cTn id="48" dur="1" fill="hold">
                                          <p:stCondLst>
                                            <p:cond delay="999"/>
                                          </p:stCondLst>
                                        </p:cTn>
                                        <p:tgtEl>
                                          <p:spTgt spid="11276"/>
                                        </p:tgtEl>
                                        <p:attrNameLst>
                                          <p:attrName>style.visibility</p:attrName>
                                        </p:attrNameLst>
                                      </p:cBhvr>
                                      <p:to>
                                        <p:strVal val="hidden"/>
                                      </p:to>
                                    </p:set>
                                  </p:childTnLst>
                                </p:cTn>
                              </p:par>
                              <p:par>
                                <p:cTn id="49" presetID="1" presetClass="entr" presetSubtype="0" fill="hold" grpId="0" nodeType="withEffect">
                                  <p:stCondLst>
                                    <p:cond delay="23000"/>
                                  </p:stCondLst>
                                  <p:childTnLst>
                                    <p:set>
                                      <p:cBhvr>
                                        <p:cTn id="50" dur="1" fill="hold">
                                          <p:stCondLst>
                                            <p:cond delay="999"/>
                                          </p:stCondLst>
                                        </p:cTn>
                                        <p:tgtEl>
                                          <p:spTgt spid="11277"/>
                                        </p:tgtEl>
                                        <p:attrNameLst>
                                          <p:attrName>style.visibility</p:attrName>
                                        </p:attrNameLst>
                                      </p:cBhvr>
                                      <p:to>
                                        <p:strVal val="visible"/>
                                      </p:to>
                                    </p:set>
                                  </p:childTnLst>
                                </p:cTn>
                              </p:par>
                              <p:par>
                                <p:cTn id="51" presetID="1" presetClass="exit" presetSubtype="0" fill="hold" nodeType="withEffect">
                                  <p:stCondLst>
                                    <p:cond delay="24000"/>
                                  </p:stCondLst>
                                  <p:childTnLst>
                                    <p:set>
                                      <p:cBhvr>
                                        <p:cTn id="52" dur="1" fill="hold">
                                          <p:stCondLst>
                                            <p:cond delay="999"/>
                                          </p:stCondLst>
                                        </p:cTn>
                                        <p:tgtEl>
                                          <p:spTgt spid="11277"/>
                                        </p:tgtEl>
                                        <p:attrNameLst>
                                          <p:attrName>style.visibility</p:attrName>
                                        </p:attrNameLst>
                                      </p:cBhvr>
                                      <p:to>
                                        <p:strVal val="hidden"/>
                                      </p:to>
                                    </p:set>
                                  </p:childTnLst>
                                </p:cTn>
                              </p:par>
                              <p:par>
                                <p:cTn id="53" presetID="1" presetClass="entr" presetSubtype="0" fill="hold" grpId="0" nodeType="withEffect">
                                  <p:stCondLst>
                                    <p:cond delay="22000"/>
                                  </p:stCondLst>
                                  <p:childTnLst>
                                    <p:set>
                                      <p:cBhvr>
                                        <p:cTn id="54" dur="1" fill="hold">
                                          <p:stCondLst>
                                            <p:cond delay="999"/>
                                          </p:stCondLst>
                                        </p:cTn>
                                        <p:tgtEl>
                                          <p:spTgt spid="11278"/>
                                        </p:tgtEl>
                                        <p:attrNameLst>
                                          <p:attrName>style.visibility</p:attrName>
                                        </p:attrNameLst>
                                      </p:cBhvr>
                                      <p:to>
                                        <p:strVal val="visible"/>
                                      </p:to>
                                    </p:set>
                                  </p:childTnLst>
                                </p:cTn>
                              </p:par>
                              <p:par>
                                <p:cTn id="55" presetID="1" presetClass="exit" presetSubtype="0" fill="hold" nodeType="withEffect">
                                  <p:stCondLst>
                                    <p:cond delay="23000"/>
                                  </p:stCondLst>
                                  <p:childTnLst>
                                    <p:set>
                                      <p:cBhvr>
                                        <p:cTn id="56" dur="1" fill="hold">
                                          <p:stCondLst>
                                            <p:cond delay="999"/>
                                          </p:stCondLst>
                                        </p:cTn>
                                        <p:tgtEl>
                                          <p:spTgt spid="11278"/>
                                        </p:tgtEl>
                                        <p:attrNameLst>
                                          <p:attrName>style.visibility</p:attrName>
                                        </p:attrNameLst>
                                      </p:cBhvr>
                                      <p:to>
                                        <p:strVal val="hidden"/>
                                      </p:to>
                                    </p:set>
                                  </p:childTnLst>
                                </p:cTn>
                              </p:par>
                              <p:par>
                                <p:cTn id="57" presetID="1" presetClass="entr" presetSubtype="0" fill="hold" grpId="0" nodeType="withEffect">
                                  <p:stCondLst>
                                    <p:cond delay="21000"/>
                                  </p:stCondLst>
                                  <p:childTnLst>
                                    <p:set>
                                      <p:cBhvr>
                                        <p:cTn id="58" dur="1" fill="hold">
                                          <p:stCondLst>
                                            <p:cond delay="999"/>
                                          </p:stCondLst>
                                        </p:cTn>
                                        <p:tgtEl>
                                          <p:spTgt spid="11279"/>
                                        </p:tgtEl>
                                        <p:attrNameLst>
                                          <p:attrName>style.visibility</p:attrName>
                                        </p:attrNameLst>
                                      </p:cBhvr>
                                      <p:to>
                                        <p:strVal val="visible"/>
                                      </p:to>
                                    </p:set>
                                  </p:childTnLst>
                                </p:cTn>
                              </p:par>
                              <p:par>
                                <p:cTn id="59" presetID="1" presetClass="exit" presetSubtype="0" fill="hold" nodeType="withEffect">
                                  <p:stCondLst>
                                    <p:cond delay="22000"/>
                                  </p:stCondLst>
                                  <p:childTnLst>
                                    <p:set>
                                      <p:cBhvr>
                                        <p:cTn id="60" dur="1" fill="hold">
                                          <p:stCondLst>
                                            <p:cond delay="999"/>
                                          </p:stCondLst>
                                        </p:cTn>
                                        <p:tgtEl>
                                          <p:spTgt spid="11279"/>
                                        </p:tgtEl>
                                        <p:attrNameLst>
                                          <p:attrName>style.visibility</p:attrName>
                                        </p:attrNameLst>
                                      </p:cBhvr>
                                      <p:to>
                                        <p:strVal val="hidden"/>
                                      </p:to>
                                    </p:set>
                                  </p:childTnLst>
                                </p:cTn>
                              </p:par>
                              <p:par>
                                <p:cTn id="61" presetID="1" presetClass="entr" presetSubtype="0" fill="hold" grpId="0" nodeType="withEffect">
                                  <p:stCondLst>
                                    <p:cond delay="20000"/>
                                  </p:stCondLst>
                                  <p:childTnLst>
                                    <p:set>
                                      <p:cBhvr>
                                        <p:cTn id="62" dur="1" fill="hold">
                                          <p:stCondLst>
                                            <p:cond delay="999"/>
                                          </p:stCondLst>
                                        </p:cTn>
                                        <p:tgtEl>
                                          <p:spTgt spid="11280"/>
                                        </p:tgtEl>
                                        <p:attrNameLst>
                                          <p:attrName>style.visibility</p:attrName>
                                        </p:attrNameLst>
                                      </p:cBhvr>
                                      <p:to>
                                        <p:strVal val="visible"/>
                                      </p:to>
                                    </p:set>
                                  </p:childTnLst>
                                </p:cTn>
                              </p:par>
                              <p:par>
                                <p:cTn id="63" presetID="1" presetClass="exit" presetSubtype="0" fill="hold" nodeType="withEffect">
                                  <p:stCondLst>
                                    <p:cond delay="21000"/>
                                  </p:stCondLst>
                                  <p:childTnLst>
                                    <p:set>
                                      <p:cBhvr>
                                        <p:cTn id="64" dur="1" fill="hold">
                                          <p:stCondLst>
                                            <p:cond delay="999"/>
                                          </p:stCondLst>
                                        </p:cTn>
                                        <p:tgtEl>
                                          <p:spTgt spid="11280"/>
                                        </p:tgtEl>
                                        <p:attrNameLst>
                                          <p:attrName>style.visibility</p:attrName>
                                        </p:attrNameLst>
                                      </p:cBhvr>
                                      <p:to>
                                        <p:strVal val="hidden"/>
                                      </p:to>
                                    </p:set>
                                  </p:childTnLst>
                                </p:cTn>
                              </p:par>
                              <p:par>
                                <p:cTn id="65" presetID="1" presetClass="entr" presetSubtype="0" fill="hold" grpId="0" nodeType="withEffect">
                                  <p:stCondLst>
                                    <p:cond delay="19000"/>
                                  </p:stCondLst>
                                  <p:childTnLst>
                                    <p:set>
                                      <p:cBhvr>
                                        <p:cTn id="66" dur="1" fill="hold">
                                          <p:stCondLst>
                                            <p:cond delay="999"/>
                                          </p:stCondLst>
                                        </p:cTn>
                                        <p:tgtEl>
                                          <p:spTgt spid="11281"/>
                                        </p:tgtEl>
                                        <p:attrNameLst>
                                          <p:attrName>style.visibility</p:attrName>
                                        </p:attrNameLst>
                                      </p:cBhvr>
                                      <p:to>
                                        <p:strVal val="visible"/>
                                      </p:to>
                                    </p:set>
                                  </p:childTnLst>
                                </p:cTn>
                              </p:par>
                              <p:par>
                                <p:cTn id="67" presetID="1" presetClass="exit" presetSubtype="0" fill="hold" nodeType="withEffect">
                                  <p:stCondLst>
                                    <p:cond delay="20000"/>
                                  </p:stCondLst>
                                  <p:childTnLst>
                                    <p:set>
                                      <p:cBhvr>
                                        <p:cTn id="68" dur="1" fill="hold">
                                          <p:stCondLst>
                                            <p:cond delay="999"/>
                                          </p:stCondLst>
                                        </p:cTn>
                                        <p:tgtEl>
                                          <p:spTgt spid="11281"/>
                                        </p:tgtEl>
                                        <p:attrNameLst>
                                          <p:attrName>style.visibility</p:attrName>
                                        </p:attrNameLst>
                                      </p:cBhvr>
                                      <p:to>
                                        <p:strVal val="hidden"/>
                                      </p:to>
                                    </p:set>
                                  </p:childTnLst>
                                </p:cTn>
                              </p:par>
                              <p:par>
                                <p:cTn id="69" presetID="1" presetClass="entr" presetSubtype="0" fill="hold" grpId="0" nodeType="withEffect">
                                  <p:stCondLst>
                                    <p:cond delay="18000"/>
                                  </p:stCondLst>
                                  <p:childTnLst>
                                    <p:set>
                                      <p:cBhvr>
                                        <p:cTn id="70" dur="1" fill="hold">
                                          <p:stCondLst>
                                            <p:cond delay="999"/>
                                          </p:stCondLst>
                                        </p:cTn>
                                        <p:tgtEl>
                                          <p:spTgt spid="11282"/>
                                        </p:tgtEl>
                                        <p:attrNameLst>
                                          <p:attrName>style.visibility</p:attrName>
                                        </p:attrNameLst>
                                      </p:cBhvr>
                                      <p:to>
                                        <p:strVal val="visible"/>
                                      </p:to>
                                    </p:set>
                                  </p:childTnLst>
                                </p:cTn>
                              </p:par>
                              <p:par>
                                <p:cTn id="71" presetID="1" presetClass="exit" presetSubtype="0" fill="hold" nodeType="withEffect">
                                  <p:stCondLst>
                                    <p:cond delay="19000"/>
                                  </p:stCondLst>
                                  <p:childTnLst>
                                    <p:set>
                                      <p:cBhvr>
                                        <p:cTn id="72" dur="1" fill="hold">
                                          <p:stCondLst>
                                            <p:cond delay="999"/>
                                          </p:stCondLst>
                                        </p:cTn>
                                        <p:tgtEl>
                                          <p:spTgt spid="11282"/>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999"/>
                                          </p:stCondLst>
                                        </p:cTn>
                                        <p:tgtEl>
                                          <p:spTgt spid="11283"/>
                                        </p:tgtEl>
                                        <p:attrNameLst>
                                          <p:attrName>style.visibility</p:attrName>
                                        </p:attrNameLst>
                                      </p:cBhvr>
                                      <p:to>
                                        <p:strVal val="visible"/>
                                      </p:to>
                                    </p:set>
                                  </p:childTnLst>
                                </p:cTn>
                              </p:par>
                              <p:par>
                                <p:cTn id="75" presetID="1" presetClass="exit" presetSubtype="0" fill="hold" nodeType="withEffect">
                                  <p:stCondLst>
                                    <p:cond delay="18000"/>
                                  </p:stCondLst>
                                  <p:childTnLst>
                                    <p:set>
                                      <p:cBhvr>
                                        <p:cTn id="76" dur="1" fill="hold">
                                          <p:stCondLst>
                                            <p:cond delay="999"/>
                                          </p:stCondLst>
                                        </p:cTn>
                                        <p:tgtEl>
                                          <p:spTgt spid="11283"/>
                                        </p:tgtEl>
                                        <p:attrNameLst>
                                          <p:attrName>style.visibility</p:attrName>
                                        </p:attrNameLst>
                                      </p:cBhvr>
                                      <p:to>
                                        <p:strVal val="hidden"/>
                                      </p:to>
                                    </p:set>
                                  </p:childTnLst>
                                </p:cTn>
                              </p:par>
                              <p:par>
                                <p:cTn id="77" presetID="1" presetClass="entr" presetSubtype="0" fill="hold" grpId="0" nodeType="withEffect">
                                  <p:stCondLst>
                                    <p:cond delay="16000"/>
                                  </p:stCondLst>
                                  <p:childTnLst>
                                    <p:set>
                                      <p:cBhvr>
                                        <p:cTn id="78" dur="1" fill="hold">
                                          <p:stCondLst>
                                            <p:cond delay="999"/>
                                          </p:stCondLst>
                                        </p:cTn>
                                        <p:tgtEl>
                                          <p:spTgt spid="11284"/>
                                        </p:tgtEl>
                                        <p:attrNameLst>
                                          <p:attrName>style.visibility</p:attrName>
                                        </p:attrNameLst>
                                      </p:cBhvr>
                                      <p:to>
                                        <p:strVal val="visible"/>
                                      </p:to>
                                    </p:set>
                                  </p:childTnLst>
                                </p:cTn>
                              </p:par>
                              <p:par>
                                <p:cTn id="79" presetID="1" presetClass="exit" presetSubtype="0" fill="hold" nodeType="withEffect">
                                  <p:stCondLst>
                                    <p:cond delay="17000"/>
                                  </p:stCondLst>
                                  <p:childTnLst>
                                    <p:set>
                                      <p:cBhvr>
                                        <p:cTn id="80" dur="1" fill="hold">
                                          <p:stCondLst>
                                            <p:cond delay="999"/>
                                          </p:stCondLst>
                                        </p:cTn>
                                        <p:tgtEl>
                                          <p:spTgt spid="11284"/>
                                        </p:tgtEl>
                                        <p:attrNameLst>
                                          <p:attrName>style.visibility</p:attrName>
                                        </p:attrNameLst>
                                      </p:cBhvr>
                                      <p:to>
                                        <p:strVal val="hidden"/>
                                      </p:to>
                                    </p:set>
                                  </p:childTnLst>
                                </p:cTn>
                              </p:par>
                              <p:par>
                                <p:cTn id="81" presetID="1" presetClass="entr" presetSubtype="0" fill="hold" grpId="0" nodeType="withEffect">
                                  <p:stCondLst>
                                    <p:cond delay="15000"/>
                                  </p:stCondLst>
                                  <p:childTnLst>
                                    <p:set>
                                      <p:cBhvr>
                                        <p:cTn id="82" dur="1" fill="hold">
                                          <p:stCondLst>
                                            <p:cond delay="999"/>
                                          </p:stCondLst>
                                        </p:cTn>
                                        <p:tgtEl>
                                          <p:spTgt spid="11285"/>
                                        </p:tgtEl>
                                        <p:attrNameLst>
                                          <p:attrName>style.visibility</p:attrName>
                                        </p:attrNameLst>
                                      </p:cBhvr>
                                      <p:to>
                                        <p:strVal val="visible"/>
                                      </p:to>
                                    </p:set>
                                  </p:childTnLst>
                                </p:cTn>
                              </p:par>
                              <p:par>
                                <p:cTn id="83" presetID="1" presetClass="exit" presetSubtype="0" fill="hold" nodeType="withEffect">
                                  <p:stCondLst>
                                    <p:cond delay="16000"/>
                                  </p:stCondLst>
                                  <p:childTnLst>
                                    <p:set>
                                      <p:cBhvr>
                                        <p:cTn id="84" dur="1" fill="hold">
                                          <p:stCondLst>
                                            <p:cond delay="999"/>
                                          </p:stCondLst>
                                        </p:cTn>
                                        <p:tgtEl>
                                          <p:spTgt spid="11285"/>
                                        </p:tgtEl>
                                        <p:attrNameLst>
                                          <p:attrName>style.visibility</p:attrName>
                                        </p:attrNameLst>
                                      </p:cBhvr>
                                      <p:to>
                                        <p:strVal val="hidden"/>
                                      </p:to>
                                    </p:set>
                                  </p:childTnLst>
                                </p:cTn>
                              </p:par>
                              <p:par>
                                <p:cTn id="85" presetID="1" presetClass="entr" presetSubtype="0" fill="hold" grpId="0" nodeType="withEffect">
                                  <p:stCondLst>
                                    <p:cond delay="14000"/>
                                  </p:stCondLst>
                                  <p:childTnLst>
                                    <p:set>
                                      <p:cBhvr>
                                        <p:cTn id="86" dur="1" fill="hold">
                                          <p:stCondLst>
                                            <p:cond delay="999"/>
                                          </p:stCondLst>
                                        </p:cTn>
                                        <p:tgtEl>
                                          <p:spTgt spid="11286"/>
                                        </p:tgtEl>
                                        <p:attrNameLst>
                                          <p:attrName>style.visibility</p:attrName>
                                        </p:attrNameLst>
                                      </p:cBhvr>
                                      <p:to>
                                        <p:strVal val="visible"/>
                                      </p:to>
                                    </p:set>
                                  </p:childTnLst>
                                </p:cTn>
                              </p:par>
                              <p:par>
                                <p:cTn id="87" presetID="1" presetClass="exit" presetSubtype="0" fill="hold" nodeType="withEffect">
                                  <p:stCondLst>
                                    <p:cond delay="15000"/>
                                  </p:stCondLst>
                                  <p:childTnLst>
                                    <p:set>
                                      <p:cBhvr>
                                        <p:cTn id="88" dur="1" fill="hold">
                                          <p:stCondLst>
                                            <p:cond delay="999"/>
                                          </p:stCondLst>
                                        </p:cTn>
                                        <p:tgtEl>
                                          <p:spTgt spid="11286"/>
                                        </p:tgtEl>
                                        <p:attrNameLst>
                                          <p:attrName>style.visibility</p:attrName>
                                        </p:attrNameLst>
                                      </p:cBhvr>
                                      <p:to>
                                        <p:strVal val="hidden"/>
                                      </p:to>
                                    </p:set>
                                  </p:childTnLst>
                                </p:cTn>
                              </p:par>
                              <p:par>
                                <p:cTn id="89" presetID="1" presetClass="entr" presetSubtype="0" fill="hold" grpId="0" nodeType="withEffect">
                                  <p:stCondLst>
                                    <p:cond delay="13000"/>
                                  </p:stCondLst>
                                  <p:childTnLst>
                                    <p:set>
                                      <p:cBhvr>
                                        <p:cTn id="90" dur="1" fill="hold">
                                          <p:stCondLst>
                                            <p:cond delay="999"/>
                                          </p:stCondLst>
                                        </p:cTn>
                                        <p:tgtEl>
                                          <p:spTgt spid="11287"/>
                                        </p:tgtEl>
                                        <p:attrNameLst>
                                          <p:attrName>style.visibility</p:attrName>
                                        </p:attrNameLst>
                                      </p:cBhvr>
                                      <p:to>
                                        <p:strVal val="visible"/>
                                      </p:to>
                                    </p:set>
                                  </p:childTnLst>
                                </p:cTn>
                              </p:par>
                              <p:par>
                                <p:cTn id="91" presetID="1" presetClass="exit" presetSubtype="0" fill="hold" nodeType="withEffect">
                                  <p:stCondLst>
                                    <p:cond delay="14000"/>
                                  </p:stCondLst>
                                  <p:childTnLst>
                                    <p:set>
                                      <p:cBhvr>
                                        <p:cTn id="92" dur="1" fill="hold">
                                          <p:stCondLst>
                                            <p:cond delay="999"/>
                                          </p:stCondLst>
                                        </p:cTn>
                                        <p:tgtEl>
                                          <p:spTgt spid="11287"/>
                                        </p:tgtEl>
                                        <p:attrNameLst>
                                          <p:attrName>style.visibility</p:attrName>
                                        </p:attrNameLst>
                                      </p:cBhvr>
                                      <p:to>
                                        <p:strVal val="hidden"/>
                                      </p:to>
                                    </p:set>
                                  </p:childTnLst>
                                </p:cTn>
                              </p:par>
                              <p:par>
                                <p:cTn id="93" presetID="1" presetClass="entr" presetSubtype="0" fill="hold" grpId="0" nodeType="withEffect">
                                  <p:stCondLst>
                                    <p:cond delay="12000"/>
                                  </p:stCondLst>
                                  <p:childTnLst>
                                    <p:set>
                                      <p:cBhvr>
                                        <p:cTn id="94" dur="1" fill="hold">
                                          <p:stCondLst>
                                            <p:cond delay="999"/>
                                          </p:stCondLst>
                                        </p:cTn>
                                        <p:tgtEl>
                                          <p:spTgt spid="11288"/>
                                        </p:tgtEl>
                                        <p:attrNameLst>
                                          <p:attrName>style.visibility</p:attrName>
                                        </p:attrNameLst>
                                      </p:cBhvr>
                                      <p:to>
                                        <p:strVal val="visible"/>
                                      </p:to>
                                    </p:set>
                                  </p:childTnLst>
                                </p:cTn>
                              </p:par>
                              <p:par>
                                <p:cTn id="95" presetID="1" presetClass="exit" presetSubtype="0" fill="hold" nodeType="withEffect">
                                  <p:stCondLst>
                                    <p:cond delay="13000"/>
                                  </p:stCondLst>
                                  <p:childTnLst>
                                    <p:set>
                                      <p:cBhvr>
                                        <p:cTn id="96" dur="1" fill="hold">
                                          <p:stCondLst>
                                            <p:cond delay="999"/>
                                          </p:stCondLst>
                                        </p:cTn>
                                        <p:tgtEl>
                                          <p:spTgt spid="11288"/>
                                        </p:tgtEl>
                                        <p:attrNameLst>
                                          <p:attrName>style.visibility</p:attrName>
                                        </p:attrNameLst>
                                      </p:cBhvr>
                                      <p:to>
                                        <p:strVal val="hidden"/>
                                      </p:to>
                                    </p:set>
                                  </p:childTnLst>
                                </p:cTn>
                              </p:par>
                              <p:par>
                                <p:cTn id="97" presetID="1" presetClass="entr" presetSubtype="0" fill="hold" grpId="0" nodeType="withEffect">
                                  <p:stCondLst>
                                    <p:cond delay="11000"/>
                                  </p:stCondLst>
                                  <p:childTnLst>
                                    <p:set>
                                      <p:cBhvr>
                                        <p:cTn id="98" dur="1" fill="hold">
                                          <p:stCondLst>
                                            <p:cond delay="999"/>
                                          </p:stCondLst>
                                        </p:cTn>
                                        <p:tgtEl>
                                          <p:spTgt spid="11289"/>
                                        </p:tgtEl>
                                        <p:attrNameLst>
                                          <p:attrName>style.visibility</p:attrName>
                                        </p:attrNameLst>
                                      </p:cBhvr>
                                      <p:to>
                                        <p:strVal val="visible"/>
                                      </p:to>
                                    </p:set>
                                  </p:childTnLst>
                                </p:cTn>
                              </p:par>
                              <p:par>
                                <p:cTn id="99" presetID="1" presetClass="exit" presetSubtype="0" fill="hold" nodeType="withEffect">
                                  <p:stCondLst>
                                    <p:cond delay="12000"/>
                                  </p:stCondLst>
                                  <p:childTnLst>
                                    <p:set>
                                      <p:cBhvr>
                                        <p:cTn id="100" dur="1" fill="hold">
                                          <p:stCondLst>
                                            <p:cond delay="999"/>
                                          </p:stCondLst>
                                        </p:cTn>
                                        <p:tgtEl>
                                          <p:spTgt spid="11289"/>
                                        </p:tgtEl>
                                        <p:attrNameLst>
                                          <p:attrName>style.visibility</p:attrName>
                                        </p:attrNameLst>
                                      </p:cBhvr>
                                      <p:to>
                                        <p:strVal val="hidden"/>
                                      </p:to>
                                    </p:set>
                                  </p:childTnLst>
                                </p:cTn>
                              </p:par>
                              <p:par>
                                <p:cTn id="101" presetID="1" presetClass="entr" presetSubtype="0" fill="hold" grpId="0" nodeType="withEffect">
                                  <p:stCondLst>
                                    <p:cond delay="10000"/>
                                  </p:stCondLst>
                                  <p:childTnLst>
                                    <p:set>
                                      <p:cBhvr>
                                        <p:cTn id="102" dur="1" fill="hold">
                                          <p:stCondLst>
                                            <p:cond delay="999"/>
                                          </p:stCondLst>
                                        </p:cTn>
                                        <p:tgtEl>
                                          <p:spTgt spid="11290"/>
                                        </p:tgtEl>
                                        <p:attrNameLst>
                                          <p:attrName>style.visibility</p:attrName>
                                        </p:attrNameLst>
                                      </p:cBhvr>
                                      <p:to>
                                        <p:strVal val="visible"/>
                                      </p:to>
                                    </p:set>
                                  </p:childTnLst>
                                </p:cTn>
                              </p:par>
                              <p:par>
                                <p:cTn id="103" presetID="1" presetClass="exit" presetSubtype="0" fill="hold" nodeType="withEffect">
                                  <p:stCondLst>
                                    <p:cond delay="11000"/>
                                  </p:stCondLst>
                                  <p:childTnLst>
                                    <p:set>
                                      <p:cBhvr>
                                        <p:cTn id="104" dur="1" fill="hold">
                                          <p:stCondLst>
                                            <p:cond delay="999"/>
                                          </p:stCondLst>
                                        </p:cTn>
                                        <p:tgtEl>
                                          <p:spTgt spid="11290"/>
                                        </p:tgtEl>
                                        <p:attrNameLst>
                                          <p:attrName>style.visibility</p:attrName>
                                        </p:attrNameLst>
                                      </p:cBhvr>
                                      <p:to>
                                        <p:strVal val="hidden"/>
                                      </p:to>
                                    </p:set>
                                  </p:childTnLst>
                                </p:cTn>
                              </p:par>
                              <p:par>
                                <p:cTn id="105" presetID="1" presetClass="entr" presetSubtype="0" fill="hold" grpId="0" nodeType="withEffect">
                                  <p:stCondLst>
                                    <p:cond delay="9000"/>
                                  </p:stCondLst>
                                  <p:childTnLst>
                                    <p:set>
                                      <p:cBhvr>
                                        <p:cTn id="106" dur="1" fill="hold">
                                          <p:stCondLst>
                                            <p:cond delay="999"/>
                                          </p:stCondLst>
                                        </p:cTn>
                                        <p:tgtEl>
                                          <p:spTgt spid="11291"/>
                                        </p:tgtEl>
                                        <p:attrNameLst>
                                          <p:attrName>style.visibility</p:attrName>
                                        </p:attrNameLst>
                                      </p:cBhvr>
                                      <p:to>
                                        <p:strVal val="visible"/>
                                      </p:to>
                                    </p:set>
                                  </p:childTnLst>
                                </p:cTn>
                              </p:par>
                              <p:par>
                                <p:cTn id="107" presetID="1" presetClass="exit" presetSubtype="0" fill="hold" nodeType="withEffect">
                                  <p:stCondLst>
                                    <p:cond delay="10000"/>
                                  </p:stCondLst>
                                  <p:childTnLst>
                                    <p:set>
                                      <p:cBhvr>
                                        <p:cTn id="108" dur="1" fill="hold">
                                          <p:stCondLst>
                                            <p:cond delay="999"/>
                                          </p:stCondLst>
                                        </p:cTn>
                                        <p:tgtEl>
                                          <p:spTgt spid="11291"/>
                                        </p:tgtEl>
                                        <p:attrNameLst>
                                          <p:attrName>style.visibility</p:attrName>
                                        </p:attrNameLst>
                                      </p:cBhvr>
                                      <p:to>
                                        <p:strVal val="hidden"/>
                                      </p:to>
                                    </p:set>
                                  </p:childTnLst>
                                </p:cTn>
                              </p:par>
                              <p:par>
                                <p:cTn id="109" presetID="1" presetClass="entr" presetSubtype="0" fill="hold" grpId="0" nodeType="withEffect">
                                  <p:stCondLst>
                                    <p:cond delay="8000"/>
                                  </p:stCondLst>
                                  <p:childTnLst>
                                    <p:set>
                                      <p:cBhvr>
                                        <p:cTn id="110" dur="1" fill="hold">
                                          <p:stCondLst>
                                            <p:cond delay="999"/>
                                          </p:stCondLst>
                                        </p:cTn>
                                        <p:tgtEl>
                                          <p:spTgt spid="11292"/>
                                        </p:tgtEl>
                                        <p:attrNameLst>
                                          <p:attrName>style.visibility</p:attrName>
                                        </p:attrNameLst>
                                      </p:cBhvr>
                                      <p:to>
                                        <p:strVal val="visible"/>
                                      </p:to>
                                    </p:set>
                                  </p:childTnLst>
                                </p:cTn>
                              </p:par>
                              <p:par>
                                <p:cTn id="111" presetID="1" presetClass="exit" presetSubtype="0" fill="hold" nodeType="withEffect">
                                  <p:stCondLst>
                                    <p:cond delay="9000"/>
                                  </p:stCondLst>
                                  <p:childTnLst>
                                    <p:set>
                                      <p:cBhvr>
                                        <p:cTn id="112" dur="1" fill="hold">
                                          <p:stCondLst>
                                            <p:cond delay="999"/>
                                          </p:stCondLst>
                                        </p:cTn>
                                        <p:tgtEl>
                                          <p:spTgt spid="11292"/>
                                        </p:tgtEl>
                                        <p:attrNameLst>
                                          <p:attrName>style.visibility</p:attrName>
                                        </p:attrNameLst>
                                      </p:cBhvr>
                                      <p:to>
                                        <p:strVal val="hidden"/>
                                      </p:to>
                                    </p:set>
                                  </p:childTnLst>
                                </p:cTn>
                              </p:par>
                              <p:par>
                                <p:cTn id="113" presetID="1" presetClass="entr" presetSubtype="0" fill="hold" grpId="0" nodeType="withEffect">
                                  <p:stCondLst>
                                    <p:cond delay="7000"/>
                                  </p:stCondLst>
                                  <p:childTnLst>
                                    <p:set>
                                      <p:cBhvr>
                                        <p:cTn id="114" dur="1" fill="hold">
                                          <p:stCondLst>
                                            <p:cond delay="999"/>
                                          </p:stCondLst>
                                        </p:cTn>
                                        <p:tgtEl>
                                          <p:spTgt spid="11293"/>
                                        </p:tgtEl>
                                        <p:attrNameLst>
                                          <p:attrName>style.visibility</p:attrName>
                                        </p:attrNameLst>
                                      </p:cBhvr>
                                      <p:to>
                                        <p:strVal val="visible"/>
                                      </p:to>
                                    </p:set>
                                  </p:childTnLst>
                                </p:cTn>
                              </p:par>
                              <p:par>
                                <p:cTn id="115" presetID="1" presetClass="exit" presetSubtype="0" fill="hold" nodeType="withEffect">
                                  <p:stCondLst>
                                    <p:cond delay="8000"/>
                                  </p:stCondLst>
                                  <p:childTnLst>
                                    <p:set>
                                      <p:cBhvr>
                                        <p:cTn id="116" dur="1" fill="hold">
                                          <p:stCondLst>
                                            <p:cond delay="999"/>
                                          </p:stCondLst>
                                        </p:cTn>
                                        <p:tgtEl>
                                          <p:spTgt spid="11293"/>
                                        </p:tgtEl>
                                        <p:attrNameLst>
                                          <p:attrName>style.visibility</p:attrName>
                                        </p:attrNameLst>
                                      </p:cBhvr>
                                      <p:to>
                                        <p:strVal val="hidden"/>
                                      </p:to>
                                    </p:set>
                                  </p:childTnLst>
                                </p:cTn>
                              </p:par>
                              <p:par>
                                <p:cTn id="117" presetID="1" presetClass="entr" presetSubtype="0" fill="hold" grpId="0" nodeType="withEffect">
                                  <p:stCondLst>
                                    <p:cond delay="6000"/>
                                  </p:stCondLst>
                                  <p:childTnLst>
                                    <p:set>
                                      <p:cBhvr>
                                        <p:cTn id="118" dur="1" fill="hold">
                                          <p:stCondLst>
                                            <p:cond delay="999"/>
                                          </p:stCondLst>
                                        </p:cTn>
                                        <p:tgtEl>
                                          <p:spTgt spid="11294"/>
                                        </p:tgtEl>
                                        <p:attrNameLst>
                                          <p:attrName>style.visibility</p:attrName>
                                        </p:attrNameLst>
                                      </p:cBhvr>
                                      <p:to>
                                        <p:strVal val="visible"/>
                                      </p:to>
                                    </p:set>
                                  </p:childTnLst>
                                </p:cTn>
                              </p:par>
                              <p:par>
                                <p:cTn id="119" presetID="1" presetClass="exit" presetSubtype="0" fill="hold" nodeType="withEffect">
                                  <p:stCondLst>
                                    <p:cond delay="7000"/>
                                  </p:stCondLst>
                                  <p:childTnLst>
                                    <p:set>
                                      <p:cBhvr>
                                        <p:cTn id="120" dur="1" fill="hold">
                                          <p:stCondLst>
                                            <p:cond delay="999"/>
                                          </p:stCondLst>
                                        </p:cTn>
                                        <p:tgtEl>
                                          <p:spTgt spid="11294"/>
                                        </p:tgtEl>
                                        <p:attrNameLst>
                                          <p:attrName>style.visibility</p:attrName>
                                        </p:attrNameLst>
                                      </p:cBhvr>
                                      <p:to>
                                        <p:strVal val="hidden"/>
                                      </p:to>
                                    </p:set>
                                  </p:childTnLst>
                                </p:cTn>
                              </p:par>
                              <p:par>
                                <p:cTn id="121" presetID="1" presetClass="entr" presetSubtype="0" fill="hold" grpId="0" nodeType="withEffect">
                                  <p:stCondLst>
                                    <p:cond delay="5000"/>
                                  </p:stCondLst>
                                  <p:childTnLst>
                                    <p:set>
                                      <p:cBhvr>
                                        <p:cTn id="122" dur="1" fill="hold">
                                          <p:stCondLst>
                                            <p:cond delay="999"/>
                                          </p:stCondLst>
                                        </p:cTn>
                                        <p:tgtEl>
                                          <p:spTgt spid="11295"/>
                                        </p:tgtEl>
                                        <p:attrNameLst>
                                          <p:attrName>style.visibility</p:attrName>
                                        </p:attrNameLst>
                                      </p:cBhvr>
                                      <p:to>
                                        <p:strVal val="visible"/>
                                      </p:to>
                                    </p:set>
                                  </p:childTnLst>
                                </p:cTn>
                              </p:par>
                              <p:par>
                                <p:cTn id="123" presetID="1" presetClass="exit" presetSubtype="0" fill="hold" nodeType="withEffect">
                                  <p:stCondLst>
                                    <p:cond delay="6000"/>
                                  </p:stCondLst>
                                  <p:childTnLst>
                                    <p:set>
                                      <p:cBhvr>
                                        <p:cTn id="124" dur="1" fill="hold">
                                          <p:stCondLst>
                                            <p:cond delay="999"/>
                                          </p:stCondLst>
                                        </p:cTn>
                                        <p:tgtEl>
                                          <p:spTgt spid="11295"/>
                                        </p:tgtEl>
                                        <p:attrNameLst>
                                          <p:attrName>style.visibility</p:attrName>
                                        </p:attrNameLst>
                                      </p:cBhvr>
                                      <p:to>
                                        <p:strVal val="hidden"/>
                                      </p:to>
                                    </p:set>
                                  </p:childTnLst>
                                </p:cTn>
                              </p:par>
                              <p:par>
                                <p:cTn id="125" presetID="1" presetClass="entr" presetSubtype="0" fill="hold" grpId="0" nodeType="withEffect">
                                  <p:stCondLst>
                                    <p:cond delay="4000"/>
                                  </p:stCondLst>
                                  <p:childTnLst>
                                    <p:set>
                                      <p:cBhvr>
                                        <p:cTn id="126" dur="1" fill="hold">
                                          <p:stCondLst>
                                            <p:cond delay="999"/>
                                          </p:stCondLst>
                                        </p:cTn>
                                        <p:tgtEl>
                                          <p:spTgt spid="11296"/>
                                        </p:tgtEl>
                                        <p:attrNameLst>
                                          <p:attrName>style.visibility</p:attrName>
                                        </p:attrNameLst>
                                      </p:cBhvr>
                                      <p:to>
                                        <p:strVal val="visible"/>
                                      </p:to>
                                    </p:set>
                                  </p:childTnLst>
                                </p:cTn>
                              </p:par>
                              <p:par>
                                <p:cTn id="127" presetID="1" presetClass="exit" presetSubtype="0" fill="hold" nodeType="withEffect">
                                  <p:stCondLst>
                                    <p:cond delay="5000"/>
                                  </p:stCondLst>
                                  <p:childTnLst>
                                    <p:set>
                                      <p:cBhvr>
                                        <p:cTn id="128" dur="1" fill="hold">
                                          <p:stCondLst>
                                            <p:cond delay="999"/>
                                          </p:stCondLst>
                                        </p:cTn>
                                        <p:tgtEl>
                                          <p:spTgt spid="11296"/>
                                        </p:tgtEl>
                                        <p:attrNameLst>
                                          <p:attrName>style.visibility</p:attrName>
                                        </p:attrNameLst>
                                      </p:cBhvr>
                                      <p:to>
                                        <p:strVal val="hidden"/>
                                      </p:to>
                                    </p:set>
                                  </p:childTnLst>
                                </p:cTn>
                              </p:par>
                              <p:par>
                                <p:cTn id="129" presetID="1" presetClass="entr" presetSubtype="0" fill="hold" grpId="0" nodeType="withEffect">
                                  <p:stCondLst>
                                    <p:cond delay="3000"/>
                                  </p:stCondLst>
                                  <p:childTnLst>
                                    <p:set>
                                      <p:cBhvr>
                                        <p:cTn id="130" dur="1" fill="hold">
                                          <p:stCondLst>
                                            <p:cond delay="999"/>
                                          </p:stCondLst>
                                        </p:cTn>
                                        <p:tgtEl>
                                          <p:spTgt spid="11297"/>
                                        </p:tgtEl>
                                        <p:attrNameLst>
                                          <p:attrName>style.visibility</p:attrName>
                                        </p:attrNameLst>
                                      </p:cBhvr>
                                      <p:to>
                                        <p:strVal val="visible"/>
                                      </p:to>
                                    </p:set>
                                  </p:childTnLst>
                                </p:cTn>
                              </p:par>
                              <p:par>
                                <p:cTn id="131" presetID="1" presetClass="exit" presetSubtype="0" fill="hold" nodeType="withEffect">
                                  <p:stCondLst>
                                    <p:cond delay="4000"/>
                                  </p:stCondLst>
                                  <p:childTnLst>
                                    <p:set>
                                      <p:cBhvr>
                                        <p:cTn id="132" dur="1" fill="hold">
                                          <p:stCondLst>
                                            <p:cond delay="999"/>
                                          </p:stCondLst>
                                        </p:cTn>
                                        <p:tgtEl>
                                          <p:spTgt spid="11297"/>
                                        </p:tgtEl>
                                        <p:attrNameLst>
                                          <p:attrName>style.visibility</p:attrName>
                                        </p:attrNameLst>
                                      </p:cBhvr>
                                      <p:to>
                                        <p:strVal val="hidden"/>
                                      </p:to>
                                    </p:set>
                                  </p:childTnLst>
                                </p:cTn>
                              </p:par>
                              <p:par>
                                <p:cTn id="133" presetID="1" presetClass="entr" presetSubtype="0" fill="hold" grpId="0" nodeType="withEffect">
                                  <p:stCondLst>
                                    <p:cond delay="2000"/>
                                  </p:stCondLst>
                                  <p:childTnLst>
                                    <p:set>
                                      <p:cBhvr>
                                        <p:cTn id="134" dur="1" fill="hold">
                                          <p:stCondLst>
                                            <p:cond delay="999"/>
                                          </p:stCondLst>
                                        </p:cTn>
                                        <p:tgtEl>
                                          <p:spTgt spid="11298"/>
                                        </p:tgtEl>
                                        <p:attrNameLst>
                                          <p:attrName>style.visibility</p:attrName>
                                        </p:attrNameLst>
                                      </p:cBhvr>
                                      <p:to>
                                        <p:strVal val="visible"/>
                                      </p:to>
                                    </p:set>
                                  </p:childTnLst>
                                </p:cTn>
                              </p:par>
                              <p:par>
                                <p:cTn id="135" presetID="1" presetClass="exit" presetSubtype="0" fill="hold" nodeType="withEffect">
                                  <p:stCondLst>
                                    <p:cond delay="3000"/>
                                  </p:stCondLst>
                                  <p:childTnLst>
                                    <p:set>
                                      <p:cBhvr>
                                        <p:cTn id="136" dur="1" fill="hold">
                                          <p:stCondLst>
                                            <p:cond delay="999"/>
                                          </p:stCondLst>
                                        </p:cTn>
                                        <p:tgtEl>
                                          <p:spTgt spid="11298"/>
                                        </p:tgtEl>
                                        <p:attrNameLst>
                                          <p:attrName>style.visibility</p:attrName>
                                        </p:attrNameLst>
                                      </p:cBhvr>
                                      <p:to>
                                        <p:strVal val="hidden"/>
                                      </p:to>
                                    </p:set>
                                  </p:childTnLst>
                                </p:cTn>
                              </p:par>
                              <p:par>
                                <p:cTn id="137" presetID="1" presetClass="entr" presetSubtype="0" fill="hold" grpId="0" nodeType="withEffect">
                                  <p:stCondLst>
                                    <p:cond delay="1000"/>
                                  </p:stCondLst>
                                  <p:childTnLst>
                                    <p:set>
                                      <p:cBhvr>
                                        <p:cTn id="138" dur="1" fill="hold">
                                          <p:stCondLst>
                                            <p:cond delay="999"/>
                                          </p:stCondLst>
                                        </p:cTn>
                                        <p:tgtEl>
                                          <p:spTgt spid="11299"/>
                                        </p:tgtEl>
                                        <p:attrNameLst>
                                          <p:attrName>style.visibility</p:attrName>
                                        </p:attrNameLst>
                                      </p:cBhvr>
                                      <p:to>
                                        <p:strVal val="visible"/>
                                      </p:to>
                                    </p:set>
                                  </p:childTnLst>
                                </p:cTn>
                              </p:par>
                              <p:par>
                                <p:cTn id="139" presetID="1" presetClass="exit" presetSubtype="0" fill="hold" nodeType="withEffect">
                                  <p:stCondLst>
                                    <p:cond delay="2000"/>
                                  </p:stCondLst>
                                  <p:childTnLst>
                                    <p:set>
                                      <p:cBhvr>
                                        <p:cTn id="140" dur="1" fill="hold">
                                          <p:stCondLst>
                                            <p:cond delay="999"/>
                                          </p:stCondLst>
                                        </p:cTn>
                                        <p:tgtEl>
                                          <p:spTgt spid="11299"/>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999"/>
                                          </p:stCondLst>
                                        </p:cTn>
                                        <p:tgtEl>
                                          <p:spTgt spid="11300"/>
                                        </p:tgtEl>
                                        <p:attrNameLst>
                                          <p:attrName>style.visibility</p:attrName>
                                        </p:attrNameLst>
                                      </p:cBhvr>
                                      <p:to>
                                        <p:strVal val="visible"/>
                                      </p:to>
                                    </p:set>
                                  </p:childTnLst>
                                </p:cTn>
                              </p:par>
                              <p:par>
                                <p:cTn id="143" presetID="1" presetClass="exit" presetSubtype="0" fill="hold" nodeType="withEffect">
                                  <p:stCondLst>
                                    <p:cond delay="1000"/>
                                  </p:stCondLst>
                                  <p:childTnLst>
                                    <p:set>
                                      <p:cBhvr>
                                        <p:cTn id="144" dur="1" fill="hold">
                                          <p:stCondLst>
                                            <p:cond delay="999"/>
                                          </p:stCondLst>
                                        </p:cTn>
                                        <p:tgtEl>
                                          <p:spTgt spid="113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p:bldP spid="11270" grpId="0"/>
      <p:bldP spid="11271" grpId="0"/>
      <p:bldP spid="11272" grpId="0"/>
      <p:bldP spid="11273" grpId="0"/>
      <p:bldP spid="11274" grpId="0"/>
      <p:bldP spid="11275" grpId="0"/>
      <p:bldP spid="11276" grpId="0"/>
      <p:bldP spid="11277" grpId="0"/>
      <p:bldP spid="11278" grpId="0"/>
      <p:bldP spid="11279" grpId="0"/>
      <p:bldP spid="11280" grpId="0"/>
      <p:bldP spid="11281" grpId="0"/>
      <p:bldP spid="11282" grpId="0"/>
      <p:bldP spid="11283" grpId="0"/>
      <p:bldP spid="11284" grpId="0"/>
      <p:bldP spid="11285" grpId="0"/>
      <p:bldP spid="11286" grpId="0"/>
      <p:bldP spid="11287" grpId="0"/>
      <p:bldP spid="11288" grpId="0"/>
      <p:bldP spid="11289" grpId="0"/>
      <p:bldP spid="11290" grpId="0"/>
      <p:bldP spid="11291" grpId="0"/>
      <p:bldP spid="11292" grpId="0"/>
      <p:bldP spid="11293" grpId="0"/>
      <p:bldP spid="11294" grpId="0"/>
      <p:bldP spid="11295" grpId="0"/>
      <p:bldP spid="11296" grpId="0"/>
      <p:bldP spid="11297" grpId="0"/>
      <p:bldP spid="11298" grpId="0"/>
      <p:bldP spid="11299" grpId="0"/>
      <p:bldP spid="11300"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EDB3"/>
        </a:solidFill>
      </p:bgPr>
    </p:bg>
    <p:spTree>
      <p:nvGrpSpPr>
        <p:cNvPr id="1" name=""/>
        <p:cNvGrpSpPr/>
        <p:nvPr/>
      </p:nvGrpSpPr>
      <p:grpSpPr/>
      <p:pic>
        <p:nvPicPr>
          <p:cNvPr id="12290"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92075" y="-242887"/>
            <a:ext cx="4308475" cy="7200900"/>
          </a:xfrm>
          <a:prstGeom prst="rect">
            <a:avLst/>
          </a:prstGeom>
          <a:noFill/>
          <a:ln cap="flat">
            <a:noFill/>
            <a:prstDash val="solid"/>
            <a:round/>
            <a:headEnd type="none" w="med" len="med"/>
            <a:tailEnd type="none" w="med" len="med"/>
          </a:ln>
        </p:spPr>
      </p:pic>
      <p:sp>
        <p:nvSpPr>
          <p:cNvPr id="12291" name="כותרת 1"/>
          <p:cNvSpPr>
            <a:spLocks noGrp="1"/>
          </p:cNvSpPr>
          <p:nvPr>
            <p:ph type="ctrTitle"/>
          </p:nvPr>
        </p:nvSpPr>
        <p:spPr>
          <a:xfrm>
            <a:off x="4225528" y="304735"/>
            <a:ext cx="7873206"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solidFill>
                    <a:srgbClr val="FFFFFF"/>
                  </a:solidFill>
                  <a:prstDash val="solid"/>
                  <a:round/>
                  <a:headEnd type="none" w="med" len="med"/>
                  <a:tailEnd type="none" w="med" len="med"/>
                </a:ln>
                <a:solidFill>
                  <a:srgbClr val="000000"/>
                </a:solidFill>
                <a:effectLst>
                  <a:outerShdw blurRad="12700" dist="38100" dir="2700000" algn="tl" rotWithShape="0">
                    <a:srgbClr val="808080"/>
                  </a:outerShdw>
                </a:effectLst>
                <a:uLnTx/>
                <a:uFillTx/>
                <a:latin typeface="Guttman Miryam" pitchFamily="2" charset="-79"/>
                <a:ea typeface="Arial"/>
                <a:cs typeface="Guttman Miryam" panose="02010301010101010101" pitchFamily="2" charset="-79"/>
                <a:sym typeface="Wingdings" charset="2"/>
              </a:rPr>
              <a:t>שאלה שביעית</a:t>
            </a:r>
          </a:p>
        </p:txBody>
      </p:sp>
      <p:sp>
        <p:nvSpPr>
          <p:cNvPr id="12292" name="מלבן 4"/>
          <p:cNvSpPr/>
          <p:nvPr/>
        </p:nvSpPr>
        <p:spPr>
          <a:xfrm>
            <a:off x="4659313" y="1773238"/>
            <a:ext cx="7005637" cy="723900"/>
          </a:xfrm>
          <a:prstGeom prst="rect">
            <a:avLst/>
          </a:prstGeom>
          <a:noFill/>
          <a:ln cap="flat">
            <a:noFill/>
            <a:prstDash val="solid"/>
            <a:round/>
            <a:headEnd type="none" w="med" len="med"/>
            <a:tailEnd type="none" w="med" len="med"/>
          </a:ln>
        </p:spPr>
        <p:txBody>
          <a:bodyPr wrap="squar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4000" b="1">
                <a:solidFill>
                  <a:srgbClr val="5B9BD5"/>
                </a:solidFill>
                <a:latin typeface="Guttman Haim-Condensed" panose="02010401010101010101" pitchFamily="2" charset="-79"/>
                <a:cs typeface="Guttman Haim-Condensed" panose="02010401010101010101" pitchFamily="2" charset="-79"/>
              </a:rPr>
              <a:t>מהן ארבעת המצוות המיוחדות לפורים?</a:t>
            </a:r>
            <a:endParaRPr lang="he-IL" sz="4000" b="1">
              <a:solidFill>
                <a:srgbClr val="5B9BD5"/>
              </a:solidFill>
              <a:latin typeface="Guttman Haim-Condensed" panose="02010401010101010101" pitchFamily="2" charset="-79"/>
              <a:cs typeface="Guttman Haim-Condensed" panose="02010401010101010101" pitchFamily="2" charset="-79"/>
            </a:endParaRPr>
          </a:p>
        </p:txBody>
      </p:sp>
      <p:sp>
        <p:nvSpPr>
          <p:cNvPr id="12293" name="מלבן 8"/>
          <p:cNvSpPr/>
          <p:nvPr/>
        </p:nvSpPr>
        <p:spPr>
          <a:xfrm>
            <a:off x="5807968" y="2575760"/>
            <a:ext cx="5044032" cy="3416300"/>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1. </a:t>
            </a:r>
            <a:r>
              <a:rPr kumimoji="0" lang="he-IL" altLang="en-US" sz="54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מ</a:t>
            </a: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קרא מגילה</a:t>
            </a:r>
          </a:p>
          <a:p>
            <a:pPr marL="0" marR="0" lvl="0" indent="0" algn="r" defTabSz="914400" rtl="1" eaLnBrk="1" fontAlgn="auto" latinLnBrk="0" hangingPunct="1">
              <a:lnSpc>
                <a:spcPct val="100000"/>
              </a:lnSpc>
              <a:spcBef>
                <a:spcPct val="0"/>
              </a:spcBef>
              <a:spcAft>
                <a:spcPct val="0"/>
              </a:spcAft>
              <a:buClrTx/>
              <a:buSzTx/>
              <a:buFontTx/>
              <a:buNone/>
            </a:pP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2. </a:t>
            </a:r>
            <a:r>
              <a:rPr kumimoji="0" lang="he-IL" altLang="en-US" sz="54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מ</a:t>
            </a: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שתה ושמחה</a:t>
            </a:r>
          </a:p>
          <a:p>
            <a:pPr marL="0" marR="0" lvl="0" indent="0" algn="r" defTabSz="914400" rtl="1" eaLnBrk="1" fontAlgn="auto" latinLnBrk="0" hangingPunct="1">
              <a:lnSpc>
                <a:spcPct val="100000"/>
              </a:lnSpc>
              <a:spcBef>
                <a:spcPct val="0"/>
              </a:spcBef>
              <a:spcAft>
                <a:spcPct val="0"/>
              </a:spcAft>
              <a:buClrTx/>
              <a:buSzTx/>
              <a:buFontTx/>
              <a:buNone/>
            </a:pP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3. </a:t>
            </a:r>
            <a:r>
              <a:rPr kumimoji="0" lang="he-IL" altLang="en-US" sz="54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מ</a:t>
            </a: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שלוח מנות</a:t>
            </a:r>
          </a:p>
          <a:p>
            <a:pPr marL="0" marR="0" lvl="0" indent="0" algn="r" defTabSz="914400" rtl="1" eaLnBrk="1" fontAlgn="auto" latinLnBrk="0" hangingPunct="1">
              <a:lnSpc>
                <a:spcPct val="100000"/>
              </a:lnSpc>
              <a:spcBef>
                <a:spcPct val="0"/>
              </a:spcBef>
              <a:spcAft>
                <a:spcPct val="0"/>
              </a:spcAft>
              <a:buClrTx/>
              <a:buSzTx/>
              <a:buFontTx/>
              <a:buNone/>
            </a:pP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4. </a:t>
            </a:r>
            <a:r>
              <a:rPr kumimoji="0" lang="he-IL" altLang="en-US" sz="54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מ</a:t>
            </a: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תנות לאביונים (=עניים)</a:t>
            </a:r>
          </a:p>
        </p:txBody>
      </p:sp>
      <p:sp>
        <p:nvSpPr>
          <p:cNvPr id="12294" name="מלבן 2"/>
          <p:cNvSpPr/>
          <p:nvPr/>
        </p:nvSpPr>
        <p:spPr>
          <a:xfrm>
            <a:off x="475446" y="694754"/>
            <a:ext cx="3516932" cy="2156123"/>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just"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שמחת הפורים היא גם בחיבור בין חלקי העם הבא לידי ביטוי  במצוות החג: מקרא מגילה (כדי להסביר מדוע חוגגים), משתה ושמחה (בפורום המשפחתי או החברי המצומצם), משלוח מנות (בין חברים קרובים ורחוקים) ומתנות לאביונים (בין חלקי העם השונים ועזרה לשכבות החלשות בחברה).</a:t>
            </a:r>
          </a:p>
          <a:p>
            <a:pPr marL="0" marR="0" lvl="0" indent="0" algn="just"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וככתוב בפסוק: "לַעֲשׂוֹת אוֹתָם יְמֵי מִשְׁתֶּה וְשִׂמְחָה וּמִשְׁלוֹחַ מָנוֹת אִישׁ לְרֵעֵהוּ וּמַתָּנוֹת לָאֶבְיוֹנִים"</a:t>
            </a:r>
          </a:p>
          <a:p>
            <a:pPr marL="0" marR="0" lvl="0" indent="0" algn="just"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(אסתר פרק ט')</a:t>
            </a:r>
          </a:p>
        </p:txBody>
      </p:sp>
      <p:sp>
        <p:nvSpPr>
          <p:cNvPr id="12295" name="אליפסה 11"/>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296" name="אליפסה 15"/>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297" name="אליפסה 16"/>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298" name="אליפסה 17"/>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299" name="אליפסה 18"/>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00" name="אליפסה 19"/>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01" name="אליפסה 20"/>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02" name="אליפסה 21"/>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03" name="אליפסה 22"/>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04" name="אליפסה 23"/>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05" name="אליפסה 24"/>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06" name="אליפסה 25"/>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07" name="אליפסה 26"/>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08" name="אליפסה 27"/>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09" name="אליפסה 28"/>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10" name="אליפסה 29"/>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11" name="אליפסה 30"/>
          <p:cNvSpPr/>
          <p:nvPr/>
        </p:nvSpPr>
        <p:spPr>
          <a:xfrm>
            <a:off x="6802438"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12" name="אליפסה 31"/>
          <p:cNvSpPr/>
          <p:nvPr/>
        </p:nvSpPr>
        <p:spPr>
          <a:xfrm>
            <a:off x="6786562"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13" name="אליפסה 32"/>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14" name="אליפסה 33"/>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15" name="אליפסה 34"/>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16" name="אליפסה 35"/>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17" name="אליפסה 36"/>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18" name="אליפסה 37"/>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19" name="אליפסה 38"/>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20" name="אליפסה 39"/>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21" name="אליפסה 40"/>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22" name="אליפסה 41"/>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23" name="אליפסה 42"/>
          <p:cNvSpPr/>
          <p:nvPr/>
        </p:nvSpPr>
        <p:spPr>
          <a:xfrm>
            <a:off x="6794500" y="313372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2324" name="אליפסה 43"/>
          <p:cNvSpPr/>
          <p:nvPr/>
        </p:nvSpPr>
        <p:spPr>
          <a:xfrm>
            <a:off x="6794500" y="3133725"/>
            <a:ext cx="2997200" cy="2963862"/>
          </a:xfrm>
          <a:prstGeom prst="ellipse">
            <a:avLst/>
          </a:prstGeom>
          <a:solidFill>
            <a:srgbClr val="00B0F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withEffect">
                                  <p:stCondLst>
                                    <p:cond delay="31000"/>
                                  </p:stCondLst>
                                  <p:childTnLst>
                                    <p:set>
                                      <p:cBhvr>
                                        <p:cTn id="6" dur="1" fill="hold">
                                          <p:stCondLst>
                                            <p:cond delay="0"/>
                                          </p:stCondLst>
                                        </p:cTn>
                                        <p:tgtEl>
                                          <p:spTgt spid="12293"/>
                                        </p:tgtEl>
                                        <p:attrNameLst>
                                          <p:attrName>style.visibility</p:attrName>
                                        </p:attrNameLst>
                                      </p:cBhvr>
                                      <p:to>
                                        <p:strVal val="visible"/>
                                      </p:to>
                                    </p:set>
                                    <p:animEffect transition="in" filter="wipe(down)">
                                      <p:cBhvr>
                                        <p:cTn id="7" dur="580">
                                          <p:stCondLst>
                                            <p:cond delay="0"/>
                                          </p:stCondLst>
                                        </p:cTn>
                                        <p:tgtEl>
                                          <p:spTgt spid="12293"/>
                                        </p:tgtEl>
                                      </p:cBhvr>
                                    </p:animEffect>
                                    <p:anim calcmode="lin" valueType="num">
                                      <p:cBhvr>
                                        <p:cTn id="8" dur="1822" tmFilter="0,0; 0.14,0.36; 0.43,0.73; 0.71,0.91; 1.0,1.0">
                                          <p:stCondLst>
                                            <p:cond delay="0"/>
                                          </p:stCondLst>
                                        </p:cTn>
                                        <p:tgtEl>
                                          <p:spTgt spid="1229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3"/>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3"/>
                                        </p:tgtEl>
                                      </p:cBhvr>
                                      <p:to x="100000" y="60000"/>
                                    </p:animScale>
                                    <p:animScale>
                                      <p:cBhvr>
                                        <p:cTn id="14" dur="166" decel="50000">
                                          <p:stCondLst>
                                            <p:cond delay="676"/>
                                          </p:stCondLst>
                                        </p:cTn>
                                        <p:tgtEl>
                                          <p:spTgt spid="12293"/>
                                        </p:tgtEl>
                                      </p:cBhvr>
                                      <p:to x="100000" y="100000"/>
                                    </p:animScale>
                                    <p:animScale>
                                      <p:cBhvr>
                                        <p:cTn id="15" dur="26">
                                          <p:stCondLst>
                                            <p:cond delay="1312"/>
                                          </p:stCondLst>
                                        </p:cTn>
                                        <p:tgtEl>
                                          <p:spTgt spid="12293"/>
                                        </p:tgtEl>
                                      </p:cBhvr>
                                      <p:to x="100000" y="80000"/>
                                    </p:animScale>
                                    <p:animScale>
                                      <p:cBhvr>
                                        <p:cTn id="16" dur="166" decel="50000">
                                          <p:stCondLst>
                                            <p:cond delay="1338"/>
                                          </p:stCondLst>
                                        </p:cTn>
                                        <p:tgtEl>
                                          <p:spTgt spid="12293"/>
                                        </p:tgtEl>
                                      </p:cBhvr>
                                      <p:to x="100000" y="100000"/>
                                    </p:animScale>
                                    <p:animScale>
                                      <p:cBhvr>
                                        <p:cTn id="17" dur="26">
                                          <p:stCondLst>
                                            <p:cond delay="1642"/>
                                          </p:stCondLst>
                                        </p:cTn>
                                        <p:tgtEl>
                                          <p:spTgt spid="12293"/>
                                        </p:tgtEl>
                                      </p:cBhvr>
                                      <p:to x="100000" y="90000"/>
                                    </p:animScale>
                                    <p:animScale>
                                      <p:cBhvr>
                                        <p:cTn id="18" dur="166" decel="50000">
                                          <p:stCondLst>
                                            <p:cond delay="1668"/>
                                          </p:stCondLst>
                                        </p:cTn>
                                        <p:tgtEl>
                                          <p:spTgt spid="12293"/>
                                        </p:tgtEl>
                                      </p:cBhvr>
                                      <p:to x="100000" y="100000"/>
                                    </p:animScale>
                                    <p:animScale>
                                      <p:cBhvr>
                                        <p:cTn id="19" dur="26">
                                          <p:stCondLst>
                                            <p:cond delay="1808"/>
                                          </p:stCondLst>
                                        </p:cTn>
                                        <p:tgtEl>
                                          <p:spTgt spid="12293"/>
                                        </p:tgtEl>
                                      </p:cBhvr>
                                      <p:to x="100000" y="95000"/>
                                    </p:animScale>
                                    <p:animScale>
                                      <p:cBhvr>
                                        <p:cTn id="20" dur="166" decel="50000">
                                          <p:stCondLst>
                                            <p:cond delay="1834"/>
                                          </p:stCondLst>
                                        </p:cTn>
                                        <p:tgtEl>
                                          <p:spTgt spid="12293"/>
                                        </p:tgtEl>
                                      </p:cBhvr>
                                      <p:to x="100000" y="100000"/>
                                    </p:animScale>
                                  </p:childTnLst>
                                </p:cTn>
                              </p:par>
                              <p:par>
                                <p:cTn id="21" presetID="2" presetClass="entr" presetSubtype="4" fill="hold" grpId="0" nodeType="withEffect">
                                  <p:stCondLst>
                                    <p:cond delay="31000"/>
                                  </p:stCondLst>
                                  <p:childTnLst>
                                    <p:set>
                                      <p:cBhvr>
                                        <p:cTn id="22" dur="1" fill="hold">
                                          <p:stCondLst>
                                            <p:cond delay="0"/>
                                          </p:stCondLst>
                                        </p:cTn>
                                        <p:tgtEl>
                                          <p:spTgt spid="12294"/>
                                        </p:tgtEl>
                                        <p:attrNameLst>
                                          <p:attrName>style.visibility</p:attrName>
                                        </p:attrNameLst>
                                      </p:cBhvr>
                                      <p:to>
                                        <p:strVal val="visible"/>
                                      </p:to>
                                    </p:set>
                                    <p:anim calcmode="lin" valueType="num">
                                      <p:cBhvr additive="base">
                                        <p:cTn id="23" dur="500" fill="hold"/>
                                        <p:tgtEl>
                                          <p:spTgt spid="12294"/>
                                        </p:tgtEl>
                                        <p:attrNameLst>
                                          <p:attrName>ppt_x</p:attrName>
                                        </p:attrNameLst>
                                      </p:cBhvr>
                                      <p:tavLst>
                                        <p:tav tm="0">
                                          <p:val>
                                            <p:strVal val="#ppt_x"/>
                                          </p:val>
                                        </p:tav>
                                        <p:tav tm="100000">
                                          <p:val>
                                            <p:strVal val="#ppt_x"/>
                                          </p:val>
                                        </p:tav>
                                      </p:tavLst>
                                    </p:anim>
                                    <p:anim calcmode="lin" valueType="num">
                                      <p:cBhvr additive="base">
                                        <p:cTn id="24" dur="500" fill="hold"/>
                                        <p:tgtEl>
                                          <p:spTgt spid="12294"/>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29000"/>
                                  </p:stCondLst>
                                  <p:childTnLst>
                                    <p:set>
                                      <p:cBhvr>
                                        <p:cTn id="26" dur="1" fill="hold">
                                          <p:stCondLst>
                                            <p:cond delay="999"/>
                                          </p:stCondLst>
                                        </p:cTn>
                                        <p:tgtEl>
                                          <p:spTgt spid="12295"/>
                                        </p:tgtEl>
                                        <p:attrNameLst>
                                          <p:attrName>style.visibility</p:attrName>
                                        </p:attrNameLst>
                                      </p:cBhvr>
                                      <p:to>
                                        <p:strVal val="visible"/>
                                      </p:to>
                                    </p:set>
                                  </p:childTnLst>
                                </p:cTn>
                              </p:par>
                              <p:par>
                                <p:cTn id="27" presetID="1" presetClass="exit" presetSubtype="0" fill="hold" nodeType="withEffect">
                                  <p:stCondLst>
                                    <p:cond delay="30000"/>
                                  </p:stCondLst>
                                  <p:childTnLst>
                                    <p:set>
                                      <p:cBhvr>
                                        <p:cTn id="28" dur="1" fill="hold">
                                          <p:stCondLst>
                                            <p:cond delay="999"/>
                                          </p:stCondLst>
                                        </p:cTn>
                                        <p:tgtEl>
                                          <p:spTgt spid="12295"/>
                                        </p:tgtEl>
                                        <p:attrNameLst>
                                          <p:attrName>style.visibility</p:attrName>
                                        </p:attrNameLst>
                                      </p:cBhvr>
                                      <p:to>
                                        <p:strVal val="hidden"/>
                                      </p:to>
                                    </p:set>
                                  </p:childTnLst>
                                </p:cTn>
                              </p:par>
                              <p:par>
                                <p:cTn id="29" presetID="1" presetClass="entr" presetSubtype="0" fill="hold" grpId="0" nodeType="withEffect">
                                  <p:stCondLst>
                                    <p:cond delay="28000"/>
                                  </p:stCondLst>
                                  <p:childTnLst>
                                    <p:set>
                                      <p:cBhvr>
                                        <p:cTn id="30" dur="1" fill="hold">
                                          <p:stCondLst>
                                            <p:cond delay="999"/>
                                          </p:stCondLst>
                                        </p:cTn>
                                        <p:tgtEl>
                                          <p:spTgt spid="12296"/>
                                        </p:tgtEl>
                                        <p:attrNameLst>
                                          <p:attrName>style.visibility</p:attrName>
                                        </p:attrNameLst>
                                      </p:cBhvr>
                                      <p:to>
                                        <p:strVal val="visible"/>
                                      </p:to>
                                    </p:set>
                                  </p:childTnLst>
                                </p:cTn>
                              </p:par>
                              <p:par>
                                <p:cTn id="31" presetID="1" presetClass="exit" presetSubtype="0" fill="hold" nodeType="withEffect">
                                  <p:stCondLst>
                                    <p:cond delay="29000"/>
                                  </p:stCondLst>
                                  <p:childTnLst>
                                    <p:set>
                                      <p:cBhvr>
                                        <p:cTn id="32" dur="1" fill="hold">
                                          <p:stCondLst>
                                            <p:cond delay="999"/>
                                          </p:stCondLst>
                                        </p:cTn>
                                        <p:tgtEl>
                                          <p:spTgt spid="12296"/>
                                        </p:tgtEl>
                                        <p:attrNameLst>
                                          <p:attrName>style.visibility</p:attrName>
                                        </p:attrNameLst>
                                      </p:cBhvr>
                                      <p:to>
                                        <p:strVal val="hidden"/>
                                      </p:to>
                                    </p:set>
                                  </p:childTnLst>
                                </p:cTn>
                              </p:par>
                              <p:par>
                                <p:cTn id="33" presetID="1" presetClass="entr" presetSubtype="0" fill="hold" grpId="0" nodeType="withEffect">
                                  <p:stCondLst>
                                    <p:cond delay="27000"/>
                                  </p:stCondLst>
                                  <p:childTnLst>
                                    <p:set>
                                      <p:cBhvr>
                                        <p:cTn id="34" dur="1" fill="hold">
                                          <p:stCondLst>
                                            <p:cond delay="999"/>
                                          </p:stCondLst>
                                        </p:cTn>
                                        <p:tgtEl>
                                          <p:spTgt spid="12297"/>
                                        </p:tgtEl>
                                        <p:attrNameLst>
                                          <p:attrName>style.visibility</p:attrName>
                                        </p:attrNameLst>
                                      </p:cBhvr>
                                      <p:to>
                                        <p:strVal val="visible"/>
                                      </p:to>
                                    </p:set>
                                  </p:childTnLst>
                                </p:cTn>
                              </p:par>
                              <p:par>
                                <p:cTn id="35" presetID="1" presetClass="exit" presetSubtype="0" fill="hold" nodeType="withEffect">
                                  <p:stCondLst>
                                    <p:cond delay="28000"/>
                                  </p:stCondLst>
                                  <p:childTnLst>
                                    <p:set>
                                      <p:cBhvr>
                                        <p:cTn id="36" dur="1" fill="hold">
                                          <p:stCondLst>
                                            <p:cond delay="999"/>
                                          </p:stCondLst>
                                        </p:cTn>
                                        <p:tgtEl>
                                          <p:spTgt spid="12297"/>
                                        </p:tgtEl>
                                        <p:attrNameLst>
                                          <p:attrName>style.visibility</p:attrName>
                                        </p:attrNameLst>
                                      </p:cBhvr>
                                      <p:to>
                                        <p:strVal val="hidden"/>
                                      </p:to>
                                    </p:set>
                                  </p:childTnLst>
                                </p:cTn>
                              </p:par>
                              <p:par>
                                <p:cTn id="37" presetID="1" presetClass="entr" presetSubtype="0" fill="hold" grpId="0" nodeType="withEffect">
                                  <p:stCondLst>
                                    <p:cond delay="26000"/>
                                  </p:stCondLst>
                                  <p:childTnLst>
                                    <p:set>
                                      <p:cBhvr>
                                        <p:cTn id="38" dur="1" fill="hold">
                                          <p:stCondLst>
                                            <p:cond delay="999"/>
                                          </p:stCondLst>
                                        </p:cTn>
                                        <p:tgtEl>
                                          <p:spTgt spid="12298"/>
                                        </p:tgtEl>
                                        <p:attrNameLst>
                                          <p:attrName>style.visibility</p:attrName>
                                        </p:attrNameLst>
                                      </p:cBhvr>
                                      <p:to>
                                        <p:strVal val="visible"/>
                                      </p:to>
                                    </p:set>
                                  </p:childTnLst>
                                </p:cTn>
                              </p:par>
                              <p:par>
                                <p:cTn id="39" presetID="1" presetClass="exit" presetSubtype="0" fill="hold" nodeType="withEffect">
                                  <p:stCondLst>
                                    <p:cond delay="27000"/>
                                  </p:stCondLst>
                                  <p:childTnLst>
                                    <p:set>
                                      <p:cBhvr>
                                        <p:cTn id="40" dur="1" fill="hold">
                                          <p:stCondLst>
                                            <p:cond delay="999"/>
                                          </p:stCondLst>
                                        </p:cTn>
                                        <p:tgtEl>
                                          <p:spTgt spid="12298"/>
                                        </p:tgtEl>
                                        <p:attrNameLst>
                                          <p:attrName>style.visibility</p:attrName>
                                        </p:attrNameLst>
                                      </p:cBhvr>
                                      <p:to>
                                        <p:strVal val="hidden"/>
                                      </p:to>
                                    </p:set>
                                  </p:childTnLst>
                                </p:cTn>
                              </p:par>
                              <p:par>
                                <p:cTn id="41" presetID="1" presetClass="entr" presetSubtype="0" fill="hold" grpId="0" nodeType="withEffect">
                                  <p:stCondLst>
                                    <p:cond delay="25000"/>
                                  </p:stCondLst>
                                  <p:childTnLst>
                                    <p:set>
                                      <p:cBhvr>
                                        <p:cTn id="42" dur="1" fill="hold">
                                          <p:stCondLst>
                                            <p:cond delay="999"/>
                                          </p:stCondLst>
                                        </p:cTn>
                                        <p:tgtEl>
                                          <p:spTgt spid="12299"/>
                                        </p:tgtEl>
                                        <p:attrNameLst>
                                          <p:attrName>style.visibility</p:attrName>
                                        </p:attrNameLst>
                                      </p:cBhvr>
                                      <p:to>
                                        <p:strVal val="visible"/>
                                      </p:to>
                                    </p:set>
                                  </p:childTnLst>
                                </p:cTn>
                              </p:par>
                              <p:par>
                                <p:cTn id="43" presetID="1" presetClass="exit" presetSubtype="0" fill="hold" nodeType="withEffect">
                                  <p:stCondLst>
                                    <p:cond delay="26000"/>
                                  </p:stCondLst>
                                  <p:childTnLst>
                                    <p:set>
                                      <p:cBhvr>
                                        <p:cTn id="44" dur="1" fill="hold">
                                          <p:stCondLst>
                                            <p:cond delay="999"/>
                                          </p:stCondLst>
                                        </p:cTn>
                                        <p:tgtEl>
                                          <p:spTgt spid="12299"/>
                                        </p:tgtEl>
                                        <p:attrNameLst>
                                          <p:attrName>style.visibility</p:attrName>
                                        </p:attrNameLst>
                                      </p:cBhvr>
                                      <p:to>
                                        <p:strVal val="hidden"/>
                                      </p:to>
                                    </p:set>
                                  </p:childTnLst>
                                </p:cTn>
                              </p:par>
                              <p:par>
                                <p:cTn id="45" presetID="1" presetClass="entr" presetSubtype="0" fill="hold" grpId="0" nodeType="withEffect">
                                  <p:stCondLst>
                                    <p:cond delay="24000"/>
                                  </p:stCondLst>
                                  <p:childTnLst>
                                    <p:set>
                                      <p:cBhvr>
                                        <p:cTn id="46" dur="1" fill="hold">
                                          <p:stCondLst>
                                            <p:cond delay="999"/>
                                          </p:stCondLst>
                                        </p:cTn>
                                        <p:tgtEl>
                                          <p:spTgt spid="12300"/>
                                        </p:tgtEl>
                                        <p:attrNameLst>
                                          <p:attrName>style.visibility</p:attrName>
                                        </p:attrNameLst>
                                      </p:cBhvr>
                                      <p:to>
                                        <p:strVal val="visible"/>
                                      </p:to>
                                    </p:set>
                                  </p:childTnLst>
                                </p:cTn>
                              </p:par>
                              <p:par>
                                <p:cTn id="47" presetID="1" presetClass="exit" presetSubtype="0" fill="hold" nodeType="withEffect">
                                  <p:stCondLst>
                                    <p:cond delay="25000"/>
                                  </p:stCondLst>
                                  <p:childTnLst>
                                    <p:set>
                                      <p:cBhvr>
                                        <p:cTn id="48" dur="1" fill="hold">
                                          <p:stCondLst>
                                            <p:cond delay="999"/>
                                          </p:stCondLst>
                                        </p:cTn>
                                        <p:tgtEl>
                                          <p:spTgt spid="12300"/>
                                        </p:tgtEl>
                                        <p:attrNameLst>
                                          <p:attrName>style.visibility</p:attrName>
                                        </p:attrNameLst>
                                      </p:cBhvr>
                                      <p:to>
                                        <p:strVal val="hidden"/>
                                      </p:to>
                                    </p:set>
                                  </p:childTnLst>
                                </p:cTn>
                              </p:par>
                              <p:par>
                                <p:cTn id="49" presetID="1" presetClass="entr" presetSubtype="0" fill="hold" grpId="0" nodeType="withEffect">
                                  <p:stCondLst>
                                    <p:cond delay="23000"/>
                                  </p:stCondLst>
                                  <p:childTnLst>
                                    <p:set>
                                      <p:cBhvr>
                                        <p:cTn id="50" dur="1" fill="hold">
                                          <p:stCondLst>
                                            <p:cond delay="999"/>
                                          </p:stCondLst>
                                        </p:cTn>
                                        <p:tgtEl>
                                          <p:spTgt spid="12301"/>
                                        </p:tgtEl>
                                        <p:attrNameLst>
                                          <p:attrName>style.visibility</p:attrName>
                                        </p:attrNameLst>
                                      </p:cBhvr>
                                      <p:to>
                                        <p:strVal val="visible"/>
                                      </p:to>
                                    </p:set>
                                  </p:childTnLst>
                                </p:cTn>
                              </p:par>
                              <p:par>
                                <p:cTn id="51" presetID="1" presetClass="exit" presetSubtype="0" fill="hold" nodeType="withEffect">
                                  <p:stCondLst>
                                    <p:cond delay="24000"/>
                                  </p:stCondLst>
                                  <p:childTnLst>
                                    <p:set>
                                      <p:cBhvr>
                                        <p:cTn id="52" dur="1" fill="hold">
                                          <p:stCondLst>
                                            <p:cond delay="999"/>
                                          </p:stCondLst>
                                        </p:cTn>
                                        <p:tgtEl>
                                          <p:spTgt spid="12301"/>
                                        </p:tgtEl>
                                        <p:attrNameLst>
                                          <p:attrName>style.visibility</p:attrName>
                                        </p:attrNameLst>
                                      </p:cBhvr>
                                      <p:to>
                                        <p:strVal val="hidden"/>
                                      </p:to>
                                    </p:set>
                                  </p:childTnLst>
                                </p:cTn>
                              </p:par>
                              <p:par>
                                <p:cTn id="53" presetID="1" presetClass="entr" presetSubtype="0" fill="hold" grpId="0" nodeType="withEffect">
                                  <p:stCondLst>
                                    <p:cond delay="22000"/>
                                  </p:stCondLst>
                                  <p:childTnLst>
                                    <p:set>
                                      <p:cBhvr>
                                        <p:cTn id="54" dur="1" fill="hold">
                                          <p:stCondLst>
                                            <p:cond delay="999"/>
                                          </p:stCondLst>
                                        </p:cTn>
                                        <p:tgtEl>
                                          <p:spTgt spid="12302"/>
                                        </p:tgtEl>
                                        <p:attrNameLst>
                                          <p:attrName>style.visibility</p:attrName>
                                        </p:attrNameLst>
                                      </p:cBhvr>
                                      <p:to>
                                        <p:strVal val="visible"/>
                                      </p:to>
                                    </p:set>
                                  </p:childTnLst>
                                </p:cTn>
                              </p:par>
                              <p:par>
                                <p:cTn id="55" presetID="1" presetClass="exit" presetSubtype="0" fill="hold" nodeType="withEffect">
                                  <p:stCondLst>
                                    <p:cond delay="23000"/>
                                  </p:stCondLst>
                                  <p:childTnLst>
                                    <p:set>
                                      <p:cBhvr>
                                        <p:cTn id="56" dur="1" fill="hold">
                                          <p:stCondLst>
                                            <p:cond delay="999"/>
                                          </p:stCondLst>
                                        </p:cTn>
                                        <p:tgtEl>
                                          <p:spTgt spid="12302"/>
                                        </p:tgtEl>
                                        <p:attrNameLst>
                                          <p:attrName>style.visibility</p:attrName>
                                        </p:attrNameLst>
                                      </p:cBhvr>
                                      <p:to>
                                        <p:strVal val="hidden"/>
                                      </p:to>
                                    </p:set>
                                  </p:childTnLst>
                                </p:cTn>
                              </p:par>
                              <p:par>
                                <p:cTn id="57" presetID="1" presetClass="entr" presetSubtype="0" fill="hold" grpId="0" nodeType="withEffect">
                                  <p:stCondLst>
                                    <p:cond delay="21000"/>
                                  </p:stCondLst>
                                  <p:childTnLst>
                                    <p:set>
                                      <p:cBhvr>
                                        <p:cTn id="58" dur="1" fill="hold">
                                          <p:stCondLst>
                                            <p:cond delay="999"/>
                                          </p:stCondLst>
                                        </p:cTn>
                                        <p:tgtEl>
                                          <p:spTgt spid="12303"/>
                                        </p:tgtEl>
                                        <p:attrNameLst>
                                          <p:attrName>style.visibility</p:attrName>
                                        </p:attrNameLst>
                                      </p:cBhvr>
                                      <p:to>
                                        <p:strVal val="visible"/>
                                      </p:to>
                                    </p:set>
                                  </p:childTnLst>
                                </p:cTn>
                              </p:par>
                              <p:par>
                                <p:cTn id="59" presetID="1" presetClass="exit" presetSubtype="0" fill="hold" nodeType="withEffect">
                                  <p:stCondLst>
                                    <p:cond delay="22000"/>
                                  </p:stCondLst>
                                  <p:childTnLst>
                                    <p:set>
                                      <p:cBhvr>
                                        <p:cTn id="60" dur="1" fill="hold">
                                          <p:stCondLst>
                                            <p:cond delay="999"/>
                                          </p:stCondLst>
                                        </p:cTn>
                                        <p:tgtEl>
                                          <p:spTgt spid="12303"/>
                                        </p:tgtEl>
                                        <p:attrNameLst>
                                          <p:attrName>style.visibility</p:attrName>
                                        </p:attrNameLst>
                                      </p:cBhvr>
                                      <p:to>
                                        <p:strVal val="hidden"/>
                                      </p:to>
                                    </p:set>
                                  </p:childTnLst>
                                </p:cTn>
                              </p:par>
                              <p:par>
                                <p:cTn id="61" presetID="1" presetClass="entr" presetSubtype="0" fill="hold" grpId="0" nodeType="withEffect">
                                  <p:stCondLst>
                                    <p:cond delay="20000"/>
                                  </p:stCondLst>
                                  <p:childTnLst>
                                    <p:set>
                                      <p:cBhvr>
                                        <p:cTn id="62" dur="1" fill="hold">
                                          <p:stCondLst>
                                            <p:cond delay="999"/>
                                          </p:stCondLst>
                                        </p:cTn>
                                        <p:tgtEl>
                                          <p:spTgt spid="12304"/>
                                        </p:tgtEl>
                                        <p:attrNameLst>
                                          <p:attrName>style.visibility</p:attrName>
                                        </p:attrNameLst>
                                      </p:cBhvr>
                                      <p:to>
                                        <p:strVal val="visible"/>
                                      </p:to>
                                    </p:set>
                                  </p:childTnLst>
                                </p:cTn>
                              </p:par>
                              <p:par>
                                <p:cTn id="63" presetID="1" presetClass="exit" presetSubtype="0" fill="hold" nodeType="withEffect">
                                  <p:stCondLst>
                                    <p:cond delay="21000"/>
                                  </p:stCondLst>
                                  <p:childTnLst>
                                    <p:set>
                                      <p:cBhvr>
                                        <p:cTn id="64" dur="1" fill="hold">
                                          <p:stCondLst>
                                            <p:cond delay="999"/>
                                          </p:stCondLst>
                                        </p:cTn>
                                        <p:tgtEl>
                                          <p:spTgt spid="12304"/>
                                        </p:tgtEl>
                                        <p:attrNameLst>
                                          <p:attrName>style.visibility</p:attrName>
                                        </p:attrNameLst>
                                      </p:cBhvr>
                                      <p:to>
                                        <p:strVal val="hidden"/>
                                      </p:to>
                                    </p:set>
                                  </p:childTnLst>
                                </p:cTn>
                              </p:par>
                              <p:par>
                                <p:cTn id="65" presetID="1" presetClass="entr" presetSubtype="0" fill="hold" grpId="0" nodeType="withEffect">
                                  <p:stCondLst>
                                    <p:cond delay="19000"/>
                                  </p:stCondLst>
                                  <p:childTnLst>
                                    <p:set>
                                      <p:cBhvr>
                                        <p:cTn id="66" dur="1" fill="hold">
                                          <p:stCondLst>
                                            <p:cond delay="999"/>
                                          </p:stCondLst>
                                        </p:cTn>
                                        <p:tgtEl>
                                          <p:spTgt spid="12305"/>
                                        </p:tgtEl>
                                        <p:attrNameLst>
                                          <p:attrName>style.visibility</p:attrName>
                                        </p:attrNameLst>
                                      </p:cBhvr>
                                      <p:to>
                                        <p:strVal val="visible"/>
                                      </p:to>
                                    </p:set>
                                  </p:childTnLst>
                                </p:cTn>
                              </p:par>
                              <p:par>
                                <p:cTn id="67" presetID="1" presetClass="exit" presetSubtype="0" fill="hold" nodeType="withEffect">
                                  <p:stCondLst>
                                    <p:cond delay="20000"/>
                                  </p:stCondLst>
                                  <p:childTnLst>
                                    <p:set>
                                      <p:cBhvr>
                                        <p:cTn id="68" dur="1" fill="hold">
                                          <p:stCondLst>
                                            <p:cond delay="999"/>
                                          </p:stCondLst>
                                        </p:cTn>
                                        <p:tgtEl>
                                          <p:spTgt spid="12305"/>
                                        </p:tgtEl>
                                        <p:attrNameLst>
                                          <p:attrName>style.visibility</p:attrName>
                                        </p:attrNameLst>
                                      </p:cBhvr>
                                      <p:to>
                                        <p:strVal val="hidden"/>
                                      </p:to>
                                    </p:set>
                                  </p:childTnLst>
                                </p:cTn>
                              </p:par>
                              <p:par>
                                <p:cTn id="69" presetID="1" presetClass="entr" presetSubtype="0" fill="hold" grpId="0" nodeType="withEffect">
                                  <p:stCondLst>
                                    <p:cond delay="18000"/>
                                  </p:stCondLst>
                                  <p:childTnLst>
                                    <p:set>
                                      <p:cBhvr>
                                        <p:cTn id="70" dur="1" fill="hold">
                                          <p:stCondLst>
                                            <p:cond delay="999"/>
                                          </p:stCondLst>
                                        </p:cTn>
                                        <p:tgtEl>
                                          <p:spTgt spid="12306"/>
                                        </p:tgtEl>
                                        <p:attrNameLst>
                                          <p:attrName>style.visibility</p:attrName>
                                        </p:attrNameLst>
                                      </p:cBhvr>
                                      <p:to>
                                        <p:strVal val="visible"/>
                                      </p:to>
                                    </p:set>
                                  </p:childTnLst>
                                </p:cTn>
                              </p:par>
                              <p:par>
                                <p:cTn id="71" presetID="1" presetClass="exit" presetSubtype="0" fill="hold" nodeType="withEffect">
                                  <p:stCondLst>
                                    <p:cond delay="19000"/>
                                  </p:stCondLst>
                                  <p:childTnLst>
                                    <p:set>
                                      <p:cBhvr>
                                        <p:cTn id="72" dur="1" fill="hold">
                                          <p:stCondLst>
                                            <p:cond delay="999"/>
                                          </p:stCondLst>
                                        </p:cTn>
                                        <p:tgtEl>
                                          <p:spTgt spid="12306"/>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999"/>
                                          </p:stCondLst>
                                        </p:cTn>
                                        <p:tgtEl>
                                          <p:spTgt spid="12307"/>
                                        </p:tgtEl>
                                        <p:attrNameLst>
                                          <p:attrName>style.visibility</p:attrName>
                                        </p:attrNameLst>
                                      </p:cBhvr>
                                      <p:to>
                                        <p:strVal val="visible"/>
                                      </p:to>
                                    </p:set>
                                  </p:childTnLst>
                                </p:cTn>
                              </p:par>
                              <p:par>
                                <p:cTn id="75" presetID="1" presetClass="exit" presetSubtype="0" fill="hold" nodeType="withEffect">
                                  <p:stCondLst>
                                    <p:cond delay="18000"/>
                                  </p:stCondLst>
                                  <p:childTnLst>
                                    <p:set>
                                      <p:cBhvr>
                                        <p:cTn id="76" dur="1" fill="hold">
                                          <p:stCondLst>
                                            <p:cond delay="999"/>
                                          </p:stCondLst>
                                        </p:cTn>
                                        <p:tgtEl>
                                          <p:spTgt spid="12307"/>
                                        </p:tgtEl>
                                        <p:attrNameLst>
                                          <p:attrName>style.visibility</p:attrName>
                                        </p:attrNameLst>
                                      </p:cBhvr>
                                      <p:to>
                                        <p:strVal val="hidden"/>
                                      </p:to>
                                    </p:set>
                                  </p:childTnLst>
                                </p:cTn>
                              </p:par>
                              <p:par>
                                <p:cTn id="77" presetID="1" presetClass="entr" presetSubtype="0" fill="hold" grpId="0" nodeType="withEffect">
                                  <p:stCondLst>
                                    <p:cond delay="16000"/>
                                  </p:stCondLst>
                                  <p:childTnLst>
                                    <p:set>
                                      <p:cBhvr>
                                        <p:cTn id="78" dur="1" fill="hold">
                                          <p:stCondLst>
                                            <p:cond delay="999"/>
                                          </p:stCondLst>
                                        </p:cTn>
                                        <p:tgtEl>
                                          <p:spTgt spid="12308"/>
                                        </p:tgtEl>
                                        <p:attrNameLst>
                                          <p:attrName>style.visibility</p:attrName>
                                        </p:attrNameLst>
                                      </p:cBhvr>
                                      <p:to>
                                        <p:strVal val="visible"/>
                                      </p:to>
                                    </p:set>
                                  </p:childTnLst>
                                </p:cTn>
                              </p:par>
                              <p:par>
                                <p:cTn id="79" presetID="1" presetClass="exit" presetSubtype="0" fill="hold" nodeType="withEffect">
                                  <p:stCondLst>
                                    <p:cond delay="17000"/>
                                  </p:stCondLst>
                                  <p:childTnLst>
                                    <p:set>
                                      <p:cBhvr>
                                        <p:cTn id="80" dur="1" fill="hold">
                                          <p:stCondLst>
                                            <p:cond delay="999"/>
                                          </p:stCondLst>
                                        </p:cTn>
                                        <p:tgtEl>
                                          <p:spTgt spid="12308"/>
                                        </p:tgtEl>
                                        <p:attrNameLst>
                                          <p:attrName>style.visibility</p:attrName>
                                        </p:attrNameLst>
                                      </p:cBhvr>
                                      <p:to>
                                        <p:strVal val="hidden"/>
                                      </p:to>
                                    </p:set>
                                  </p:childTnLst>
                                </p:cTn>
                              </p:par>
                              <p:par>
                                <p:cTn id="81" presetID="1" presetClass="entr" presetSubtype="0" fill="hold" grpId="0" nodeType="withEffect">
                                  <p:stCondLst>
                                    <p:cond delay="15000"/>
                                  </p:stCondLst>
                                  <p:childTnLst>
                                    <p:set>
                                      <p:cBhvr>
                                        <p:cTn id="82" dur="1" fill="hold">
                                          <p:stCondLst>
                                            <p:cond delay="999"/>
                                          </p:stCondLst>
                                        </p:cTn>
                                        <p:tgtEl>
                                          <p:spTgt spid="12309"/>
                                        </p:tgtEl>
                                        <p:attrNameLst>
                                          <p:attrName>style.visibility</p:attrName>
                                        </p:attrNameLst>
                                      </p:cBhvr>
                                      <p:to>
                                        <p:strVal val="visible"/>
                                      </p:to>
                                    </p:set>
                                  </p:childTnLst>
                                </p:cTn>
                              </p:par>
                              <p:par>
                                <p:cTn id="83" presetID="1" presetClass="exit" presetSubtype="0" fill="hold" nodeType="withEffect">
                                  <p:stCondLst>
                                    <p:cond delay="16000"/>
                                  </p:stCondLst>
                                  <p:childTnLst>
                                    <p:set>
                                      <p:cBhvr>
                                        <p:cTn id="84" dur="1" fill="hold">
                                          <p:stCondLst>
                                            <p:cond delay="999"/>
                                          </p:stCondLst>
                                        </p:cTn>
                                        <p:tgtEl>
                                          <p:spTgt spid="12309"/>
                                        </p:tgtEl>
                                        <p:attrNameLst>
                                          <p:attrName>style.visibility</p:attrName>
                                        </p:attrNameLst>
                                      </p:cBhvr>
                                      <p:to>
                                        <p:strVal val="hidden"/>
                                      </p:to>
                                    </p:set>
                                  </p:childTnLst>
                                </p:cTn>
                              </p:par>
                              <p:par>
                                <p:cTn id="85" presetID="1" presetClass="entr" presetSubtype="0" fill="hold" grpId="0" nodeType="withEffect">
                                  <p:stCondLst>
                                    <p:cond delay="14000"/>
                                  </p:stCondLst>
                                  <p:childTnLst>
                                    <p:set>
                                      <p:cBhvr>
                                        <p:cTn id="86" dur="1" fill="hold">
                                          <p:stCondLst>
                                            <p:cond delay="999"/>
                                          </p:stCondLst>
                                        </p:cTn>
                                        <p:tgtEl>
                                          <p:spTgt spid="12310"/>
                                        </p:tgtEl>
                                        <p:attrNameLst>
                                          <p:attrName>style.visibility</p:attrName>
                                        </p:attrNameLst>
                                      </p:cBhvr>
                                      <p:to>
                                        <p:strVal val="visible"/>
                                      </p:to>
                                    </p:set>
                                  </p:childTnLst>
                                </p:cTn>
                              </p:par>
                              <p:par>
                                <p:cTn id="87" presetID="1" presetClass="exit" presetSubtype="0" fill="hold" nodeType="withEffect">
                                  <p:stCondLst>
                                    <p:cond delay="15000"/>
                                  </p:stCondLst>
                                  <p:childTnLst>
                                    <p:set>
                                      <p:cBhvr>
                                        <p:cTn id="88" dur="1" fill="hold">
                                          <p:stCondLst>
                                            <p:cond delay="999"/>
                                          </p:stCondLst>
                                        </p:cTn>
                                        <p:tgtEl>
                                          <p:spTgt spid="12310"/>
                                        </p:tgtEl>
                                        <p:attrNameLst>
                                          <p:attrName>style.visibility</p:attrName>
                                        </p:attrNameLst>
                                      </p:cBhvr>
                                      <p:to>
                                        <p:strVal val="hidden"/>
                                      </p:to>
                                    </p:set>
                                  </p:childTnLst>
                                </p:cTn>
                              </p:par>
                              <p:par>
                                <p:cTn id="89" presetID="1" presetClass="entr" presetSubtype="0" fill="hold" grpId="0" nodeType="withEffect">
                                  <p:stCondLst>
                                    <p:cond delay="13000"/>
                                  </p:stCondLst>
                                  <p:childTnLst>
                                    <p:set>
                                      <p:cBhvr>
                                        <p:cTn id="90" dur="1" fill="hold">
                                          <p:stCondLst>
                                            <p:cond delay="999"/>
                                          </p:stCondLst>
                                        </p:cTn>
                                        <p:tgtEl>
                                          <p:spTgt spid="12311"/>
                                        </p:tgtEl>
                                        <p:attrNameLst>
                                          <p:attrName>style.visibility</p:attrName>
                                        </p:attrNameLst>
                                      </p:cBhvr>
                                      <p:to>
                                        <p:strVal val="visible"/>
                                      </p:to>
                                    </p:set>
                                  </p:childTnLst>
                                </p:cTn>
                              </p:par>
                              <p:par>
                                <p:cTn id="91" presetID="1" presetClass="exit" presetSubtype="0" fill="hold" nodeType="withEffect">
                                  <p:stCondLst>
                                    <p:cond delay="14000"/>
                                  </p:stCondLst>
                                  <p:childTnLst>
                                    <p:set>
                                      <p:cBhvr>
                                        <p:cTn id="92" dur="1" fill="hold">
                                          <p:stCondLst>
                                            <p:cond delay="999"/>
                                          </p:stCondLst>
                                        </p:cTn>
                                        <p:tgtEl>
                                          <p:spTgt spid="12311"/>
                                        </p:tgtEl>
                                        <p:attrNameLst>
                                          <p:attrName>style.visibility</p:attrName>
                                        </p:attrNameLst>
                                      </p:cBhvr>
                                      <p:to>
                                        <p:strVal val="hidden"/>
                                      </p:to>
                                    </p:set>
                                  </p:childTnLst>
                                </p:cTn>
                              </p:par>
                              <p:par>
                                <p:cTn id="93" presetID="1" presetClass="entr" presetSubtype="0" fill="hold" grpId="0" nodeType="withEffect">
                                  <p:stCondLst>
                                    <p:cond delay="12000"/>
                                  </p:stCondLst>
                                  <p:childTnLst>
                                    <p:set>
                                      <p:cBhvr>
                                        <p:cTn id="94" dur="1" fill="hold">
                                          <p:stCondLst>
                                            <p:cond delay="999"/>
                                          </p:stCondLst>
                                        </p:cTn>
                                        <p:tgtEl>
                                          <p:spTgt spid="12312"/>
                                        </p:tgtEl>
                                        <p:attrNameLst>
                                          <p:attrName>style.visibility</p:attrName>
                                        </p:attrNameLst>
                                      </p:cBhvr>
                                      <p:to>
                                        <p:strVal val="visible"/>
                                      </p:to>
                                    </p:set>
                                  </p:childTnLst>
                                </p:cTn>
                              </p:par>
                              <p:par>
                                <p:cTn id="95" presetID="1" presetClass="exit" presetSubtype="0" fill="hold" nodeType="withEffect">
                                  <p:stCondLst>
                                    <p:cond delay="13000"/>
                                  </p:stCondLst>
                                  <p:childTnLst>
                                    <p:set>
                                      <p:cBhvr>
                                        <p:cTn id="96" dur="1" fill="hold">
                                          <p:stCondLst>
                                            <p:cond delay="999"/>
                                          </p:stCondLst>
                                        </p:cTn>
                                        <p:tgtEl>
                                          <p:spTgt spid="12312"/>
                                        </p:tgtEl>
                                        <p:attrNameLst>
                                          <p:attrName>style.visibility</p:attrName>
                                        </p:attrNameLst>
                                      </p:cBhvr>
                                      <p:to>
                                        <p:strVal val="hidden"/>
                                      </p:to>
                                    </p:set>
                                  </p:childTnLst>
                                </p:cTn>
                              </p:par>
                              <p:par>
                                <p:cTn id="97" presetID="1" presetClass="entr" presetSubtype="0" fill="hold" grpId="0" nodeType="withEffect">
                                  <p:stCondLst>
                                    <p:cond delay="11000"/>
                                  </p:stCondLst>
                                  <p:childTnLst>
                                    <p:set>
                                      <p:cBhvr>
                                        <p:cTn id="98" dur="1" fill="hold">
                                          <p:stCondLst>
                                            <p:cond delay="999"/>
                                          </p:stCondLst>
                                        </p:cTn>
                                        <p:tgtEl>
                                          <p:spTgt spid="12313"/>
                                        </p:tgtEl>
                                        <p:attrNameLst>
                                          <p:attrName>style.visibility</p:attrName>
                                        </p:attrNameLst>
                                      </p:cBhvr>
                                      <p:to>
                                        <p:strVal val="visible"/>
                                      </p:to>
                                    </p:set>
                                  </p:childTnLst>
                                </p:cTn>
                              </p:par>
                              <p:par>
                                <p:cTn id="99" presetID="1" presetClass="exit" presetSubtype="0" fill="hold" nodeType="withEffect">
                                  <p:stCondLst>
                                    <p:cond delay="12000"/>
                                  </p:stCondLst>
                                  <p:childTnLst>
                                    <p:set>
                                      <p:cBhvr>
                                        <p:cTn id="100" dur="1" fill="hold">
                                          <p:stCondLst>
                                            <p:cond delay="999"/>
                                          </p:stCondLst>
                                        </p:cTn>
                                        <p:tgtEl>
                                          <p:spTgt spid="12313"/>
                                        </p:tgtEl>
                                        <p:attrNameLst>
                                          <p:attrName>style.visibility</p:attrName>
                                        </p:attrNameLst>
                                      </p:cBhvr>
                                      <p:to>
                                        <p:strVal val="hidden"/>
                                      </p:to>
                                    </p:set>
                                  </p:childTnLst>
                                </p:cTn>
                              </p:par>
                              <p:par>
                                <p:cTn id="101" presetID="1" presetClass="entr" presetSubtype="0" fill="hold" grpId="0" nodeType="withEffect">
                                  <p:stCondLst>
                                    <p:cond delay="10000"/>
                                  </p:stCondLst>
                                  <p:childTnLst>
                                    <p:set>
                                      <p:cBhvr>
                                        <p:cTn id="102" dur="1" fill="hold">
                                          <p:stCondLst>
                                            <p:cond delay="999"/>
                                          </p:stCondLst>
                                        </p:cTn>
                                        <p:tgtEl>
                                          <p:spTgt spid="12314"/>
                                        </p:tgtEl>
                                        <p:attrNameLst>
                                          <p:attrName>style.visibility</p:attrName>
                                        </p:attrNameLst>
                                      </p:cBhvr>
                                      <p:to>
                                        <p:strVal val="visible"/>
                                      </p:to>
                                    </p:set>
                                  </p:childTnLst>
                                </p:cTn>
                              </p:par>
                              <p:par>
                                <p:cTn id="103" presetID="1" presetClass="exit" presetSubtype="0" fill="hold" nodeType="withEffect">
                                  <p:stCondLst>
                                    <p:cond delay="11000"/>
                                  </p:stCondLst>
                                  <p:childTnLst>
                                    <p:set>
                                      <p:cBhvr>
                                        <p:cTn id="104" dur="1" fill="hold">
                                          <p:stCondLst>
                                            <p:cond delay="999"/>
                                          </p:stCondLst>
                                        </p:cTn>
                                        <p:tgtEl>
                                          <p:spTgt spid="12314"/>
                                        </p:tgtEl>
                                        <p:attrNameLst>
                                          <p:attrName>style.visibility</p:attrName>
                                        </p:attrNameLst>
                                      </p:cBhvr>
                                      <p:to>
                                        <p:strVal val="hidden"/>
                                      </p:to>
                                    </p:set>
                                  </p:childTnLst>
                                </p:cTn>
                              </p:par>
                              <p:par>
                                <p:cTn id="105" presetID="1" presetClass="entr" presetSubtype="0" fill="hold" grpId="0" nodeType="withEffect">
                                  <p:stCondLst>
                                    <p:cond delay="9000"/>
                                  </p:stCondLst>
                                  <p:childTnLst>
                                    <p:set>
                                      <p:cBhvr>
                                        <p:cTn id="106" dur="1" fill="hold">
                                          <p:stCondLst>
                                            <p:cond delay="999"/>
                                          </p:stCondLst>
                                        </p:cTn>
                                        <p:tgtEl>
                                          <p:spTgt spid="12315"/>
                                        </p:tgtEl>
                                        <p:attrNameLst>
                                          <p:attrName>style.visibility</p:attrName>
                                        </p:attrNameLst>
                                      </p:cBhvr>
                                      <p:to>
                                        <p:strVal val="visible"/>
                                      </p:to>
                                    </p:set>
                                  </p:childTnLst>
                                </p:cTn>
                              </p:par>
                              <p:par>
                                <p:cTn id="107" presetID="1" presetClass="exit" presetSubtype="0" fill="hold" nodeType="withEffect">
                                  <p:stCondLst>
                                    <p:cond delay="10000"/>
                                  </p:stCondLst>
                                  <p:childTnLst>
                                    <p:set>
                                      <p:cBhvr>
                                        <p:cTn id="108" dur="1" fill="hold">
                                          <p:stCondLst>
                                            <p:cond delay="999"/>
                                          </p:stCondLst>
                                        </p:cTn>
                                        <p:tgtEl>
                                          <p:spTgt spid="12315"/>
                                        </p:tgtEl>
                                        <p:attrNameLst>
                                          <p:attrName>style.visibility</p:attrName>
                                        </p:attrNameLst>
                                      </p:cBhvr>
                                      <p:to>
                                        <p:strVal val="hidden"/>
                                      </p:to>
                                    </p:set>
                                  </p:childTnLst>
                                </p:cTn>
                              </p:par>
                              <p:par>
                                <p:cTn id="109" presetID="1" presetClass="entr" presetSubtype="0" fill="hold" grpId="0" nodeType="withEffect">
                                  <p:stCondLst>
                                    <p:cond delay="8000"/>
                                  </p:stCondLst>
                                  <p:childTnLst>
                                    <p:set>
                                      <p:cBhvr>
                                        <p:cTn id="110" dur="1" fill="hold">
                                          <p:stCondLst>
                                            <p:cond delay="999"/>
                                          </p:stCondLst>
                                        </p:cTn>
                                        <p:tgtEl>
                                          <p:spTgt spid="12316"/>
                                        </p:tgtEl>
                                        <p:attrNameLst>
                                          <p:attrName>style.visibility</p:attrName>
                                        </p:attrNameLst>
                                      </p:cBhvr>
                                      <p:to>
                                        <p:strVal val="visible"/>
                                      </p:to>
                                    </p:set>
                                  </p:childTnLst>
                                </p:cTn>
                              </p:par>
                              <p:par>
                                <p:cTn id="111" presetID="1" presetClass="exit" presetSubtype="0" fill="hold" nodeType="withEffect">
                                  <p:stCondLst>
                                    <p:cond delay="9000"/>
                                  </p:stCondLst>
                                  <p:childTnLst>
                                    <p:set>
                                      <p:cBhvr>
                                        <p:cTn id="112" dur="1" fill="hold">
                                          <p:stCondLst>
                                            <p:cond delay="999"/>
                                          </p:stCondLst>
                                        </p:cTn>
                                        <p:tgtEl>
                                          <p:spTgt spid="12316"/>
                                        </p:tgtEl>
                                        <p:attrNameLst>
                                          <p:attrName>style.visibility</p:attrName>
                                        </p:attrNameLst>
                                      </p:cBhvr>
                                      <p:to>
                                        <p:strVal val="hidden"/>
                                      </p:to>
                                    </p:set>
                                  </p:childTnLst>
                                </p:cTn>
                              </p:par>
                              <p:par>
                                <p:cTn id="113" presetID="1" presetClass="entr" presetSubtype="0" fill="hold" grpId="0" nodeType="withEffect">
                                  <p:stCondLst>
                                    <p:cond delay="7000"/>
                                  </p:stCondLst>
                                  <p:childTnLst>
                                    <p:set>
                                      <p:cBhvr>
                                        <p:cTn id="114" dur="1" fill="hold">
                                          <p:stCondLst>
                                            <p:cond delay="999"/>
                                          </p:stCondLst>
                                        </p:cTn>
                                        <p:tgtEl>
                                          <p:spTgt spid="12317"/>
                                        </p:tgtEl>
                                        <p:attrNameLst>
                                          <p:attrName>style.visibility</p:attrName>
                                        </p:attrNameLst>
                                      </p:cBhvr>
                                      <p:to>
                                        <p:strVal val="visible"/>
                                      </p:to>
                                    </p:set>
                                  </p:childTnLst>
                                </p:cTn>
                              </p:par>
                              <p:par>
                                <p:cTn id="115" presetID="1" presetClass="exit" presetSubtype="0" fill="hold" nodeType="withEffect">
                                  <p:stCondLst>
                                    <p:cond delay="8000"/>
                                  </p:stCondLst>
                                  <p:childTnLst>
                                    <p:set>
                                      <p:cBhvr>
                                        <p:cTn id="116" dur="1" fill="hold">
                                          <p:stCondLst>
                                            <p:cond delay="999"/>
                                          </p:stCondLst>
                                        </p:cTn>
                                        <p:tgtEl>
                                          <p:spTgt spid="12317"/>
                                        </p:tgtEl>
                                        <p:attrNameLst>
                                          <p:attrName>style.visibility</p:attrName>
                                        </p:attrNameLst>
                                      </p:cBhvr>
                                      <p:to>
                                        <p:strVal val="hidden"/>
                                      </p:to>
                                    </p:set>
                                  </p:childTnLst>
                                </p:cTn>
                              </p:par>
                              <p:par>
                                <p:cTn id="117" presetID="1" presetClass="entr" presetSubtype="0" fill="hold" grpId="0" nodeType="withEffect">
                                  <p:stCondLst>
                                    <p:cond delay="6000"/>
                                  </p:stCondLst>
                                  <p:childTnLst>
                                    <p:set>
                                      <p:cBhvr>
                                        <p:cTn id="118" dur="1" fill="hold">
                                          <p:stCondLst>
                                            <p:cond delay="999"/>
                                          </p:stCondLst>
                                        </p:cTn>
                                        <p:tgtEl>
                                          <p:spTgt spid="12318"/>
                                        </p:tgtEl>
                                        <p:attrNameLst>
                                          <p:attrName>style.visibility</p:attrName>
                                        </p:attrNameLst>
                                      </p:cBhvr>
                                      <p:to>
                                        <p:strVal val="visible"/>
                                      </p:to>
                                    </p:set>
                                  </p:childTnLst>
                                </p:cTn>
                              </p:par>
                              <p:par>
                                <p:cTn id="119" presetID="1" presetClass="exit" presetSubtype="0" fill="hold" nodeType="withEffect">
                                  <p:stCondLst>
                                    <p:cond delay="7000"/>
                                  </p:stCondLst>
                                  <p:childTnLst>
                                    <p:set>
                                      <p:cBhvr>
                                        <p:cTn id="120" dur="1" fill="hold">
                                          <p:stCondLst>
                                            <p:cond delay="999"/>
                                          </p:stCondLst>
                                        </p:cTn>
                                        <p:tgtEl>
                                          <p:spTgt spid="12318"/>
                                        </p:tgtEl>
                                        <p:attrNameLst>
                                          <p:attrName>style.visibility</p:attrName>
                                        </p:attrNameLst>
                                      </p:cBhvr>
                                      <p:to>
                                        <p:strVal val="hidden"/>
                                      </p:to>
                                    </p:set>
                                  </p:childTnLst>
                                </p:cTn>
                              </p:par>
                              <p:par>
                                <p:cTn id="121" presetID="1" presetClass="entr" presetSubtype="0" fill="hold" grpId="0" nodeType="withEffect">
                                  <p:stCondLst>
                                    <p:cond delay="5000"/>
                                  </p:stCondLst>
                                  <p:childTnLst>
                                    <p:set>
                                      <p:cBhvr>
                                        <p:cTn id="122" dur="1" fill="hold">
                                          <p:stCondLst>
                                            <p:cond delay="999"/>
                                          </p:stCondLst>
                                        </p:cTn>
                                        <p:tgtEl>
                                          <p:spTgt spid="12319"/>
                                        </p:tgtEl>
                                        <p:attrNameLst>
                                          <p:attrName>style.visibility</p:attrName>
                                        </p:attrNameLst>
                                      </p:cBhvr>
                                      <p:to>
                                        <p:strVal val="visible"/>
                                      </p:to>
                                    </p:set>
                                  </p:childTnLst>
                                </p:cTn>
                              </p:par>
                              <p:par>
                                <p:cTn id="123" presetID="1" presetClass="exit" presetSubtype="0" fill="hold" nodeType="withEffect">
                                  <p:stCondLst>
                                    <p:cond delay="6000"/>
                                  </p:stCondLst>
                                  <p:childTnLst>
                                    <p:set>
                                      <p:cBhvr>
                                        <p:cTn id="124" dur="1" fill="hold">
                                          <p:stCondLst>
                                            <p:cond delay="999"/>
                                          </p:stCondLst>
                                        </p:cTn>
                                        <p:tgtEl>
                                          <p:spTgt spid="12319"/>
                                        </p:tgtEl>
                                        <p:attrNameLst>
                                          <p:attrName>style.visibility</p:attrName>
                                        </p:attrNameLst>
                                      </p:cBhvr>
                                      <p:to>
                                        <p:strVal val="hidden"/>
                                      </p:to>
                                    </p:set>
                                  </p:childTnLst>
                                </p:cTn>
                              </p:par>
                              <p:par>
                                <p:cTn id="125" presetID="1" presetClass="entr" presetSubtype="0" fill="hold" grpId="0" nodeType="withEffect">
                                  <p:stCondLst>
                                    <p:cond delay="4000"/>
                                  </p:stCondLst>
                                  <p:childTnLst>
                                    <p:set>
                                      <p:cBhvr>
                                        <p:cTn id="126" dur="1" fill="hold">
                                          <p:stCondLst>
                                            <p:cond delay="999"/>
                                          </p:stCondLst>
                                        </p:cTn>
                                        <p:tgtEl>
                                          <p:spTgt spid="12320"/>
                                        </p:tgtEl>
                                        <p:attrNameLst>
                                          <p:attrName>style.visibility</p:attrName>
                                        </p:attrNameLst>
                                      </p:cBhvr>
                                      <p:to>
                                        <p:strVal val="visible"/>
                                      </p:to>
                                    </p:set>
                                  </p:childTnLst>
                                </p:cTn>
                              </p:par>
                              <p:par>
                                <p:cTn id="127" presetID="1" presetClass="exit" presetSubtype="0" fill="hold" nodeType="withEffect">
                                  <p:stCondLst>
                                    <p:cond delay="5000"/>
                                  </p:stCondLst>
                                  <p:childTnLst>
                                    <p:set>
                                      <p:cBhvr>
                                        <p:cTn id="128" dur="1" fill="hold">
                                          <p:stCondLst>
                                            <p:cond delay="999"/>
                                          </p:stCondLst>
                                        </p:cTn>
                                        <p:tgtEl>
                                          <p:spTgt spid="12320"/>
                                        </p:tgtEl>
                                        <p:attrNameLst>
                                          <p:attrName>style.visibility</p:attrName>
                                        </p:attrNameLst>
                                      </p:cBhvr>
                                      <p:to>
                                        <p:strVal val="hidden"/>
                                      </p:to>
                                    </p:set>
                                  </p:childTnLst>
                                </p:cTn>
                              </p:par>
                              <p:par>
                                <p:cTn id="129" presetID="1" presetClass="entr" presetSubtype="0" fill="hold" grpId="0" nodeType="withEffect">
                                  <p:stCondLst>
                                    <p:cond delay="3000"/>
                                  </p:stCondLst>
                                  <p:childTnLst>
                                    <p:set>
                                      <p:cBhvr>
                                        <p:cTn id="130" dur="1" fill="hold">
                                          <p:stCondLst>
                                            <p:cond delay="999"/>
                                          </p:stCondLst>
                                        </p:cTn>
                                        <p:tgtEl>
                                          <p:spTgt spid="12321"/>
                                        </p:tgtEl>
                                        <p:attrNameLst>
                                          <p:attrName>style.visibility</p:attrName>
                                        </p:attrNameLst>
                                      </p:cBhvr>
                                      <p:to>
                                        <p:strVal val="visible"/>
                                      </p:to>
                                    </p:set>
                                  </p:childTnLst>
                                </p:cTn>
                              </p:par>
                              <p:par>
                                <p:cTn id="131" presetID="1" presetClass="exit" presetSubtype="0" fill="hold" nodeType="withEffect">
                                  <p:stCondLst>
                                    <p:cond delay="4000"/>
                                  </p:stCondLst>
                                  <p:childTnLst>
                                    <p:set>
                                      <p:cBhvr>
                                        <p:cTn id="132" dur="1" fill="hold">
                                          <p:stCondLst>
                                            <p:cond delay="999"/>
                                          </p:stCondLst>
                                        </p:cTn>
                                        <p:tgtEl>
                                          <p:spTgt spid="12321"/>
                                        </p:tgtEl>
                                        <p:attrNameLst>
                                          <p:attrName>style.visibility</p:attrName>
                                        </p:attrNameLst>
                                      </p:cBhvr>
                                      <p:to>
                                        <p:strVal val="hidden"/>
                                      </p:to>
                                    </p:set>
                                  </p:childTnLst>
                                </p:cTn>
                              </p:par>
                              <p:par>
                                <p:cTn id="133" presetID="1" presetClass="entr" presetSubtype="0" fill="hold" grpId="0" nodeType="withEffect">
                                  <p:stCondLst>
                                    <p:cond delay="2000"/>
                                  </p:stCondLst>
                                  <p:childTnLst>
                                    <p:set>
                                      <p:cBhvr>
                                        <p:cTn id="134" dur="1" fill="hold">
                                          <p:stCondLst>
                                            <p:cond delay="999"/>
                                          </p:stCondLst>
                                        </p:cTn>
                                        <p:tgtEl>
                                          <p:spTgt spid="12322"/>
                                        </p:tgtEl>
                                        <p:attrNameLst>
                                          <p:attrName>style.visibility</p:attrName>
                                        </p:attrNameLst>
                                      </p:cBhvr>
                                      <p:to>
                                        <p:strVal val="visible"/>
                                      </p:to>
                                    </p:set>
                                  </p:childTnLst>
                                </p:cTn>
                              </p:par>
                              <p:par>
                                <p:cTn id="135" presetID="1" presetClass="exit" presetSubtype="0" fill="hold" nodeType="withEffect">
                                  <p:stCondLst>
                                    <p:cond delay="3000"/>
                                  </p:stCondLst>
                                  <p:childTnLst>
                                    <p:set>
                                      <p:cBhvr>
                                        <p:cTn id="136" dur="1" fill="hold">
                                          <p:stCondLst>
                                            <p:cond delay="999"/>
                                          </p:stCondLst>
                                        </p:cTn>
                                        <p:tgtEl>
                                          <p:spTgt spid="12322"/>
                                        </p:tgtEl>
                                        <p:attrNameLst>
                                          <p:attrName>style.visibility</p:attrName>
                                        </p:attrNameLst>
                                      </p:cBhvr>
                                      <p:to>
                                        <p:strVal val="hidden"/>
                                      </p:to>
                                    </p:set>
                                  </p:childTnLst>
                                </p:cTn>
                              </p:par>
                              <p:par>
                                <p:cTn id="137" presetID="1" presetClass="entr" presetSubtype="0" fill="hold" grpId="0" nodeType="withEffect">
                                  <p:stCondLst>
                                    <p:cond delay="1000"/>
                                  </p:stCondLst>
                                  <p:childTnLst>
                                    <p:set>
                                      <p:cBhvr>
                                        <p:cTn id="138" dur="1" fill="hold">
                                          <p:stCondLst>
                                            <p:cond delay="999"/>
                                          </p:stCondLst>
                                        </p:cTn>
                                        <p:tgtEl>
                                          <p:spTgt spid="12323"/>
                                        </p:tgtEl>
                                        <p:attrNameLst>
                                          <p:attrName>style.visibility</p:attrName>
                                        </p:attrNameLst>
                                      </p:cBhvr>
                                      <p:to>
                                        <p:strVal val="visible"/>
                                      </p:to>
                                    </p:set>
                                  </p:childTnLst>
                                </p:cTn>
                              </p:par>
                              <p:par>
                                <p:cTn id="139" presetID="1" presetClass="exit" presetSubtype="0" fill="hold" nodeType="withEffect">
                                  <p:stCondLst>
                                    <p:cond delay="2000"/>
                                  </p:stCondLst>
                                  <p:childTnLst>
                                    <p:set>
                                      <p:cBhvr>
                                        <p:cTn id="140" dur="1" fill="hold">
                                          <p:stCondLst>
                                            <p:cond delay="999"/>
                                          </p:stCondLst>
                                        </p:cTn>
                                        <p:tgtEl>
                                          <p:spTgt spid="12323"/>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999"/>
                                          </p:stCondLst>
                                        </p:cTn>
                                        <p:tgtEl>
                                          <p:spTgt spid="12324"/>
                                        </p:tgtEl>
                                        <p:attrNameLst>
                                          <p:attrName>style.visibility</p:attrName>
                                        </p:attrNameLst>
                                      </p:cBhvr>
                                      <p:to>
                                        <p:strVal val="visible"/>
                                      </p:to>
                                    </p:set>
                                  </p:childTnLst>
                                </p:cTn>
                              </p:par>
                              <p:par>
                                <p:cTn id="143" presetID="1" presetClass="exit" presetSubtype="0" fill="hold" nodeType="withEffect">
                                  <p:stCondLst>
                                    <p:cond delay="1000"/>
                                  </p:stCondLst>
                                  <p:childTnLst>
                                    <p:set>
                                      <p:cBhvr>
                                        <p:cTn id="144" dur="1" fill="hold">
                                          <p:stCondLst>
                                            <p:cond delay="999"/>
                                          </p:stCondLst>
                                        </p:cTn>
                                        <p:tgtEl>
                                          <p:spTgt spid="123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p:bldP spid="12294" grpId="0"/>
      <p:bldP spid="12295" grpId="0"/>
      <p:bldP spid="12296" grpId="0"/>
      <p:bldP spid="12297" grpId="0"/>
      <p:bldP spid="12298" grpId="0"/>
      <p:bldP spid="12299" grpId="0"/>
      <p:bldP spid="12300" grpId="0"/>
      <p:bldP spid="12301" grpId="0"/>
      <p:bldP spid="12302" grpId="0"/>
      <p:bldP spid="12303" grpId="0"/>
      <p:bldP spid="12304" grpId="0"/>
      <p:bldP spid="12305" grpId="0"/>
      <p:bldP spid="12306" grpId="0"/>
      <p:bldP spid="12307" grpId="0"/>
      <p:bldP spid="12308" grpId="0"/>
      <p:bldP spid="12309" grpId="0"/>
      <p:bldP spid="12310" grpId="0"/>
      <p:bldP spid="12311" grpId="0"/>
      <p:bldP spid="12312" grpId="0"/>
      <p:bldP spid="12313" grpId="0"/>
      <p:bldP spid="12314" grpId="0"/>
      <p:bldP spid="12315" grpId="0"/>
      <p:bldP spid="12316" grpId="0"/>
      <p:bldP spid="12317" grpId="0"/>
      <p:bldP spid="12318" grpId="0"/>
      <p:bldP spid="12319" grpId="0"/>
      <p:bldP spid="12320" grpId="0"/>
      <p:bldP spid="12321" grpId="0"/>
      <p:bldP spid="12322" grpId="0"/>
      <p:bldP spid="12323" grpId="0"/>
      <p:bldP spid="12324"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CAE8AA"/>
        </a:solidFill>
      </p:bgPr>
    </p:bg>
    <p:spTree>
      <p:nvGrpSpPr>
        <p:cNvPr id="1" name=""/>
        <p:cNvGrpSpPr/>
        <p:nvPr/>
      </p:nvGrpSpPr>
      <p:grpSpPr/>
      <p:pic>
        <p:nvPicPr>
          <p:cNvPr id="13314" name="תמונה 1"/>
          <p:cNvPicPr>
            <a:picLocks noChangeAspect="1"/>
          </p:cNvPicPr>
          <p:nvPr/>
        </p:nvPicPr>
        <p:blipFill>
          <a:blip r:embed="rId2"/>
          <a:stretch>
            <a:fillRect/>
          </a:stretch>
        </p:blipFill>
        <p:spPr>
          <a:xfrm>
            <a:off x="-1587" y="-1135062"/>
            <a:ext cx="12888912" cy="9677400"/>
          </a:xfrm>
          <a:prstGeom prst="rect">
            <a:avLst/>
          </a:prstGeom>
          <a:noFill/>
          <a:ln cap="flat">
            <a:noFill/>
            <a:prstDash val="solid"/>
            <a:round/>
            <a:headEnd type="none" w="med" len="med"/>
            <a:tailEnd type="none" w="med" len="med"/>
          </a:ln>
        </p:spPr>
      </p:pic>
      <p:sp>
        <p:nvSpPr>
          <p:cNvPr id="13315" name="TextBox 4"/>
          <p:cNvSpPr/>
          <p:nvPr/>
        </p:nvSpPr>
        <p:spPr>
          <a:xfrm>
            <a:off x="4584874" y="191541"/>
            <a:ext cx="3240360" cy="1083389"/>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4800" b="1" i="0" u="none" strike="noStrike" kern="1200" cap="none" spc="0" normalizeH="0" baseline="0" noProof="0">
                <a:ln w="9525" cap="flat" cmpd="sng" algn="ctr">
                  <a:noFill/>
                  <a:prstDash val="solid"/>
                  <a:round/>
                  <a:headEnd type="none" w="med" len="med"/>
                  <a:tailEnd type="none" w="med" len="med"/>
                </a:ln>
                <a:solidFill>
                  <a:srgbClr val="70AD47"/>
                </a:solidFill>
                <a:effectLst>
                  <a:outerShdw blurRad="38100" dist="38100" dir="2700000" algn="tl">
                    <a:srgbClr val="000000">
                      <a:alpha val="43137"/>
                    </a:srgbClr>
                  </a:outerShdw>
                  <a:reflection blurRad="6350" stA="55000" endA="50" endPos="85000" dist="29997" dir="5400000" sy="-100000" algn="bl" rotWithShape="0"/>
                </a:effectLst>
                <a:uLnTx/>
                <a:uFillTx/>
                <a:latin typeface="Lucida Sans Unicode" pitchFamily="34" charset="0"/>
                <a:ea typeface="Calibri Light"/>
                <a:cs typeface="Lucida Sans Unicode" panose="020b0602030504020204" pitchFamily="34" charset="0"/>
                <a:sym typeface="Wingdings" charset="2"/>
              </a:rPr>
              <a:t>חלק שני</a:t>
            </a:r>
            <a:endParaRPr kumimoji="0" lang="he-IL" altLang="en-US" sz="700" b="0" i="0" u="none" strike="noStrike" kern="1200" cap="none" spc="0" normalizeH="0" baseline="0" noProof="0">
              <a:solidFill>
                <a:schemeClr val="accent6"/>
              </a:solidFill>
              <a:effectLst>
                <a:outerShdw blurRad="38100" dist="38100" dir="2700000" algn="tl">
                  <a:srgbClr val="000000">
                    <a:alpha val="43137"/>
                  </a:srgbClr>
                </a:outerShdw>
                <a:reflection blurRad="6350" stA="55000" endA="50" endPos="85000" dist="29997" dir="5400000" sy="-100000" algn="bl" rotWithShape="0"/>
              </a:effectLst>
              <a:uLnTx/>
              <a:uFillTx/>
              <a:latin typeface="Lucida Sans Unicode" pitchFamily="34" charset="0"/>
              <a:cs typeface="Lucida Sans Unicode" panose="020b0602030504020204" pitchFamily="34" charset="0"/>
            </a:endParaRPr>
          </a:p>
        </p:txBody>
      </p:sp>
      <p:sp>
        <p:nvSpPr>
          <p:cNvPr id="13316" name="TextBox 7"/>
          <p:cNvSpPr txBox="1"/>
          <p:nvPr/>
        </p:nvSpPr>
        <p:spPr>
          <a:xfrm>
            <a:off x="1372298" y="1292560"/>
            <a:ext cx="9665511" cy="1446550"/>
          </a:xfrm>
          <a:prstGeom prst="rect">
            <a:avLst/>
          </a:prstGeom>
          <a:noFill/>
          <a:ln w="9525" cap="flat" cmpd="sng" algn="ctr">
            <a:noFill/>
            <a:prstDash val="solid"/>
            <a:round/>
            <a:headEnd type="none" w="med" len="med"/>
            <a:tailEnd type="none" w="med" len="med"/>
          </a:ln>
        </p:spPr>
        <p:txBody>
          <a:bodyPr wrap="square" rtlCol="0">
            <a:spAutoFit/>
          </a:bodyPr>
          <a:lstStyle/>
          <a:p>
            <a:pPr marL="0" marR="0" lvl="0" indent="0" algn="ctr" defTabSz="914400" rtl="1" eaLnBrk="1" fontAlgn="auto" latinLnBrk="0" hangingPunct="1">
              <a:lnSpc>
                <a:spcPct val="100000"/>
              </a:lnSpc>
              <a:spcBef>
                <a:spcPct val="0"/>
              </a:spcBef>
              <a:spcAft>
                <a:spcPct val="0"/>
              </a:spcAft>
              <a:buClrTx/>
              <a:buSzTx/>
              <a:buFontTx/>
              <a:buNone/>
            </a:pPr>
            <a:r>
              <a:rPr kumimoji="0" lang="he-IL" sz="8800" b="1" i="0" u="none" strike="noStrike" kern="1200" cap="none" spc="0" normalizeH="0" baseline="0" noProof="0">
                <a:ln w="12700" cap="flat" cmpd="sng" algn="ctr">
                  <a:solidFill>
                    <a:srgbClr val="4472C4"/>
                  </a:solidFill>
                  <a:prstDash val="solid"/>
                  <a:round/>
                  <a:headEnd type="none" w="med" len="med"/>
                  <a:tailEnd type="none" w="med" len="med"/>
                </a:ln>
                <a:pattFill prst="ltDnDiag">
                  <a:fgClr>
                    <a:srgbClr val="8FAADC"/>
                  </a:fgClr>
                  <a:bgClr>
                    <a:srgbClr val="FFFFFF"/>
                  </a:bgClr>
                </a:pattFill>
                <a:uLnTx/>
                <a:uFillTx/>
                <a:latin typeface="Guttman Hatzvi" pitchFamily="2" charset="-79"/>
                <a:ea typeface="Calibri Light"/>
                <a:cs typeface="Guttman Hatzvi" panose="02010401010101010101" pitchFamily="2" charset="-79"/>
                <a:sym typeface="Wingdings" charset="2"/>
              </a:rPr>
              <a:t>שאלות אמריקאיות</a:t>
            </a:r>
            <a:endParaRPr kumimoji="0" lang="en-US" sz="8800" b="1" i="0" u="none" strike="noStrike" kern="1200" cap="none" spc="0" normalizeH="0" baseline="0" noProof="0">
              <a:ln w="12700">
                <a:solidFill>
                  <a:schemeClr val="accent5"/>
                </a:solidFill>
                <a:prstDash val="solid"/>
              </a:ln>
              <a:pattFill prst="ltDnDiag">
                <a:fgClr>
                  <a:schemeClr val="accent5">
                    <a:lumMod val="60000"/>
                    <a:lumOff val="40000"/>
                  </a:schemeClr>
                </a:fgClr>
                <a:bgClr>
                  <a:schemeClr val="bg1"/>
                </a:bgClr>
              </a:pattFill>
              <a:uLnTx/>
              <a:uFillTx/>
            </a:endParaRPr>
          </a:p>
        </p:txBody>
      </p:sp>
      <p:sp>
        <p:nvSpPr>
          <p:cNvPr id="13317" name="TextBox 8"/>
          <p:cNvSpPr txBox="1"/>
          <p:nvPr/>
        </p:nvSpPr>
        <p:spPr>
          <a:xfrm>
            <a:off x="2335145" y="2918554"/>
            <a:ext cx="7739818" cy="1569660"/>
          </a:xfrm>
          <a:prstGeom prst="rect">
            <a:avLst/>
          </a:prstGeom>
          <a:noFill/>
          <a:ln w="9525" cap="flat" cmpd="sng" algn="ctr">
            <a:noFill/>
            <a:prstDash val="solid"/>
            <a:round/>
            <a:headEnd type="none" w="med" len="med"/>
            <a:tailEnd type="none" w="med" len="med"/>
          </a:ln>
        </p:spPr>
        <p:txBody>
          <a:bodyPr wrap="square" rtlCol="0">
            <a:spAutoFit/>
          </a:bodyPr>
          <a:lstStyle/>
          <a:p>
            <a:pPr marL="0" marR="0" lvl="0" indent="0" algn="ctr" defTabSz="914400" rtl="1" eaLnBrk="1" fontAlgn="auto" latinLnBrk="0" hangingPunct="1">
              <a:lnSpc>
                <a:spcPct val="100000"/>
              </a:lnSpc>
              <a:spcBef>
                <a:spcPct val="0"/>
              </a:spcBef>
              <a:spcAft>
                <a:spcPct val="0"/>
              </a:spcAft>
              <a:buClrTx/>
              <a:buSzTx/>
              <a:buFontTx/>
              <a:buNone/>
            </a:pPr>
            <a:r>
              <a:rPr kumimoji="0" lang="he-IL" sz="4800" b="0" i="0" u="none" strike="noStrike" kern="1200" cap="none" spc="0" normalizeH="0" baseline="0" noProof="0">
                <a:ln w="9525" cap="flat" cmpd="sng" algn="ctr">
                  <a:noFill/>
                  <a:prstDash val="solid"/>
                  <a:round/>
                  <a:headEnd type="none" w="med" len="med"/>
                  <a:tailEnd type="none" w="med" len="med"/>
                </a:ln>
                <a:solidFill>
                  <a:srgbClr val="00B0F0"/>
                </a:solidFill>
                <a:effectLst>
                  <a:outerShdw blurRad="38100" dist="38100" dir="2700000" algn="tl">
                    <a:srgbClr val="E7E6E6"/>
                  </a:outerShdw>
                </a:effectLst>
                <a:uLnTx/>
                <a:uFillTx/>
                <a:latin typeface="Guttman Haim" pitchFamily="2" charset="-79"/>
                <a:ea typeface="Calibri Light"/>
                <a:cs typeface="Guttman Haim" panose="02010401010101010101" pitchFamily="2" charset="-79"/>
                <a:sym typeface="Wingdings" charset="2"/>
              </a:rPr>
              <a:t>10 נקודות לתשובה נכונה</a:t>
            </a:r>
            <a:br>
              <a:rPr kumimoji="0" lang="he-IL" sz="4800" b="0" i="0" u="none" strike="noStrike" kern="1200" cap="none" spc="0" normalizeH="0" baseline="0" noProof="0">
                <a:ln w="9525" cap="flat" cmpd="sng" algn="ctr">
                  <a:noFill/>
                  <a:prstDash val="solid"/>
                  <a:round/>
                  <a:headEnd type="none" w="med" len="med"/>
                  <a:tailEnd type="none" w="med" len="med"/>
                </a:ln>
                <a:solidFill>
                  <a:srgbClr val="00B0F0"/>
                </a:solidFill>
                <a:effectLst>
                  <a:outerShdw blurRad="38100" dist="38100" dir="2700000" algn="tl">
                    <a:srgbClr val="E7E6E6"/>
                  </a:outerShdw>
                </a:effectLst>
                <a:uLnTx/>
                <a:uFillTx/>
                <a:latin typeface="Guttman Haim" pitchFamily="2" charset="-79"/>
                <a:ea typeface="Calibri Light"/>
                <a:cs typeface="Guttman Haim" panose="02010401010101010101" pitchFamily="2" charset="-79"/>
                <a:sym typeface="Wingdings" charset="2"/>
              </a:rPr>
            </a:br>
            <a:r>
              <a:rPr kumimoji="0" lang="he-IL" sz="4800" b="0" i="0" u="none" strike="noStrike" kern="1200" cap="none" spc="0" normalizeH="0" baseline="0" noProof="0">
                <a:ln w="9525" cap="flat" cmpd="sng" algn="ctr">
                  <a:noFill/>
                  <a:prstDash val="solid"/>
                  <a:round/>
                  <a:headEnd type="none" w="med" len="med"/>
                  <a:tailEnd type="none" w="med" len="med"/>
                </a:ln>
                <a:solidFill>
                  <a:srgbClr val="00B0F0"/>
                </a:solidFill>
                <a:effectLst>
                  <a:outerShdw blurRad="38100" dist="38100" dir="2700000" algn="tl">
                    <a:srgbClr val="E7E6E6"/>
                  </a:outerShdw>
                </a:effectLst>
                <a:uLnTx/>
                <a:uFillTx/>
                <a:latin typeface="Guttman Haim" pitchFamily="2" charset="-79"/>
                <a:ea typeface="Calibri Light"/>
                <a:cs typeface="Guttman Haim" panose="02010401010101010101" pitchFamily="2" charset="-79"/>
                <a:sym typeface="Wingdings" charset="2"/>
              </a:rPr>
              <a:t>5 נקודות עם רמז</a:t>
            </a:r>
            <a:endParaRPr kumimoji="0" lang="en-US" sz="4800" b="1" i="0" u="none" strike="noStrike" kern="1200" cap="none" spc="0" normalizeH="0" baseline="0" noProof="0">
              <a:ln w="12700">
                <a:solidFill>
                  <a:schemeClr val="tx2">
                    <a:lumMod val="75000"/>
                  </a:schemeClr>
                </a:solidFill>
                <a:prstDash val="solid"/>
              </a:ln>
              <a:solidFill>
                <a:srgbClr val="00B0F0"/>
              </a:solidFill>
              <a:effectLst>
                <a:outerShdw dist="38100" dir="2640000" algn="bl" rotWithShape="0">
                  <a:schemeClr val="tx2">
                    <a:lumMod val="75000"/>
                  </a:schemeClr>
                </a:outerShdw>
              </a:effectLst>
              <a:uLnTx/>
              <a:uFillTx/>
              <a:cs typeface="Guttman Haim" panose="02010401010101010101" pitchFamily="2" charset="-79"/>
            </a:endParaRPr>
          </a:p>
        </p:txBody>
      </p:sp>
      <p:sp>
        <p:nvSpPr>
          <p:cNvPr id="13318" name="כותרת 1"/>
          <p:cNvSpPr>
            <a:spLocks noGrp="1"/>
          </p:cNvSpPr>
          <p:nvPr>
            <p:ph type="ctrTitle"/>
          </p:nvPr>
        </p:nvSpPr>
        <p:spPr>
          <a:xfrm>
            <a:off x="1703512" y="4756672"/>
            <a:ext cx="9003084" cy="1422581"/>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4400" b="0"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E7E6E6"/>
                  </a:outerShdw>
                </a:effectLst>
                <a:uLnTx/>
                <a:uFillTx/>
                <a:latin typeface="Guttman Yad-Light" pitchFamily="2" charset="-79"/>
                <a:ea typeface="Arial"/>
                <a:cs typeface="Guttman Yad-Light" panose="02010401010101010101" pitchFamily="2" charset="-79"/>
                <a:sym typeface="Wingdings" charset="2"/>
              </a:rPr>
              <a:t>(הרמזים נמצאים במצגת של מפעיל/ת החידון)</a:t>
            </a:r>
            <a:endParaRPr kumimoji="0" lang="he-IL" altLang="en-US" sz="7200" b="0" i="0" u="none" strike="noStrike" kern="1200" cap="none" spc="0" normalizeH="0" baseline="0" noProof="0">
              <a:effectLst>
                <a:outerShdw blurRad="38100" dist="38100" dir="2700000" algn="tl">
                  <a:srgbClr val="FFFFFF"/>
                </a:outerShdw>
              </a:effectLst>
              <a:uLnTx/>
              <a:uFillTx/>
              <a:latin typeface="Guttman Yad-Light" pitchFamily="2" charset="-79"/>
              <a:cs typeface="Guttman Yad-Light" panose="02010401010101010101"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down)">
                                      <p:cBhvr>
                                        <p:cTn id="7" dur="580">
                                          <p:stCondLst>
                                            <p:cond delay="0"/>
                                          </p:stCondLst>
                                        </p:cTn>
                                        <p:tgtEl>
                                          <p:spTgt spid="13315"/>
                                        </p:tgtEl>
                                      </p:cBhvr>
                                    </p:animEffect>
                                    <p:anim calcmode="lin" valueType="num">
                                      <p:cBhvr>
                                        <p:cTn id="8" dur="1822" tmFilter="0,0; 0.14,0.36; 0.43,0.73; 0.71,0.91; 1.0,1.0">
                                          <p:stCondLst>
                                            <p:cond delay="0"/>
                                          </p:stCondLst>
                                        </p:cTn>
                                        <p:tgtEl>
                                          <p:spTgt spid="133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5"/>
                                        </p:tgtEl>
                                      </p:cBhvr>
                                      <p:to x="100000" y="60000"/>
                                    </p:animScale>
                                    <p:animScale>
                                      <p:cBhvr>
                                        <p:cTn id="14" dur="166" decel="50000">
                                          <p:stCondLst>
                                            <p:cond delay="676"/>
                                          </p:stCondLst>
                                        </p:cTn>
                                        <p:tgtEl>
                                          <p:spTgt spid="13315"/>
                                        </p:tgtEl>
                                      </p:cBhvr>
                                      <p:to x="100000" y="100000"/>
                                    </p:animScale>
                                    <p:animScale>
                                      <p:cBhvr>
                                        <p:cTn id="15" dur="26">
                                          <p:stCondLst>
                                            <p:cond delay="1312"/>
                                          </p:stCondLst>
                                        </p:cTn>
                                        <p:tgtEl>
                                          <p:spTgt spid="13315"/>
                                        </p:tgtEl>
                                      </p:cBhvr>
                                      <p:to x="100000" y="80000"/>
                                    </p:animScale>
                                    <p:animScale>
                                      <p:cBhvr>
                                        <p:cTn id="16" dur="166" decel="50000">
                                          <p:stCondLst>
                                            <p:cond delay="1338"/>
                                          </p:stCondLst>
                                        </p:cTn>
                                        <p:tgtEl>
                                          <p:spTgt spid="13315"/>
                                        </p:tgtEl>
                                      </p:cBhvr>
                                      <p:to x="100000" y="100000"/>
                                    </p:animScale>
                                    <p:animScale>
                                      <p:cBhvr>
                                        <p:cTn id="17" dur="26">
                                          <p:stCondLst>
                                            <p:cond delay="1642"/>
                                          </p:stCondLst>
                                        </p:cTn>
                                        <p:tgtEl>
                                          <p:spTgt spid="13315"/>
                                        </p:tgtEl>
                                      </p:cBhvr>
                                      <p:to x="100000" y="90000"/>
                                    </p:animScale>
                                    <p:animScale>
                                      <p:cBhvr>
                                        <p:cTn id="18" dur="166" decel="50000">
                                          <p:stCondLst>
                                            <p:cond delay="1668"/>
                                          </p:stCondLst>
                                        </p:cTn>
                                        <p:tgtEl>
                                          <p:spTgt spid="13315"/>
                                        </p:tgtEl>
                                      </p:cBhvr>
                                      <p:to x="100000" y="100000"/>
                                    </p:animScale>
                                    <p:animScale>
                                      <p:cBhvr>
                                        <p:cTn id="19" dur="26">
                                          <p:stCondLst>
                                            <p:cond delay="1808"/>
                                          </p:stCondLst>
                                        </p:cTn>
                                        <p:tgtEl>
                                          <p:spTgt spid="13315"/>
                                        </p:tgtEl>
                                      </p:cBhvr>
                                      <p:to x="100000" y="95000"/>
                                    </p:animScale>
                                    <p:animScale>
                                      <p:cBhvr>
                                        <p:cTn id="20" dur="166" decel="50000">
                                          <p:stCondLst>
                                            <p:cond delay="1834"/>
                                          </p:stCondLst>
                                        </p:cTn>
                                        <p:tgtEl>
                                          <p:spTgt spid="13315"/>
                                        </p:tgtEl>
                                      </p:cBhvr>
                                      <p:to x="100000" y="100000"/>
                                    </p:animScale>
                                  </p:childTnLst>
                                </p:cTn>
                              </p:par>
                            </p:childTnLst>
                          </p:cTn>
                        </p:par>
                        <p:par>
                          <p:cTn id="21" fill="hold" nodeType="afterGroup">
                            <p:stCondLst>
                              <p:cond delay="2000"/>
                            </p:stCondLst>
                            <p:childTnLst>
                              <p:par>
                                <p:cTn id="22" presetID="53" presetClass="entr" presetSubtype="0" fill="hold" grpId="0" nodeType="afterEffect">
                                  <p:stCondLst>
                                    <p:cond delay="0"/>
                                  </p:stCondLst>
                                  <p:childTnLst>
                                    <p:set>
                                      <p:cBhvr>
                                        <p:cTn id="23" dur="1" fill="hold">
                                          <p:stCondLst>
                                            <p:cond delay="0"/>
                                          </p:stCondLst>
                                        </p:cTn>
                                        <p:tgtEl>
                                          <p:spTgt spid="13318"/>
                                        </p:tgtEl>
                                        <p:attrNameLst>
                                          <p:attrName>style.visibility</p:attrName>
                                        </p:attrNameLst>
                                      </p:cBhvr>
                                      <p:to>
                                        <p:strVal val="visible"/>
                                      </p:to>
                                    </p:set>
                                    <p:anim calcmode="lin" valueType="num">
                                      <p:cBhvr>
                                        <p:cTn id="24" dur="500" fill="hold"/>
                                        <p:tgtEl>
                                          <p:spTgt spid="13318"/>
                                        </p:tgtEl>
                                        <p:attrNameLst>
                                          <p:attrName>ppt_w</p:attrName>
                                        </p:attrNameLst>
                                      </p:cBhvr>
                                      <p:tavLst>
                                        <p:tav tm="0">
                                          <p:val>
                                            <p:fltVal val="0"/>
                                          </p:val>
                                        </p:tav>
                                        <p:tav tm="100000">
                                          <p:val>
                                            <p:strVal val="#ppt_w"/>
                                          </p:val>
                                        </p:tav>
                                      </p:tavLst>
                                    </p:anim>
                                    <p:anim calcmode="lin" valueType="num">
                                      <p:cBhvr>
                                        <p:cTn id="25" dur="500" fill="hold"/>
                                        <p:tgtEl>
                                          <p:spTgt spid="13318"/>
                                        </p:tgtEl>
                                        <p:attrNameLst>
                                          <p:attrName>ppt_h</p:attrName>
                                        </p:attrNameLst>
                                      </p:cBhvr>
                                      <p:tavLst>
                                        <p:tav tm="0">
                                          <p:val>
                                            <p:fltVal val="0"/>
                                          </p:val>
                                        </p:tav>
                                        <p:tav tm="100000">
                                          <p:val>
                                            <p:strVal val="#ppt_h"/>
                                          </p:val>
                                        </p:tav>
                                      </p:tavLst>
                                    </p:anim>
                                    <p:animEffect transition="in" filter="fade">
                                      <p:cBhvr>
                                        <p:cTn id="26" dur="5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13318"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CAE8AA"/>
        </a:solidFill>
      </p:bgPr>
    </p:bg>
    <p:spTree>
      <p:nvGrpSpPr>
        <p:cNvPr id="1" name=""/>
        <p:cNvGrpSpPr/>
        <p:nvPr/>
      </p:nvGrpSpPr>
      <p:grpSpPr/>
      <p:sp>
        <p:nvSpPr>
          <p:cNvPr id="14338" name="מציין מיקום תוכן 2"/>
          <p:cNvSpPr/>
          <p:nvPr/>
        </p:nvSpPr>
        <p:spPr>
          <a:xfrm>
            <a:off x="2681288" y="1930378"/>
            <a:ext cx="6386512" cy="722312"/>
          </a:xfrm>
          <a:prstGeom prst="rect">
            <a:avLst/>
          </a:prstGeom>
          <a:noFill/>
          <a:ln cap="flat">
            <a:noFill/>
            <a:prstDash val="solid"/>
            <a:round/>
            <a:headEnd type="none" w="med" len="med"/>
            <a:tailEnd type="none" w="med" len="med"/>
          </a:ln>
        </p:spPr>
        <p:txBody>
          <a:bodyPr/>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base" latinLnBrk="0" hangingPunct="1">
              <a:lnSpc>
                <a:spcPct val="10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לכל שאלה עד 4 תשובות אפשריות,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רק אחת נכונה</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 כל תשובה נכונה מזכה ב10 נקודות. תשובה עם גלגל הצלה מזכה ב 5 נקודות.</a:t>
            </a:r>
            <a:endParaRPr kumimoji="0" lang="he-IL" altLang="en-US" sz="2400" b="0" i="0" u="none" strike="noStrike" kern="1200" cap="none" spc="0" normalizeH="0" baseline="0" noProof="0">
              <a:solidFill>
                <a:srgbClr val="7A9CFA"/>
              </a:solidFill>
              <a:uLnTx/>
              <a:uFillTx/>
              <a:latin typeface="Guttman Hatzvi" pitchFamily="2" charset="-79"/>
              <a:cs typeface="Guttman Hatzvi" panose="02010401010101010101" pitchFamily="2" charset="-79"/>
            </a:endParaRPr>
          </a:p>
        </p:txBody>
      </p:sp>
      <p:sp>
        <p:nvSpPr>
          <p:cNvPr id="14339" name="TextBox 5"/>
          <p:cNvSpPr/>
          <p:nvPr/>
        </p:nvSpPr>
        <p:spPr>
          <a:xfrm>
            <a:off x="3925050" y="3242554"/>
            <a:ext cx="4286250" cy="494134"/>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base" latinLnBrk="0" hangingPunct="1">
              <a:lnSpc>
                <a:spcPct val="10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לכל קבוצה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30 שניות </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בלבד לשאלה</a:t>
            </a:r>
            <a:endParaRPr kumimoji="0" lang="he-IL" altLang="en-US" sz="2400" b="1" i="0" u="none" strike="noStrike" kern="1200" cap="none" spc="0" normalizeH="0" baseline="0" noProof="0">
              <a:solidFill>
                <a:srgbClr val="7A9CFA"/>
              </a:solidFill>
              <a:uLnTx/>
              <a:uFillTx/>
              <a:latin typeface="Guttman Hatzvi" pitchFamily="2" charset="-79"/>
              <a:cs typeface="Guttman Hatzvi" panose="02010401010101010101" pitchFamily="2" charset="-79"/>
            </a:endParaRPr>
          </a:p>
        </p:txBody>
      </p:sp>
      <p:sp>
        <p:nvSpPr>
          <p:cNvPr id="14340" name="TextBox 6"/>
          <p:cNvSpPr/>
          <p:nvPr/>
        </p:nvSpPr>
        <p:spPr>
          <a:xfrm>
            <a:off x="3328194" y="3843832"/>
            <a:ext cx="5535612" cy="4619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לכל קבוצה נציג שיענה את התשובות מטעמה.</a:t>
            </a:r>
          </a:p>
        </p:txBody>
      </p:sp>
      <p:sp>
        <p:nvSpPr>
          <p:cNvPr id="14341" name="TextBox 8"/>
          <p:cNvSpPr/>
          <p:nvPr/>
        </p:nvSpPr>
        <p:spPr>
          <a:xfrm>
            <a:off x="2581102" y="5114484"/>
            <a:ext cx="6278537" cy="1570038"/>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אם קבוצה טעתה או לא ידעה את התשובה</a:t>
            </a:r>
            <a:br>
              <a:rPr kumimoji="0" lang="en-US"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Times New Roman" pitchFamily="18" charset="0"/>
                <a:ea typeface="Calibri Light"/>
                <a:cs typeface="Guttman Hatzvi" panose="02010401010101010101" pitchFamily="2" charset="-79"/>
                <a:sym typeface="Wingdings" charset="2"/>
              </a:rPr>
            </a:b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השאלה עוברת לקבוצה הבאה</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 </a:t>
            </a:r>
            <a:br>
              <a:rPr kumimoji="0" lang="en-US"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Times New Roman" pitchFamily="18" charset="0"/>
                <a:ea typeface="Calibri Light"/>
                <a:cs typeface="Guttman Hatzvi" panose="02010401010101010101" pitchFamily="2" charset="-79"/>
                <a:sym typeface="Wingdings" charset="2"/>
              </a:rPr>
            </a:b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אם גם הקבוצה השנייה טעתה או לא ידעה – </a:t>
            </a:r>
            <a:br>
              <a:rPr kumimoji="0" lang="en-US"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Times New Roman" pitchFamily="18" charset="0"/>
                <a:ea typeface="Calibri Light"/>
                <a:cs typeface="Guttman Hatzvi" panose="02010401010101010101" pitchFamily="2" charset="-79"/>
                <a:sym typeface="Wingdings" charset="2"/>
              </a:rPr>
            </a:b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התשובה תתגלה לכולם</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a:t>
            </a:r>
          </a:p>
        </p:txBody>
      </p:sp>
      <p:pic>
        <p:nvPicPr>
          <p:cNvPr id="14342" name="תמונה 9"/>
          <p:cNvPicPr>
            <a:picLocks noChangeAspect="1"/>
          </p:cNvPicPr>
          <p:nvPr/>
        </p:nvPicPr>
        <p:blipFill>
          <a:blip r:embed="rId2"/>
          <a:stretch>
            <a:fillRect/>
          </a:stretch>
        </p:blipFill>
        <p:spPr>
          <a:xfrm>
            <a:off x="9078913" y="1990725"/>
            <a:ext cx="476250" cy="465138"/>
          </a:xfrm>
          <a:prstGeom prst="rect">
            <a:avLst/>
          </a:prstGeom>
          <a:noFill/>
          <a:ln cap="flat">
            <a:noFill/>
            <a:prstDash val="solid"/>
            <a:round/>
            <a:headEnd type="none" w="med" len="med"/>
            <a:tailEnd type="none" w="med" len="med"/>
          </a:ln>
        </p:spPr>
      </p:pic>
      <p:pic>
        <p:nvPicPr>
          <p:cNvPr id="14343" name="תמונה 10"/>
          <p:cNvPicPr>
            <a:picLocks noChangeAspect="1"/>
          </p:cNvPicPr>
          <p:nvPr/>
        </p:nvPicPr>
        <p:blipFill>
          <a:blip r:embed="rId2"/>
          <a:stretch>
            <a:fillRect/>
          </a:stretch>
        </p:blipFill>
        <p:spPr>
          <a:xfrm>
            <a:off x="8467725" y="3179763"/>
            <a:ext cx="476250" cy="465137"/>
          </a:xfrm>
          <a:prstGeom prst="rect">
            <a:avLst/>
          </a:prstGeom>
          <a:noFill/>
          <a:ln cap="flat">
            <a:noFill/>
            <a:prstDash val="solid"/>
            <a:round/>
            <a:headEnd type="none" w="med" len="med"/>
            <a:tailEnd type="none" w="med" len="med"/>
          </a:ln>
        </p:spPr>
      </p:pic>
      <p:pic>
        <p:nvPicPr>
          <p:cNvPr id="14344" name="תמונה 11"/>
          <p:cNvPicPr>
            <a:picLocks noChangeAspect="1"/>
          </p:cNvPicPr>
          <p:nvPr/>
        </p:nvPicPr>
        <p:blipFill>
          <a:blip r:embed="rId2"/>
          <a:stretch>
            <a:fillRect/>
          </a:stretch>
        </p:blipFill>
        <p:spPr>
          <a:xfrm>
            <a:off x="8770938" y="4468813"/>
            <a:ext cx="476250" cy="465137"/>
          </a:xfrm>
          <a:prstGeom prst="rect">
            <a:avLst/>
          </a:prstGeom>
          <a:noFill/>
          <a:ln cap="flat">
            <a:noFill/>
            <a:prstDash val="solid"/>
            <a:round/>
            <a:headEnd type="none" w="med" len="med"/>
            <a:tailEnd type="none" w="med" len="med"/>
          </a:ln>
        </p:spPr>
      </p:pic>
      <p:pic>
        <p:nvPicPr>
          <p:cNvPr id="14345" name="תמונה 12"/>
          <p:cNvPicPr>
            <a:picLocks noChangeAspect="1"/>
          </p:cNvPicPr>
          <p:nvPr/>
        </p:nvPicPr>
        <p:blipFill>
          <a:blip r:embed="rId2"/>
          <a:stretch>
            <a:fillRect/>
          </a:stretch>
        </p:blipFill>
        <p:spPr>
          <a:xfrm>
            <a:off x="8948738" y="3770313"/>
            <a:ext cx="476250" cy="465137"/>
          </a:xfrm>
          <a:prstGeom prst="rect">
            <a:avLst/>
          </a:prstGeom>
          <a:noFill/>
          <a:ln cap="flat">
            <a:noFill/>
            <a:prstDash val="solid"/>
            <a:round/>
            <a:headEnd type="none" w="med" len="med"/>
            <a:tailEnd type="none" w="med" len="med"/>
          </a:ln>
        </p:spPr>
      </p:pic>
      <p:pic>
        <p:nvPicPr>
          <p:cNvPr id="14346" name="תמונה 13"/>
          <p:cNvPicPr>
            <a:picLocks noChangeAspect="1"/>
          </p:cNvPicPr>
          <p:nvPr/>
        </p:nvPicPr>
        <p:blipFill>
          <a:blip r:embed="rId2"/>
          <a:stretch>
            <a:fillRect/>
          </a:stretch>
        </p:blipFill>
        <p:spPr>
          <a:xfrm>
            <a:off x="8943975" y="5167313"/>
            <a:ext cx="476250" cy="465137"/>
          </a:xfrm>
          <a:prstGeom prst="rect">
            <a:avLst/>
          </a:prstGeom>
          <a:noFill/>
          <a:ln cap="flat">
            <a:noFill/>
            <a:prstDash val="solid"/>
            <a:round/>
            <a:headEnd type="none" w="med" len="med"/>
            <a:tailEnd type="none" w="med" len="med"/>
          </a:ln>
        </p:spPr>
      </p:pic>
      <p:pic>
        <p:nvPicPr>
          <p:cNvPr id="14347" name="תמונה 14"/>
          <p:cNvPicPr>
            <a:picLocks noChangeAspect="1"/>
          </p:cNvPicPr>
          <p:nvPr/>
        </p:nvPicPr>
        <p:blipFill>
          <a:blip r:embed="rId3"/>
          <a:stretch>
            <a:fillRect/>
          </a:stretch>
        </p:blipFill>
        <p:spPr>
          <a:xfrm>
            <a:off x="9942513" y="-100012"/>
            <a:ext cx="2227262" cy="6958012"/>
          </a:xfrm>
          <a:prstGeom prst="rect">
            <a:avLst/>
          </a:prstGeom>
          <a:noFill/>
          <a:ln cap="flat">
            <a:noFill/>
            <a:prstDash val="solid"/>
            <a:round/>
            <a:headEnd type="none" w="med" len="med"/>
            <a:tailEnd type="none" w="med" len="med"/>
          </a:ln>
        </p:spPr>
      </p:pic>
      <p:pic>
        <p:nvPicPr>
          <p:cNvPr id="14348" name="תמונה 1"/>
          <p:cNvPicPr>
            <a:picLocks noChangeAspect="1"/>
          </p:cNvPicPr>
          <p:nvPr/>
        </p:nvPicPr>
        <p:blipFill>
          <a:blip r:embed="rId4"/>
          <a:stretch>
            <a:fillRect/>
          </a:stretch>
        </p:blipFill>
        <p:spPr>
          <a:xfrm>
            <a:off x="0" y="0"/>
            <a:ext cx="2193925" cy="6858000"/>
          </a:xfrm>
          <a:prstGeom prst="rect">
            <a:avLst/>
          </a:prstGeom>
          <a:noFill/>
          <a:ln cap="flat">
            <a:noFill/>
            <a:prstDash val="solid"/>
            <a:round/>
            <a:headEnd type="none" w="med" len="med"/>
            <a:tailEnd type="none" w="med" len="med"/>
          </a:ln>
        </p:spPr>
      </p:pic>
      <p:sp>
        <p:nvSpPr>
          <p:cNvPr id="14349" name="TextBox 7"/>
          <p:cNvSpPr/>
          <p:nvPr/>
        </p:nvSpPr>
        <p:spPr>
          <a:xfrm>
            <a:off x="3385344" y="4447290"/>
            <a:ext cx="4978400" cy="4619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ניתן לענות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תשובה אחת </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בלבד בכל פעם.</a:t>
            </a:r>
          </a:p>
        </p:txBody>
      </p:sp>
      <p:sp>
        <p:nvSpPr>
          <p:cNvPr id="14350" name="כותרת 1"/>
          <p:cNvSpPr txBox="1"/>
          <p:nvPr/>
        </p:nvSpPr>
        <p:spPr>
          <a:xfrm>
            <a:off x="3704147" y="277420"/>
            <a:ext cx="4783707" cy="1820862"/>
          </a:xfrm>
          <a:prstGeom prst="rect">
            <a:avLst/>
          </a:prstGeom>
          <a:noFill/>
          <a:ln cap="flat">
            <a:noFill/>
            <a:prstDash val="solid"/>
            <a:round/>
            <a:headEnd type="none" w="med" len="med"/>
            <a:tailEnd type="none" w="med" len="med"/>
          </a:ln>
        </p:spPr>
        <p:txBody>
          <a:bodyPr vert="horz" lIns="91440" tIns="45720" rIns="91440" bIns="45720"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11500" b="1" i="0" u="none" strike="noStrike" kern="1200" cap="none" spc="0" normalizeH="0" baseline="0" noProof="0">
                <a:ln w="12700" cap="flat" cmpd="sng" algn="ctr">
                  <a:solidFill>
                    <a:srgbClr val="5B9BD5"/>
                  </a:solidFill>
                  <a:prstDash val="solid"/>
                  <a:round/>
                  <a:headEnd type="none" w="med" len="med"/>
                  <a:tailEnd type="none" w="med" len="med"/>
                </a:ln>
                <a:pattFill prst="pct50">
                  <a:fgClr>
                    <a:srgbClr val="5B9BD5"/>
                  </a:fgClr>
                  <a:bgClr>
                    <a:srgbClr val="DEEBF7"/>
                  </a:bgClr>
                </a:pattFill>
                <a:effectLst>
                  <a:glow rad="228600">
                    <a:srgbClr val="1465F4">
                      <a:alpha val="40000"/>
                    </a:srgbClr>
                  </a:glow>
                  <a:outerShdw dist="38100" dir="2640000" algn="bl" rotWithShape="0">
                    <a:srgbClr val="5B9BD5"/>
                  </a:outerShdw>
                </a:effectLst>
                <a:uLnTx/>
                <a:uFillTx/>
                <a:latin typeface="Guttman Mantova-Decor" pitchFamily="2" charset="-79"/>
                <a:ea typeface="Arial"/>
                <a:cs typeface="Guttman Mantova-Decor" panose="02010401010101010101" pitchFamily="2" charset="-79"/>
                <a:sym typeface="Wingdings" charset="2"/>
              </a:rPr>
              <a:t>הכללים</a:t>
            </a:r>
            <a:endParaRPr kumimoji="0" lang="he-IL" altLang="en-US" sz="11500" b="1" i="0" u="none" strike="noStrike" kern="1200" cap="none" spc="0" normalizeH="0" baseline="0" noProof="0">
              <a:ln w="12700">
                <a:solidFill>
                  <a:schemeClr val="accent1"/>
                </a:solidFill>
                <a:prstDash val="solid"/>
              </a:ln>
              <a:pattFill prst="pct50">
                <a:fgClr>
                  <a:schemeClr val="accent1"/>
                </a:fgClr>
                <a:bgClr>
                  <a:schemeClr val="accent1">
                    <a:lumMod val="20000"/>
                    <a:lumOff val="80000"/>
                  </a:schemeClr>
                </a:bgClr>
              </a:pattFill>
              <a:effectLst>
                <a:glow rad="228600">
                  <a:schemeClr val="accent5">
                    <a:satMod val="175000"/>
                    <a:alpha val="40000"/>
                  </a:schemeClr>
                </a:glow>
                <a:outerShdw dist="38100" dir="2640000" algn="bl" rotWithShape="0">
                  <a:schemeClr val="accent1"/>
                </a:outerShdw>
              </a:effectLst>
              <a:uLnTx/>
              <a:uFillTx/>
              <a:latin typeface="Guttman Mantova-Decor" pitchFamily="2" charset="-79"/>
              <a:cs typeface="Guttman Mantova-Decor" panose="02010401010101010101"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fill="hold" nodeType="withEffect">
                                  <p:stCondLst>
                                    <p:cond delay="0"/>
                                  </p:stCondLst>
                                  <p:childTnLst>
                                    <p:animRot by="21600000">
                                      <p:cBhvr>
                                        <p:cTn id="6" dur="1000" fill="hold"/>
                                        <p:tgtEl>
                                          <p:spTgt spid="14342"/>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4338"/>
                                        </p:tgtEl>
                                        <p:attrNameLst>
                                          <p:attrName>style.visibility</p:attrName>
                                        </p:attrNameLst>
                                      </p:cBhvr>
                                      <p:to>
                                        <p:strVal val="visible"/>
                                      </p:to>
                                    </p:set>
                                  </p:childTnLst>
                                </p:cTn>
                              </p:par>
                              <p:par>
                                <p:cTn id="10" presetID="8" presetClass="emph" presetSubtype="0" fill="hold" nodeType="withEffect">
                                  <p:stCondLst>
                                    <p:cond delay="0"/>
                                  </p:stCondLst>
                                  <p:childTnLst>
                                    <p:animRot by="21600000">
                                      <p:cBhvr>
                                        <p:cTn id="11" dur="1000" fill="hold"/>
                                        <p:tgtEl>
                                          <p:spTgt spid="14343"/>
                                        </p:tgtEl>
                                        <p:attrNameLst>
                                          <p:attrName>r</p:attrName>
                                        </p:attrNameLst>
                                      </p:cBhvr>
                                    </p:animRo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4339"/>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1000" fill="hold"/>
                                        <p:tgtEl>
                                          <p:spTgt spid="14345"/>
                                        </p:tgtEl>
                                        <p:attrNameLst>
                                          <p:attrName>r</p:attrName>
                                        </p:attrNameLst>
                                      </p:cBhvr>
                                    </p:animRot>
                                  </p:childTnLst>
                                </p:cTn>
                              </p:par>
                            </p:childTnLst>
                          </p:cTn>
                        </p:par>
                        <p:par>
                          <p:cTn id="17" fill="hold" nodeType="afterGroup">
                            <p:stCondLst>
                              <p:cond delay="3000"/>
                            </p:stCondLst>
                            <p:childTnLst>
                              <p:par>
                                <p:cTn id="18" presetID="1" presetClass="entr" presetSubtype="0" fill="hold" grpId="0" nodeType="afterEffect">
                                  <p:stCondLst>
                                    <p:cond delay="0"/>
                                  </p:stCondLst>
                                  <p:childTnLst>
                                    <p:set>
                                      <p:cBhvr>
                                        <p:cTn id="19" dur="1" fill="hold">
                                          <p:stCondLst>
                                            <p:cond delay="0"/>
                                          </p:stCondLst>
                                        </p:cTn>
                                        <p:tgtEl>
                                          <p:spTgt spid="14340"/>
                                        </p:tgtEl>
                                        <p:attrNameLst>
                                          <p:attrName>style.visibility</p:attrName>
                                        </p:attrNameLst>
                                      </p:cBhvr>
                                      <p:to>
                                        <p:strVal val="visible"/>
                                      </p:to>
                                    </p:set>
                                  </p:childTnLst>
                                </p:cTn>
                              </p:par>
                              <p:par>
                                <p:cTn id="20" presetID="8" presetClass="emph" presetSubtype="0" fill="hold" nodeType="withEffect">
                                  <p:stCondLst>
                                    <p:cond delay="0"/>
                                  </p:stCondLst>
                                  <p:childTnLst>
                                    <p:animRot by="21600000">
                                      <p:cBhvr>
                                        <p:cTn id="21" dur="1000" fill="hold"/>
                                        <p:tgtEl>
                                          <p:spTgt spid="14344"/>
                                        </p:tgtEl>
                                        <p:attrNameLst>
                                          <p:attrName>r</p:attrName>
                                        </p:attrNameLst>
                                      </p:cBhvr>
                                    </p:animRot>
                                  </p:childTnLst>
                                </p:cTn>
                              </p:par>
                              <p:par>
                                <p:cTn id="22" presetID="8" presetClass="emph" presetSubtype="0" fill="hold" nodeType="withEffect">
                                  <p:stCondLst>
                                    <p:cond delay="0"/>
                                  </p:stCondLst>
                                  <p:childTnLst>
                                    <p:animRot by="21600000">
                                      <p:cBhvr>
                                        <p:cTn id="23" dur="1000" fill="hold"/>
                                        <p:tgtEl>
                                          <p:spTgt spid="14346"/>
                                        </p:tgtEl>
                                        <p:attrNameLst>
                                          <p:attrName>r</p:attrName>
                                        </p:attrNameLst>
                                      </p:cBhvr>
                                    </p:animRot>
                                  </p:childTnLst>
                                </p:cTn>
                              </p:par>
                            </p:childTnLst>
                          </p:cTn>
                        </p:par>
                        <p:par>
                          <p:cTn id="24" fill="hold" nodeType="afterGroup">
                            <p:stCondLst>
                              <p:cond delay="4000"/>
                            </p:stCondLst>
                            <p:childTnLst>
                              <p:par>
                                <p:cTn id="25" presetID="1" presetClass="entr" presetSubtype="0" fill="hold" grpId="0" nodeType="afterEffect">
                                  <p:stCondLst>
                                    <p:cond delay="0"/>
                                  </p:stCondLst>
                                  <p:childTnLst>
                                    <p:set>
                                      <p:cBhvr>
                                        <p:cTn id="26" dur="1" fill="hold">
                                          <p:stCondLst>
                                            <p:cond delay="0"/>
                                          </p:stCondLst>
                                        </p:cTn>
                                        <p:tgtEl>
                                          <p:spTgt spid="14341"/>
                                        </p:tgtEl>
                                        <p:attrNameLst>
                                          <p:attrName>style.visibility</p:attrName>
                                        </p:attrNameLst>
                                      </p:cBhvr>
                                      <p:to>
                                        <p:strVal val="visible"/>
                                      </p:to>
                                    </p:set>
                                  </p:childTnLst>
                                </p:cTn>
                              </p:par>
                            </p:childTnLst>
                          </p:cTn>
                        </p:par>
                        <p:par>
                          <p:cTn id="27" fill="hold" nodeType="afterGroup">
                            <p:stCondLst>
                              <p:cond delay="4001"/>
                            </p:stCondLst>
                            <p:childTnLst>
                              <p:par>
                                <p:cTn id="28" presetID="1" presetClass="entr" presetSubtype="0" fill="hold" grpId="0" nodeType="afterEffect">
                                  <p:stCondLst>
                                    <p:cond delay="0"/>
                                  </p:stCondLst>
                                  <p:childTnLst>
                                    <p:set>
                                      <p:cBhvr>
                                        <p:cTn id="29" dur="1" fill="hold">
                                          <p:stCondLst>
                                            <p:cond delay="0"/>
                                          </p:stCondLst>
                                        </p:cTn>
                                        <p:tgtEl>
                                          <p:spTgt spid="14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p:bldP spid="14340" grpId="0"/>
      <p:bldP spid="14341" grpId="0"/>
      <p:bldP spid="14349"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CAE8AA"/>
        </a:solidFill>
      </p:bgPr>
    </p:bg>
    <p:spTree>
      <p:nvGrpSpPr>
        <p:cNvPr id="1" name=""/>
        <p:cNvGrpSpPr/>
        <p:nvPr/>
      </p:nvGrpSpPr>
      <p:grpSpPr/>
      <p:pic>
        <p:nvPicPr>
          <p:cNvPr id="15362"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25400" y="0"/>
            <a:ext cx="3965575" cy="6958013"/>
          </a:xfrm>
          <a:prstGeom prst="rect">
            <a:avLst/>
          </a:prstGeom>
          <a:noFill/>
          <a:ln cap="flat">
            <a:noFill/>
            <a:prstDash val="solid"/>
            <a:round/>
            <a:headEnd type="none" w="med" len="med"/>
            <a:tailEnd type="none" w="med" len="med"/>
          </a:ln>
        </p:spPr>
      </p:pic>
      <p:sp>
        <p:nvSpPr>
          <p:cNvPr id="15363" name="כותרת 1"/>
          <p:cNvSpPr>
            <a:spLocks noGrp="1"/>
          </p:cNvSpPr>
          <p:nvPr>
            <p:ph type="ctrTitle"/>
          </p:nvPr>
        </p:nvSpPr>
        <p:spPr>
          <a:xfrm>
            <a:off x="3719512" y="307181"/>
            <a:ext cx="8445500"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שאלה שמינית</a:t>
            </a:r>
          </a:p>
        </p:txBody>
      </p:sp>
      <p:sp>
        <p:nvSpPr>
          <p:cNvPr id="15364" name="מלבן 4"/>
          <p:cNvSpPr/>
          <p:nvPr/>
        </p:nvSpPr>
        <p:spPr>
          <a:xfrm>
            <a:off x="3111500" y="1514475"/>
            <a:ext cx="7005638" cy="2308225"/>
          </a:xfrm>
          <a:prstGeom prst="rect">
            <a:avLst/>
          </a:prstGeom>
          <a:noFill/>
          <a:ln cap="flat">
            <a:noFill/>
            <a:prstDash val="solid"/>
            <a:round/>
            <a:headEnd type="none" w="med" len="med"/>
            <a:tailEnd type="none" w="med" len="med"/>
          </a:ln>
        </p:spPr>
        <p:txBody>
          <a:bodyPr wrap="squar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3600" b="1">
                <a:solidFill>
                  <a:srgbClr val="5B9BD5"/>
                </a:solidFill>
                <a:latin typeface="Guttman Haim-Condensed" panose="02010401010101010101" pitchFamily="2" charset="-79"/>
                <a:cs typeface="Guttman Haim-Condensed" panose="02010401010101010101" pitchFamily="2" charset="-79"/>
              </a:rPr>
              <a:t>אחד מאירועי החג הבולטים </a:t>
            </a:r>
            <a:br>
              <a:rPr lang="en-US" sz="3600" b="1">
                <a:solidFill>
                  <a:srgbClr val="5B9BD5"/>
                </a:solidFill>
                <a:latin typeface="Times New Roman" pitchFamily="18" charset="0"/>
                <a:cs typeface="Guttman Haim-Condensed" pitchFamily="2" charset="-79"/>
              </a:rPr>
            </a:br>
            <a:r>
              <a:rPr lang="he-IL" sz="3600" b="1">
                <a:solidFill>
                  <a:srgbClr val="5B9BD5"/>
                </a:solidFill>
                <a:latin typeface="Guttman Haim-Condensed" panose="02010401010101010101" pitchFamily="2" charset="-79"/>
                <a:cs typeface="Guttman Haim-Condensed" panose="02010401010101010101" pitchFamily="2" charset="-79"/>
              </a:rPr>
              <a:t>הינו ה"עדלידע". </a:t>
            </a:r>
            <a:br>
              <a:rPr lang="en-US" sz="3600" b="1">
                <a:solidFill>
                  <a:srgbClr val="5B9BD5"/>
                </a:solidFill>
                <a:latin typeface="Times New Roman" pitchFamily="18" charset="0"/>
                <a:cs typeface="Guttman Haim-Condensed" pitchFamily="2" charset="-79"/>
              </a:rPr>
            </a:br>
            <a:r>
              <a:rPr lang="he-IL" sz="3600" b="1">
                <a:solidFill>
                  <a:srgbClr val="5B9BD5"/>
                </a:solidFill>
                <a:latin typeface="Guttman Haim-Condensed" panose="02010401010101010101" pitchFamily="2" charset="-79"/>
                <a:cs typeface="Guttman Haim-Condensed" panose="02010401010101010101" pitchFamily="2" charset="-79"/>
              </a:rPr>
              <a:t>מתי ואיפה התקיימה תהלוכת</a:t>
            </a:r>
            <a:br>
              <a:rPr lang="en-US" sz="3600" b="1">
                <a:solidFill>
                  <a:srgbClr val="5B9BD5"/>
                </a:solidFill>
                <a:latin typeface="Times New Roman" pitchFamily="18" charset="0"/>
                <a:cs typeface="Guttman Haim-Condensed" pitchFamily="2" charset="-79"/>
              </a:rPr>
            </a:br>
            <a:r>
              <a:rPr lang="he-IL" sz="3600" b="1">
                <a:solidFill>
                  <a:srgbClr val="5B9BD5"/>
                </a:solidFill>
                <a:latin typeface="Guttman Haim-Condensed" panose="02010401010101010101" pitchFamily="2" charset="-79"/>
                <a:cs typeface="Guttman Haim-Condensed" panose="02010401010101010101" pitchFamily="2" charset="-79"/>
              </a:rPr>
              <a:t>ה"עדלידע" הראשונה?</a:t>
            </a:r>
            <a:endParaRPr lang="he-IL" sz="3600" b="1">
              <a:solidFill>
                <a:srgbClr val="5B9BD5"/>
              </a:solidFill>
              <a:latin typeface="Guttman Haim-Condensed" panose="02010401010101010101" pitchFamily="2" charset="-79"/>
              <a:cs typeface="Guttman Haim-Condensed" panose="02010401010101010101" pitchFamily="2" charset="-79"/>
            </a:endParaRPr>
          </a:p>
        </p:txBody>
      </p:sp>
      <p:sp>
        <p:nvSpPr>
          <p:cNvPr id="15365" name="מלבן 2"/>
          <p:cNvSpPr/>
          <p:nvPr/>
        </p:nvSpPr>
        <p:spPr>
          <a:xfrm>
            <a:off x="402194" y="887118"/>
            <a:ext cx="3013312" cy="2935582"/>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התשובה:</a:t>
            </a:r>
            <a:br>
              <a:rPr kumimoji="0" lang="en-US"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b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ב. תל אביב 1932</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ה"עדלידע" – תהלוכת תחפושות קרנבלית, החלה בתל אביב ב-1932. האירוע התקיים בעידודה של עיריית תל אביב ובהשתתפותו של ראש העיר מאיר דיזנגוף. לאחר ארבע שנים, בעקבות פרעות ביישוב היהודי בוטלה ה"עדלידע" ורק לאחר קום המדינה, בשנת 1955, חודש האירוע.</a:t>
            </a:r>
          </a:p>
        </p:txBody>
      </p:sp>
      <p:sp>
        <p:nvSpPr>
          <p:cNvPr id="15366" name="מסגרת משופעת 7"/>
          <p:cNvSpPr/>
          <p:nvPr/>
        </p:nvSpPr>
        <p:spPr>
          <a:xfrm>
            <a:off x="7942263" y="4095750"/>
            <a:ext cx="2408237" cy="1022350"/>
          </a:xfrm>
          <a:prstGeom prst="bevel">
            <a:avLst>
              <a:gd name="adj" fmla="val 12500"/>
            </a:avLst>
          </a:prstGeom>
          <a:solidFill>
            <a:srgbClr val="FFFFFF"/>
          </a:solidFill>
          <a:ln w="12700" cap="flat">
            <a:solidFill>
              <a:srgbClr val="41719C"/>
            </a:solidFill>
            <a:prstDash val="solid"/>
            <a:miter lim="800000"/>
            <a:headEnd type="none" w="med" len="med"/>
            <a:tailEnd type="none" w="med" len="med"/>
          </a:ln>
        </p:spPr>
        <p:txBody>
          <a:bodyPr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a:solidFill>
                <a:srgbClr val="A9D18E"/>
              </a:solidFill>
              <a:latin typeface="Times New Roman" pitchFamily="18" charset="0"/>
            </a:endParaRPr>
          </a:p>
        </p:txBody>
      </p:sp>
      <p:pic>
        <p:nvPicPr>
          <p:cNvPr id="15367" name="תמונה 9"/>
          <p:cNvPicPr>
            <a:picLocks noChangeAspect="1"/>
          </p:cNvPicPr>
          <p:nvPr/>
        </p:nvPicPr>
        <p:blipFill>
          <a:blip r:embed="rId3"/>
          <a:stretch>
            <a:fillRect/>
          </a:stretch>
        </p:blipFill>
        <p:spPr>
          <a:xfrm>
            <a:off x="7994650" y="5289550"/>
            <a:ext cx="2408238" cy="1036638"/>
          </a:xfrm>
          <a:prstGeom prst="rect">
            <a:avLst/>
          </a:prstGeom>
          <a:noFill/>
          <a:ln cap="flat">
            <a:noFill/>
            <a:prstDash val="solid"/>
            <a:round/>
            <a:headEnd type="none" w="med" len="med"/>
            <a:tailEnd type="none" w="med" len="med"/>
          </a:ln>
        </p:spPr>
      </p:pic>
      <p:pic>
        <p:nvPicPr>
          <p:cNvPr id="15368" name="תמונה 12"/>
          <p:cNvPicPr>
            <a:picLocks noChangeAspect="1"/>
          </p:cNvPicPr>
          <p:nvPr/>
        </p:nvPicPr>
        <p:blipFill>
          <a:blip r:embed="rId3"/>
          <a:stretch>
            <a:fillRect/>
          </a:stretch>
        </p:blipFill>
        <p:spPr>
          <a:xfrm>
            <a:off x="5105400" y="4083050"/>
            <a:ext cx="2498725" cy="1036638"/>
          </a:xfrm>
          <a:prstGeom prst="rect">
            <a:avLst/>
          </a:prstGeom>
          <a:noFill/>
          <a:ln cap="flat">
            <a:noFill/>
            <a:prstDash val="solid"/>
            <a:round/>
            <a:headEnd type="none" w="med" len="med"/>
            <a:tailEnd type="none" w="med" len="med"/>
          </a:ln>
        </p:spPr>
      </p:pic>
      <p:pic>
        <p:nvPicPr>
          <p:cNvPr id="15369" name="תמונה 13"/>
          <p:cNvPicPr>
            <a:picLocks noChangeAspect="1"/>
          </p:cNvPicPr>
          <p:nvPr/>
        </p:nvPicPr>
        <p:blipFill>
          <a:blip r:embed="rId4"/>
          <a:stretch>
            <a:fillRect/>
          </a:stretch>
        </p:blipFill>
        <p:spPr>
          <a:xfrm>
            <a:off x="5105400" y="5275263"/>
            <a:ext cx="2498725" cy="1036637"/>
          </a:xfrm>
          <a:prstGeom prst="rect">
            <a:avLst/>
          </a:prstGeom>
          <a:noFill/>
          <a:ln cap="flat">
            <a:noFill/>
            <a:prstDash val="solid"/>
            <a:round/>
            <a:headEnd type="none" w="med" len="med"/>
            <a:tailEnd type="none" w="med" len="med"/>
          </a:ln>
        </p:spPr>
      </p:pic>
      <p:sp>
        <p:nvSpPr>
          <p:cNvPr id="15370" name="TextBox 14"/>
          <p:cNvSpPr/>
          <p:nvPr/>
        </p:nvSpPr>
        <p:spPr>
          <a:xfrm>
            <a:off x="8174038" y="4344988"/>
            <a:ext cx="1943100" cy="523875"/>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2800" b="1">
                <a:solidFill>
                  <a:srgbClr val="0A02A6"/>
                </a:solidFill>
                <a:latin typeface="Calibri"/>
                <a:cs typeface="Calibri"/>
              </a:rPr>
              <a:t>א. יפו 1908 </a:t>
            </a:r>
            <a:endParaRPr lang="he-IL" sz="2800" b="1">
              <a:solidFill>
                <a:srgbClr val="0A02A6"/>
              </a:solidFill>
              <a:latin typeface="Calibri"/>
              <a:cs typeface="Calibri"/>
            </a:endParaRPr>
          </a:p>
        </p:txBody>
      </p:sp>
      <p:sp>
        <p:nvSpPr>
          <p:cNvPr id="15371" name="TextBox 17"/>
          <p:cNvSpPr/>
          <p:nvPr/>
        </p:nvSpPr>
        <p:spPr>
          <a:xfrm>
            <a:off x="8186738" y="5314950"/>
            <a:ext cx="1955800" cy="954088"/>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t>ב. תל אביב</a:t>
            </a:r>
            <a:br>
              <a:rPr kumimoji="0" lang="en-US" altLang="en-US" sz="2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br>
            <a:r>
              <a:rPr kumimoji="0" lang="he-IL" altLang="en-US" sz="2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t>1932</a:t>
            </a:r>
          </a:p>
        </p:txBody>
      </p:sp>
      <p:sp>
        <p:nvSpPr>
          <p:cNvPr id="15372" name="TextBox 18"/>
          <p:cNvSpPr/>
          <p:nvPr/>
        </p:nvSpPr>
        <p:spPr>
          <a:xfrm>
            <a:off x="5105400" y="4344988"/>
            <a:ext cx="2271713" cy="523875"/>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2800" b="1">
                <a:solidFill>
                  <a:srgbClr val="0A02A6"/>
                </a:solidFill>
                <a:latin typeface="Calibri"/>
                <a:cs typeface="Calibri"/>
              </a:rPr>
              <a:t>ג. פולין 1817</a:t>
            </a:r>
            <a:endParaRPr lang="he-IL" sz="2800" b="1">
              <a:solidFill>
                <a:srgbClr val="0A02A6"/>
              </a:solidFill>
              <a:latin typeface="Calibri"/>
              <a:cs typeface="Calibri"/>
            </a:endParaRPr>
          </a:p>
        </p:txBody>
      </p:sp>
      <p:sp>
        <p:nvSpPr>
          <p:cNvPr id="15373" name="TextBox 19"/>
          <p:cNvSpPr/>
          <p:nvPr/>
        </p:nvSpPr>
        <p:spPr>
          <a:xfrm>
            <a:off x="5326063" y="5289550"/>
            <a:ext cx="2009775" cy="954088"/>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altLang="en-US" sz="2800" b="1">
                <a:solidFill>
                  <a:srgbClr val="0A02A6"/>
                </a:solidFill>
                <a:latin typeface="Calibri"/>
                <a:cs typeface="Calibri"/>
              </a:rPr>
              <a:t>ד. ירושלים </a:t>
            </a:r>
            <a:r>
              <a:rPr lang="he-IL" sz="2800" b="1">
                <a:solidFill>
                  <a:srgbClr val="0A02A6"/>
                </a:solidFill>
                <a:latin typeface="Calibri"/>
                <a:cs typeface="Calibri"/>
              </a:rPr>
              <a:t>1912</a:t>
            </a:r>
            <a:endParaRPr lang="he-IL" sz="2800" b="1">
              <a:solidFill>
                <a:srgbClr val="0A02A6"/>
              </a:solidFill>
              <a:latin typeface="Calibri"/>
              <a:cs typeface="Calibri"/>
            </a:endParaRPr>
          </a:p>
        </p:txBody>
      </p:sp>
      <p:sp>
        <p:nvSpPr>
          <p:cNvPr id="15374" name="אליפסה 22"/>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75" name="אליפסה 23"/>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76" name="אליפסה 24"/>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77" name="אליפסה 25"/>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78" name="אליפסה 26"/>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79" name="אליפסה 27"/>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80" name="אליפסה 28"/>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81" name="אליפסה 29"/>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82" name="אליפסה 30"/>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83" name="אליפסה 31"/>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84" name="אליפסה 32"/>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85" name="אליפסה 33"/>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86" name="אליפסה 34"/>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87" name="אליפסה 35"/>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88" name="אליפסה 36"/>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89" name="אליפסה 37"/>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90" name="אליפסה 38"/>
          <p:cNvSpPr/>
          <p:nvPr/>
        </p:nvSpPr>
        <p:spPr>
          <a:xfrm>
            <a:off x="8978900"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91" name="אליפסה 39"/>
          <p:cNvSpPr/>
          <p:nvPr/>
        </p:nvSpPr>
        <p:spPr>
          <a:xfrm>
            <a:off x="8963025"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92" name="אליפסה 40"/>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93" name="אליפסה 41"/>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94" name="אליפסה 42"/>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95" name="אליפסה 43"/>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96" name="אליפסה 44"/>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97" name="אליפסה 45"/>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98" name="אליפסה 46"/>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399" name="אליפסה 47"/>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400" name="אליפסה 48"/>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401" name="אליפסה 49"/>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402" name="אליפסה 50"/>
          <p:cNvSpPr/>
          <p:nvPr/>
        </p:nvSpPr>
        <p:spPr>
          <a:xfrm>
            <a:off x="8970962" y="1539875"/>
            <a:ext cx="2608262" cy="2343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5403" name="אליפסה 51"/>
          <p:cNvSpPr/>
          <p:nvPr/>
        </p:nvSpPr>
        <p:spPr>
          <a:xfrm>
            <a:off x="8970962" y="1539875"/>
            <a:ext cx="2608262" cy="2343150"/>
          </a:xfrm>
          <a:prstGeom prst="ellipse">
            <a:avLst/>
          </a:prstGeom>
          <a:solidFill>
            <a:srgbClr val="FF000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3100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ppt_x"/>
                                          </p:val>
                                        </p:tav>
                                        <p:tav tm="100000">
                                          <p:val>
                                            <p:strVal val="#ppt_x"/>
                                          </p:val>
                                        </p:tav>
                                      </p:tavLst>
                                    </p:anim>
                                    <p:anim calcmode="lin" valueType="num">
                                      <p:cBhvr additive="base">
                                        <p:cTn id="8" dur="500" fill="hold"/>
                                        <p:tgtEl>
                                          <p:spTgt spid="1536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31000"/>
                                  </p:stCondLst>
                                  <p:childTnLst>
                                    <p:animRot by="120000">
                                      <p:cBhvr>
                                        <p:cTn id="10" dur="200" fill="hold">
                                          <p:stCondLst>
                                            <p:cond delay="0"/>
                                          </p:stCondLst>
                                        </p:cTn>
                                        <p:tgtEl>
                                          <p:spTgt spid="15371">
                                            <p:txEl>
                                              <p:pRg st="0" end="0"/>
                                            </p:txEl>
                                          </p:spTgt>
                                        </p:tgtEl>
                                        <p:attrNameLst>
                                          <p:attrName>r</p:attrName>
                                        </p:attrNameLst>
                                      </p:cBhvr>
                                    </p:animRot>
                                    <p:animRot by="-240000">
                                      <p:cBhvr>
                                        <p:cTn id="11" dur="400" fill="hold">
                                          <p:stCondLst>
                                            <p:cond delay="400"/>
                                          </p:stCondLst>
                                        </p:cTn>
                                        <p:tgtEl>
                                          <p:spTgt spid="15371">
                                            <p:txEl>
                                              <p:pRg st="0" end="0"/>
                                            </p:txEl>
                                          </p:spTgt>
                                        </p:tgtEl>
                                        <p:attrNameLst>
                                          <p:attrName>r</p:attrName>
                                        </p:attrNameLst>
                                      </p:cBhvr>
                                    </p:animRot>
                                    <p:animRot by="240000">
                                      <p:cBhvr>
                                        <p:cTn id="12" dur="400" fill="hold">
                                          <p:stCondLst>
                                            <p:cond delay="800"/>
                                          </p:stCondLst>
                                        </p:cTn>
                                        <p:tgtEl>
                                          <p:spTgt spid="15371">
                                            <p:txEl>
                                              <p:pRg st="0" end="0"/>
                                            </p:txEl>
                                          </p:spTgt>
                                        </p:tgtEl>
                                        <p:attrNameLst>
                                          <p:attrName>r</p:attrName>
                                        </p:attrNameLst>
                                      </p:cBhvr>
                                    </p:animRot>
                                    <p:animRot by="-240000">
                                      <p:cBhvr>
                                        <p:cTn id="13" dur="400" fill="hold">
                                          <p:stCondLst>
                                            <p:cond delay="1200"/>
                                          </p:stCondLst>
                                        </p:cTn>
                                        <p:tgtEl>
                                          <p:spTgt spid="15371">
                                            <p:txEl>
                                              <p:pRg st="0" end="0"/>
                                            </p:txEl>
                                          </p:spTgt>
                                        </p:tgtEl>
                                        <p:attrNameLst>
                                          <p:attrName>r</p:attrName>
                                        </p:attrNameLst>
                                      </p:cBhvr>
                                    </p:animRot>
                                    <p:animRot by="120000">
                                      <p:cBhvr>
                                        <p:cTn id="14" dur="400" fill="hold">
                                          <p:stCondLst>
                                            <p:cond delay="1600"/>
                                          </p:stCondLst>
                                        </p:cTn>
                                        <p:tgtEl>
                                          <p:spTgt spid="15371">
                                            <p:txEl>
                                              <p:pRg st="0" end="0"/>
                                            </p:txEl>
                                          </p:spTgt>
                                        </p:tgtEl>
                                        <p:attrNameLst>
                                          <p:attrName>r</p:attrName>
                                        </p:attrNameLst>
                                      </p:cBhvr>
                                    </p:animRot>
                                  </p:childTnLst>
                                </p:cTn>
                              </p:par>
                              <p:par>
                                <p:cTn id="15" presetID="32" presetClass="emph" presetSubtype="0" fill="hold" nodeType="withEffect">
                                  <p:stCondLst>
                                    <p:cond delay="31000"/>
                                  </p:stCondLst>
                                  <p:childTnLst>
                                    <p:animRot by="120000">
                                      <p:cBhvr>
                                        <p:cTn id="16" dur="200" fill="hold">
                                          <p:stCondLst>
                                            <p:cond delay="0"/>
                                          </p:stCondLst>
                                        </p:cTn>
                                        <p:tgtEl>
                                          <p:spTgt spid="15367"/>
                                        </p:tgtEl>
                                        <p:attrNameLst>
                                          <p:attrName>r</p:attrName>
                                        </p:attrNameLst>
                                      </p:cBhvr>
                                    </p:animRot>
                                    <p:animRot by="-240000">
                                      <p:cBhvr>
                                        <p:cTn id="17" dur="400" fill="hold">
                                          <p:stCondLst>
                                            <p:cond delay="400"/>
                                          </p:stCondLst>
                                        </p:cTn>
                                        <p:tgtEl>
                                          <p:spTgt spid="15367"/>
                                        </p:tgtEl>
                                        <p:attrNameLst>
                                          <p:attrName>r</p:attrName>
                                        </p:attrNameLst>
                                      </p:cBhvr>
                                    </p:animRot>
                                    <p:animRot by="240000">
                                      <p:cBhvr>
                                        <p:cTn id="18" dur="400" fill="hold">
                                          <p:stCondLst>
                                            <p:cond delay="800"/>
                                          </p:stCondLst>
                                        </p:cTn>
                                        <p:tgtEl>
                                          <p:spTgt spid="15367"/>
                                        </p:tgtEl>
                                        <p:attrNameLst>
                                          <p:attrName>r</p:attrName>
                                        </p:attrNameLst>
                                      </p:cBhvr>
                                    </p:animRot>
                                    <p:animRot by="-240000">
                                      <p:cBhvr>
                                        <p:cTn id="19" dur="400" fill="hold">
                                          <p:stCondLst>
                                            <p:cond delay="1200"/>
                                          </p:stCondLst>
                                        </p:cTn>
                                        <p:tgtEl>
                                          <p:spTgt spid="15367"/>
                                        </p:tgtEl>
                                        <p:attrNameLst>
                                          <p:attrName>r</p:attrName>
                                        </p:attrNameLst>
                                      </p:cBhvr>
                                    </p:animRot>
                                    <p:animRot by="120000">
                                      <p:cBhvr>
                                        <p:cTn id="20" dur="400" fill="hold">
                                          <p:stCondLst>
                                            <p:cond delay="1600"/>
                                          </p:stCondLst>
                                        </p:cTn>
                                        <p:tgtEl>
                                          <p:spTgt spid="15367"/>
                                        </p:tgtEl>
                                        <p:attrNameLst>
                                          <p:attrName>r</p:attrName>
                                        </p:attrNameLst>
                                      </p:cBhvr>
                                    </p:animRot>
                                  </p:childTnLst>
                                </p:cTn>
                              </p:par>
                              <p:par>
                                <p:cTn id="21" presetID="1" presetClass="entr" presetSubtype="0" fill="hold" grpId="0" nodeType="withEffect">
                                  <p:stCondLst>
                                    <p:cond delay="29000"/>
                                  </p:stCondLst>
                                  <p:childTnLst>
                                    <p:set>
                                      <p:cBhvr>
                                        <p:cTn id="22" dur="1" fill="hold">
                                          <p:stCondLst>
                                            <p:cond delay="999"/>
                                          </p:stCondLst>
                                        </p:cTn>
                                        <p:tgtEl>
                                          <p:spTgt spid="15374"/>
                                        </p:tgtEl>
                                        <p:attrNameLst>
                                          <p:attrName>style.visibility</p:attrName>
                                        </p:attrNameLst>
                                      </p:cBhvr>
                                      <p:to>
                                        <p:strVal val="visible"/>
                                      </p:to>
                                    </p:set>
                                  </p:childTnLst>
                                </p:cTn>
                              </p:par>
                              <p:par>
                                <p:cTn id="23" presetID="1" presetClass="exit" presetSubtype="0" fill="hold" nodeType="withEffect">
                                  <p:stCondLst>
                                    <p:cond delay="30000"/>
                                  </p:stCondLst>
                                  <p:childTnLst>
                                    <p:set>
                                      <p:cBhvr>
                                        <p:cTn id="24" dur="1" fill="hold">
                                          <p:stCondLst>
                                            <p:cond delay="999"/>
                                          </p:stCondLst>
                                        </p:cTn>
                                        <p:tgtEl>
                                          <p:spTgt spid="15374"/>
                                        </p:tgtEl>
                                        <p:attrNameLst>
                                          <p:attrName>style.visibility</p:attrName>
                                        </p:attrNameLst>
                                      </p:cBhvr>
                                      <p:to>
                                        <p:strVal val="hidden"/>
                                      </p:to>
                                    </p:set>
                                  </p:childTnLst>
                                </p:cTn>
                              </p:par>
                              <p:par>
                                <p:cTn id="25" presetID="1" presetClass="entr" presetSubtype="0" fill="hold" grpId="0" nodeType="withEffect">
                                  <p:stCondLst>
                                    <p:cond delay="28000"/>
                                  </p:stCondLst>
                                  <p:childTnLst>
                                    <p:set>
                                      <p:cBhvr>
                                        <p:cTn id="26" dur="1" fill="hold">
                                          <p:stCondLst>
                                            <p:cond delay="999"/>
                                          </p:stCondLst>
                                        </p:cTn>
                                        <p:tgtEl>
                                          <p:spTgt spid="15375"/>
                                        </p:tgtEl>
                                        <p:attrNameLst>
                                          <p:attrName>style.visibility</p:attrName>
                                        </p:attrNameLst>
                                      </p:cBhvr>
                                      <p:to>
                                        <p:strVal val="visible"/>
                                      </p:to>
                                    </p:set>
                                  </p:childTnLst>
                                </p:cTn>
                              </p:par>
                              <p:par>
                                <p:cTn id="27" presetID="1" presetClass="exit" presetSubtype="0" fill="hold" nodeType="withEffect">
                                  <p:stCondLst>
                                    <p:cond delay="29000"/>
                                  </p:stCondLst>
                                  <p:childTnLst>
                                    <p:set>
                                      <p:cBhvr>
                                        <p:cTn id="28" dur="1" fill="hold">
                                          <p:stCondLst>
                                            <p:cond delay="999"/>
                                          </p:stCondLst>
                                        </p:cTn>
                                        <p:tgtEl>
                                          <p:spTgt spid="15375"/>
                                        </p:tgtEl>
                                        <p:attrNameLst>
                                          <p:attrName>style.visibility</p:attrName>
                                        </p:attrNameLst>
                                      </p:cBhvr>
                                      <p:to>
                                        <p:strVal val="hidden"/>
                                      </p:to>
                                    </p:set>
                                  </p:childTnLst>
                                </p:cTn>
                              </p:par>
                              <p:par>
                                <p:cTn id="29" presetID="1" presetClass="entr" presetSubtype="0" fill="hold" grpId="0" nodeType="withEffect">
                                  <p:stCondLst>
                                    <p:cond delay="27000"/>
                                  </p:stCondLst>
                                  <p:childTnLst>
                                    <p:set>
                                      <p:cBhvr>
                                        <p:cTn id="30" dur="1" fill="hold">
                                          <p:stCondLst>
                                            <p:cond delay="999"/>
                                          </p:stCondLst>
                                        </p:cTn>
                                        <p:tgtEl>
                                          <p:spTgt spid="15376"/>
                                        </p:tgtEl>
                                        <p:attrNameLst>
                                          <p:attrName>style.visibility</p:attrName>
                                        </p:attrNameLst>
                                      </p:cBhvr>
                                      <p:to>
                                        <p:strVal val="visible"/>
                                      </p:to>
                                    </p:set>
                                  </p:childTnLst>
                                </p:cTn>
                              </p:par>
                              <p:par>
                                <p:cTn id="31" presetID="1" presetClass="exit" presetSubtype="0" fill="hold" nodeType="withEffect">
                                  <p:stCondLst>
                                    <p:cond delay="28000"/>
                                  </p:stCondLst>
                                  <p:childTnLst>
                                    <p:set>
                                      <p:cBhvr>
                                        <p:cTn id="32" dur="1" fill="hold">
                                          <p:stCondLst>
                                            <p:cond delay="999"/>
                                          </p:stCondLst>
                                        </p:cTn>
                                        <p:tgtEl>
                                          <p:spTgt spid="15376"/>
                                        </p:tgtEl>
                                        <p:attrNameLst>
                                          <p:attrName>style.visibility</p:attrName>
                                        </p:attrNameLst>
                                      </p:cBhvr>
                                      <p:to>
                                        <p:strVal val="hidden"/>
                                      </p:to>
                                    </p:set>
                                  </p:childTnLst>
                                </p:cTn>
                              </p:par>
                              <p:par>
                                <p:cTn id="33" presetID="1" presetClass="entr" presetSubtype="0" fill="hold" grpId="0" nodeType="withEffect">
                                  <p:stCondLst>
                                    <p:cond delay="26000"/>
                                  </p:stCondLst>
                                  <p:childTnLst>
                                    <p:set>
                                      <p:cBhvr>
                                        <p:cTn id="34" dur="1" fill="hold">
                                          <p:stCondLst>
                                            <p:cond delay="999"/>
                                          </p:stCondLst>
                                        </p:cTn>
                                        <p:tgtEl>
                                          <p:spTgt spid="15377"/>
                                        </p:tgtEl>
                                        <p:attrNameLst>
                                          <p:attrName>style.visibility</p:attrName>
                                        </p:attrNameLst>
                                      </p:cBhvr>
                                      <p:to>
                                        <p:strVal val="visible"/>
                                      </p:to>
                                    </p:set>
                                  </p:childTnLst>
                                </p:cTn>
                              </p:par>
                              <p:par>
                                <p:cTn id="35" presetID="1" presetClass="exit" presetSubtype="0" fill="hold" nodeType="withEffect">
                                  <p:stCondLst>
                                    <p:cond delay="27000"/>
                                  </p:stCondLst>
                                  <p:childTnLst>
                                    <p:set>
                                      <p:cBhvr>
                                        <p:cTn id="36" dur="1" fill="hold">
                                          <p:stCondLst>
                                            <p:cond delay="999"/>
                                          </p:stCondLst>
                                        </p:cTn>
                                        <p:tgtEl>
                                          <p:spTgt spid="15377"/>
                                        </p:tgtEl>
                                        <p:attrNameLst>
                                          <p:attrName>style.visibility</p:attrName>
                                        </p:attrNameLst>
                                      </p:cBhvr>
                                      <p:to>
                                        <p:strVal val="hidden"/>
                                      </p:to>
                                    </p:set>
                                  </p:childTnLst>
                                </p:cTn>
                              </p:par>
                              <p:par>
                                <p:cTn id="37" presetID="1" presetClass="entr" presetSubtype="0" fill="hold" grpId="0" nodeType="withEffect">
                                  <p:stCondLst>
                                    <p:cond delay="25000"/>
                                  </p:stCondLst>
                                  <p:childTnLst>
                                    <p:set>
                                      <p:cBhvr>
                                        <p:cTn id="38" dur="1" fill="hold">
                                          <p:stCondLst>
                                            <p:cond delay="999"/>
                                          </p:stCondLst>
                                        </p:cTn>
                                        <p:tgtEl>
                                          <p:spTgt spid="15378"/>
                                        </p:tgtEl>
                                        <p:attrNameLst>
                                          <p:attrName>style.visibility</p:attrName>
                                        </p:attrNameLst>
                                      </p:cBhvr>
                                      <p:to>
                                        <p:strVal val="visible"/>
                                      </p:to>
                                    </p:set>
                                  </p:childTnLst>
                                </p:cTn>
                              </p:par>
                              <p:par>
                                <p:cTn id="39" presetID="1" presetClass="exit" presetSubtype="0" fill="hold" nodeType="withEffect">
                                  <p:stCondLst>
                                    <p:cond delay="26000"/>
                                  </p:stCondLst>
                                  <p:childTnLst>
                                    <p:set>
                                      <p:cBhvr>
                                        <p:cTn id="40" dur="1" fill="hold">
                                          <p:stCondLst>
                                            <p:cond delay="999"/>
                                          </p:stCondLst>
                                        </p:cTn>
                                        <p:tgtEl>
                                          <p:spTgt spid="15378"/>
                                        </p:tgtEl>
                                        <p:attrNameLst>
                                          <p:attrName>style.visibility</p:attrName>
                                        </p:attrNameLst>
                                      </p:cBhvr>
                                      <p:to>
                                        <p:strVal val="hidden"/>
                                      </p:to>
                                    </p:set>
                                  </p:childTnLst>
                                </p:cTn>
                              </p:par>
                              <p:par>
                                <p:cTn id="41" presetID="1" presetClass="entr" presetSubtype="0" fill="hold" grpId="0" nodeType="withEffect">
                                  <p:stCondLst>
                                    <p:cond delay="24000"/>
                                  </p:stCondLst>
                                  <p:childTnLst>
                                    <p:set>
                                      <p:cBhvr>
                                        <p:cTn id="42" dur="1" fill="hold">
                                          <p:stCondLst>
                                            <p:cond delay="999"/>
                                          </p:stCondLst>
                                        </p:cTn>
                                        <p:tgtEl>
                                          <p:spTgt spid="15379"/>
                                        </p:tgtEl>
                                        <p:attrNameLst>
                                          <p:attrName>style.visibility</p:attrName>
                                        </p:attrNameLst>
                                      </p:cBhvr>
                                      <p:to>
                                        <p:strVal val="visible"/>
                                      </p:to>
                                    </p:set>
                                  </p:childTnLst>
                                </p:cTn>
                              </p:par>
                              <p:par>
                                <p:cTn id="43" presetID="1" presetClass="exit" presetSubtype="0" fill="hold" nodeType="withEffect">
                                  <p:stCondLst>
                                    <p:cond delay="25000"/>
                                  </p:stCondLst>
                                  <p:childTnLst>
                                    <p:set>
                                      <p:cBhvr>
                                        <p:cTn id="44" dur="1" fill="hold">
                                          <p:stCondLst>
                                            <p:cond delay="999"/>
                                          </p:stCondLst>
                                        </p:cTn>
                                        <p:tgtEl>
                                          <p:spTgt spid="15379"/>
                                        </p:tgtEl>
                                        <p:attrNameLst>
                                          <p:attrName>style.visibility</p:attrName>
                                        </p:attrNameLst>
                                      </p:cBhvr>
                                      <p:to>
                                        <p:strVal val="hidden"/>
                                      </p:to>
                                    </p:set>
                                  </p:childTnLst>
                                </p:cTn>
                              </p:par>
                              <p:par>
                                <p:cTn id="45" presetID="1" presetClass="entr" presetSubtype="0" fill="hold" grpId="0" nodeType="withEffect">
                                  <p:stCondLst>
                                    <p:cond delay="23000"/>
                                  </p:stCondLst>
                                  <p:childTnLst>
                                    <p:set>
                                      <p:cBhvr>
                                        <p:cTn id="46" dur="1" fill="hold">
                                          <p:stCondLst>
                                            <p:cond delay="999"/>
                                          </p:stCondLst>
                                        </p:cTn>
                                        <p:tgtEl>
                                          <p:spTgt spid="15380"/>
                                        </p:tgtEl>
                                        <p:attrNameLst>
                                          <p:attrName>style.visibility</p:attrName>
                                        </p:attrNameLst>
                                      </p:cBhvr>
                                      <p:to>
                                        <p:strVal val="visible"/>
                                      </p:to>
                                    </p:set>
                                  </p:childTnLst>
                                </p:cTn>
                              </p:par>
                              <p:par>
                                <p:cTn id="47" presetID="1" presetClass="exit" presetSubtype="0" fill="hold" nodeType="withEffect">
                                  <p:stCondLst>
                                    <p:cond delay="24000"/>
                                  </p:stCondLst>
                                  <p:childTnLst>
                                    <p:set>
                                      <p:cBhvr>
                                        <p:cTn id="48" dur="1" fill="hold">
                                          <p:stCondLst>
                                            <p:cond delay="999"/>
                                          </p:stCondLst>
                                        </p:cTn>
                                        <p:tgtEl>
                                          <p:spTgt spid="15380"/>
                                        </p:tgtEl>
                                        <p:attrNameLst>
                                          <p:attrName>style.visibility</p:attrName>
                                        </p:attrNameLst>
                                      </p:cBhvr>
                                      <p:to>
                                        <p:strVal val="hidden"/>
                                      </p:to>
                                    </p:set>
                                  </p:childTnLst>
                                </p:cTn>
                              </p:par>
                              <p:par>
                                <p:cTn id="49" presetID="1" presetClass="entr" presetSubtype="0" fill="hold" grpId="0" nodeType="withEffect">
                                  <p:stCondLst>
                                    <p:cond delay="22000"/>
                                  </p:stCondLst>
                                  <p:childTnLst>
                                    <p:set>
                                      <p:cBhvr>
                                        <p:cTn id="50" dur="1" fill="hold">
                                          <p:stCondLst>
                                            <p:cond delay="999"/>
                                          </p:stCondLst>
                                        </p:cTn>
                                        <p:tgtEl>
                                          <p:spTgt spid="15381"/>
                                        </p:tgtEl>
                                        <p:attrNameLst>
                                          <p:attrName>style.visibility</p:attrName>
                                        </p:attrNameLst>
                                      </p:cBhvr>
                                      <p:to>
                                        <p:strVal val="visible"/>
                                      </p:to>
                                    </p:set>
                                  </p:childTnLst>
                                </p:cTn>
                              </p:par>
                              <p:par>
                                <p:cTn id="51" presetID="1" presetClass="exit" presetSubtype="0" fill="hold" nodeType="withEffect">
                                  <p:stCondLst>
                                    <p:cond delay="23000"/>
                                  </p:stCondLst>
                                  <p:childTnLst>
                                    <p:set>
                                      <p:cBhvr>
                                        <p:cTn id="52" dur="1" fill="hold">
                                          <p:stCondLst>
                                            <p:cond delay="999"/>
                                          </p:stCondLst>
                                        </p:cTn>
                                        <p:tgtEl>
                                          <p:spTgt spid="15381"/>
                                        </p:tgtEl>
                                        <p:attrNameLst>
                                          <p:attrName>style.visibility</p:attrName>
                                        </p:attrNameLst>
                                      </p:cBhvr>
                                      <p:to>
                                        <p:strVal val="hidden"/>
                                      </p:to>
                                    </p:set>
                                  </p:childTnLst>
                                </p:cTn>
                              </p:par>
                              <p:par>
                                <p:cTn id="53" presetID="1" presetClass="entr" presetSubtype="0" fill="hold" grpId="0" nodeType="withEffect">
                                  <p:stCondLst>
                                    <p:cond delay="21000"/>
                                  </p:stCondLst>
                                  <p:childTnLst>
                                    <p:set>
                                      <p:cBhvr>
                                        <p:cTn id="54" dur="1" fill="hold">
                                          <p:stCondLst>
                                            <p:cond delay="999"/>
                                          </p:stCondLst>
                                        </p:cTn>
                                        <p:tgtEl>
                                          <p:spTgt spid="15382"/>
                                        </p:tgtEl>
                                        <p:attrNameLst>
                                          <p:attrName>style.visibility</p:attrName>
                                        </p:attrNameLst>
                                      </p:cBhvr>
                                      <p:to>
                                        <p:strVal val="visible"/>
                                      </p:to>
                                    </p:set>
                                  </p:childTnLst>
                                </p:cTn>
                              </p:par>
                              <p:par>
                                <p:cTn id="55" presetID="1" presetClass="exit" presetSubtype="0" fill="hold" nodeType="withEffect">
                                  <p:stCondLst>
                                    <p:cond delay="22000"/>
                                  </p:stCondLst>
                                  <p:childTnLst>
                                    <p:set>
                                      <p:cBhvr>
                                        <p:cTn id="56" dur="1" fill="hold">
                                          <p:stCondLst>
                                            <p:cond delay="999"/>
                                          </p:stCondLst>
                                        </p:cTn>
                                        <p:tgtEl>
                                          <p:spTgt spid="15382"/>
                                        </p:tgtEl>
                                        <p:attrNameLst>
                                          <p:attrName>style.visibility</p:attrName>
                                        </p:attrNameLst>
                                      </p:cBhvr>
                                      <p:to>
                                        <p:strVal val="hidden"/>
                                      </p:to>
                                    </p:set>
                                  </p:childTnLst>
                                </p:cTn>
                              </p:par>
                              <p:par>
                                <p:cTn id="57" presetID="1" presetClass="entr" presetSubtype="0" fill="hold" grpId="0" nodeType="withEffect">
                                  <p:stCondLst>
                                    <p:cond delay="20000"/>
                                  </p:stCondLst>
                                  <p:childTnLst>
                                    <p:set>
                                      <p:cBhvr>
                                        <p:cTn id="58" dur="1" fill="hold">
                                          <p:stCondLst>
                                            <p:cond delay="999"/>
                                          </p:stCondLst>
                                        </p:cTn>
                                        <p:tgtEl>
                                          <p:spTgt spid="15383"/>
                                        </p:tgtEl>
                                        <p:attrNameLst>
                                          <p:attrName>style.visibility</p:attrName>
                                        </p:attrNameLst>
                                      </p:cBhvr>
                                      <p:to>
                                        <p:strVal val="visible"/>
                                      </p:to>
                                    </p:set>
                                  </p:childTnLst>
                                </p:cTn>
                              </p:par>
                              <p:par>
                                <p:cTn id="59" presetID="1" presetClass="exit" presetSubtype="0" fill="hold" nodeType="withEffect">
                                  <p:stCondLst>
                                    <p:cond delay="21000"/>
                                  </p:stCondLst>
                                  <p:childTnLst>
                                    <p:set>
                                      <p:cBhvr>
                                        <p:cTn id="60" dur="1" fill="hold">
                                          <p:stCondLst>
                                            <p:cond delay="999"/>
                                          </p:stCondLst>
                                        </p:cTn>
                                        <p:tgtEl>
                                          <p:spTgt spid="15383"/>
                                        </p:tgtEl>
                                        <p:attrNameLst>
                                          <p:attrName>style.visibility</p:attrName>
                                        </p:attrNameLst>
                                      </p:cBhvr>
                                      <p:to>
                                        <p:strVal val="hidden"/>
                                      </p:to>
                                    </p:set>
                                  </p:childTnLst>
                                </p:cTn>
                              </p:par>
                              <p:par>
                                <p:cTn id="61" presetID="1" presetClass="entr" presetSubtype="0" fill="hold" grpId="0" nodeType="withEffect">
                                  <p:stCondLst>
                                    <p:cond delay="19000"/>
                                  </p:stCondLst>
                                  <p:childTnLst>
                                    <p:set>
                                      <p:cBhvr>
                                        <p:cTn id="62" dur="1" fill="hold">
                                          <p:stCondLst>
                                            <p:cond delay="999"/>
                                          </p:stCondLst>
                                        </p:cTn>
                                        <p:tgtEl>
                                          <p:spTgt spid="15384"/>
                                        </p:tgtEl>
                                        <p:attrNameLst>
                                          <p:attrName>style.visibility</p:attrName>
                                        </p:attrNameLst>
                                      </p:cBhvr>
                                      <p:to>
                                        <p:strVal val="visible"/>
                                      </p:to>
                                    </p:set>
                                  </p:childTnLst>
                                </p:cTn>
                              </p:par>
                              <p:par>
                                <p:cTn id="63" presetID="1" presetClass="exit" presetSubtype="0" fill="hold" nodeType="withEffect">
                                  <p:stCondLst>
                                    <p:cond delay="20000"/>
                                  </p:stCondLst>
                                  <p:childTnLst>
                                    <p:set>
                                      <p:cBhvr>
                                        <p:cTn id="64" dur="1" fill="hold">
                                          <p:stCondLst>
                                            <p:cond delay="999"/>
                                          </p:stCondLst>
                                        </p:cTn>
                                        <p:tgtEl>
                                          <p:spTgt spid="15384"/>
                                        </p:tgtEl>
                                        <p:attrNameLst>
                                          <p:attrName>style.visibility</p:attrName>
                                        </p:attrNameLst>
                                      </p:cBhvr>
                                      <p:to>
                                        <p:strVal val="hidden"/>
                                      </p:to>
                                    </p:set>
                                  </p:childTnLst>
                                </p:cTn>
                              </p:par>
                              <p:par>
                                <p:cTn id="65" presetID="1" presetClass="entr" presetSubtype="0" fill="hold" grpId="0" nodeType="withEffect">
                                  <p:stCondLst>
                                    <p:cond delay="18000"/>
                                  </p:stCondLst>
                                  <p:childTnLst>
                                    <p:set>
                                      <p:cBhvr>
                                        <p:cTn id="66" dur="1" fill="hold">
                                          <p:stCondLst>
                                            <p:cond delay="999"/>
                                          </p:stCondLst>
                                        </p:cTn>
                                        <p:tgtEl>
                                          <p:spTgt spid="15385"/>
                                        </p:tgtEl>
                                        <p:attrNameLst>
                                          <p:attrName>style.visibility</p:attrName>
                                        </p:attrNameLst>
                                      </p:cBhvr>
                                      <p:to>
                                        <p:strVal val="visible"/>
                                      </p:to>
                                    </p:set>
                                  </p:childTnLst>
                                </p:cTn>
                              </p:par>
                              <p:par>
                                <p:cTn id="67" presetID="1" presetClass="exit" presetSubtype="0" fill="hold" nodeType="withEffect">
                                  <p:stCondLst>
                                    <p:cond delay="19000"/>
                                  </p:stCondLst>
                                  <p:childTnLst>
                                    <p:set>
                                      <p:cBhvr>
                                        <p:cTn id="68" dur="1" fill="hold">
                                          <p:stCondLst>
                                            <p:cond delay="999"/>
                                          </p:stCondLst>
                                        </p:cTn>
                                        <p:tgtEl>
                                          <p:spTgt spid="15385"/>
                                        </p:tgtEl>
                                        <p:attrNameLst>
                                          <p:attrName>style.visibility</p:attrName>
                                        </p:attrNameLst>
                                      </p:cBhvr>
                                      <p:to>
                                        <p:strVal val="hidden"/>
                                      </p:to>
                                    </p:set>
                                  </p:childTnLst>
                                </p:cTn>
                              </p:par>
                              <p:par>
                                <p:cTn id="69" presetID="1" presetClass="entr" presetSubtype="0" fill="hold" grpId="0" nodeType="withEffect">
                                  <p:stCondLst>
                                    <p:cond delay="17000"/>
                                  </p:stCondLst>
                                  <p:childTnLst>
                                    <p:set>
                                      <p:cBhvr>
                                        <p:cTn id="70" dur="1" fill="hold">
                                          <p:stCondLst>
                                            <p:cond delay="999"/>
                                          </p:stCondLst>
                                        </p:cTn>
                                        <p:tgtEl>
                                          <p:spTgt spid="15386"/>
                                        </p:tgtEl>
                                        <p:attrNameLst>
                                          <p:attrName>style.visibility</p:attrName>
                                        </p:attrNameLst>
                                      </p:cBhvr>
                                      <p:to>
                                        <p:strVal val="visible"/>
                                      </p:to>
                                    </p:set>
                                  </p:childTnLst>
                                </p:cTn>
                              </p:par>
                              <p:par>
                                <p:cTn id="71" presetID="1" presetClass="exit" presetSubtype="0" fill="hold" nodeType="withEffect">
                                  <p:stCondLst>
                                    <p:cond delay="18000"/>
                                  </p:stCondLst>
                                  <p:childTnLst>
                                    <p:set>
                                      <p:cBhvr>
                                        <p:cTn id="72" dur="1" fill="hold">
                                          <p:stCondLst>
                                            <p:cond delay="999"/>
                                          </p:stCondLst>
                                        </p:cTn>
                                        <p:tgtEl>
                                          <p:spTgt spid="15386"/>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999"/>
                                          </p:stCondLst>
                                        </p:cTn>
                                        <p:tgtEl>
                                          <p:spTgt spid="15387"/>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999"/>
                                          </p:stCondLst>
                                        </p:cTn>
                                        <p:tgtEl>
                                          <p:spTgt spid="15387"/>
                                        </p:tgtEl>
                                        <p:attrNameLst>
                                          <p:attrName>style.visibility</p:attrName>
                                        </p:attrNameLst>
                                      </p:cBhvr>
                                      <p:to>
                                        <p:strVal val="hidden"/>
                                      </p:to>
                                    </p:set>
                                  </p:childTnLst>
                                </p:cTn>
                              </p:par>
                              <p:par>
                                <p:cTn id="77" presetID="1" presetClass="entr" presetSubtype="0" fill="hold" grpId="0" nodeType="withEffect">
                                  <p:stCondLst>
                                    <p:cond delay="15000"/>
                                  </p:stCondLst>
                                  <p:childTnLst>
                                    <p:set>
                                      <p:cBhvr>
                                        <p:cTn id="78" dur="1" fill="hold">
                                          <p:stCondLst>
                                            <p:cond delay="999"/>
                                          </p:stCondLst>
                                        </p:cTn>
                                        <p:tgtEl>
                                          <p:spTgt spid="15388"/>
                                        </p:tgtEl>
                                        <p:attrNameLst>
                                          <p:attrName>style.visibility</p:attrName>
                                        </p:attrNameLst>
                                      </p:cBhvr>
                                      <p:to>
                                        <p:strVal val="visible"/>
                                      </p:to>
                                    </p:set>
                                  </p:childTnLst>
                                </p:cTn>
                              </p:par>
                              <p:par>
                                <p:cTn id="79" presetID="1" presetClass="exit" presetSubtype="0" fill="hold" nodeType="withEffect">
                                  <p:stCondLst>
                                    <p:cond delay="16000"/>
                                  </p:stCondLst>
                                  <p:childTnLst>
                                    <p:set>
                                      <p:cBhvr>
                                        <p:cTn id="80" dur="1" fill="hold">
                                          <p:stCondLst>
                                            <p:cond delay="999"/>
                                          </p:stCondLst>
                                        </p:cTn>
                                        <p:tgtEl>
                                          <p:spTgt spid="15388"/>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999"/>
                                          </p:stCondLst>
                                        </p:cTn>
                                        <p:tgtEl>
                                          <p:spTgt spid="15389"/>
                                        </p:tgtEl>
                                        <p:attrNameLst>
                                          <p:attrName>style.visibility</p:attrName>
                                        </p:attrNameLst>
                                      </p:cBhvr>
                                      <p:to>
                                        <p:strVal val="visible"/>
                                      </p:to>
                                    </p:set>
                                  </p:childTnLst>
                                </p:cTn>
                              </p:par>
                              <p:par>
                                <p:cTn id="83" presetID="1" presetClass="exit" presetSubtype="0" fill="hold" nodeType="withEffect">
                                  <p:stCondLst>
                                    <p:cond delay="15000"/>
                                  </p:stCondLst>
                                  <p:childTnLst>
                                    <p:set>
                                      <p:cBhvr>
                                        <p:cTn id="84" dur="1" fill="hold">
                                          <p:stCondLst>
                                            <p:cond delay="999"/>
                                          </p:stCondLst>
                                        </p:cTn>
                                        <p:tgtEl>
                                          <p:spTgt spid="15389"/>
                                        </p:tgtEl>
                                        <p:attrNameLst>
                                          <p:attrName>style.visibility</p:attrName>
                                        </p:attrNameLst>
                                      </p:cBhvr>
                                      <p:to>
                                        <p:strVal val="hidden"/>
                                      </p:to>
                                    </p:set>
                                  </p:childTnLst>
                                </p:cTn>
                              </p:par>
                              <p:par>
                                <p:cTn id="85" presetID="1" presetClass="entr" presetSubtype="0" fill="hold" grpId="0" nodeType="withEffect">
                                  <p:stCondLst>
                                    <p:cond delay="13000"/>
                                  </p:stCondLst>
                                  <p:childTnLst>
                                    <p:set>
                                      <p:cBhvr>
                                        <p:cTn id="86" dur="1" fill="hold">
                                          <p:stCondLst>
                                            <p:cond delay="999"/>
                                          </p:stCondLst>
                                        </p:cTn>
                                        <p:tgtEl>
                                          <p:spTgt spid="15390"/>
                                        </p:tgtEl>
                                        <p:attrNameLst>
                                          <p:attrName>style.visibility</p:attrName>
                                        </p:attrNameLst>
                                      </p:cBhvr>
                                      <p:to>
                                        <p:strVal val="visible"/>
                                      </p:to>
                                    </p:set>
                                  </p:childTnLst>
                                </p:cTn>
                              </p:par>
                              <p:par>
                                <p:cTn id="87" presetID="1" presetClass="exit" presetSubtype="0" fill="hold" nodeType="withEffect">
                                  <p:stCondLst>
                                    <p:cond delay="14000"/>
                                  </p:stCondLst>
                                  <p:childTnLst>
                                    <p:set>
                                      <p:cBhvr>
                                        <p:cTn id="88" dur="1" fill="hold">
                                          <p:stCondLst>
                                            <p:cond delay="999"/>
                                          </p:stCondLst>
                                        </p:cTn>
                                        <p:tgtEl>
                                          <p:spTgt spid="15390"/>
                                        </p:tgtEl>
                                        <p:attrNameLst>
                                          <p:attrName>style.visibility</p:attrName>
                                        </p:attrNameLst>
                                      </p:cBhvr>
                                      <p:to>
                                        <p:strVal val="hidden"/>
                                      </p:to>
                                    </p:set>
                                  </p:childTnLst>
                                </p:cTn>
                              </p:par>
                              <p:par>
                                <p:cTn id="89" presetID="1" presetClass="entr" presetSubtype="0" fill="hold" grpId="0" nodeType="withEffect">
                                  <p:stCondLst>
                                    <p:cond delay="12000"/>
                                  </p:stCondLst>
                                  <p:childTnLst>
                                    <p:set>
                                      <p:cBhvr>
                                        <p:cTn id="90" dur="1" fill="hold">
                                          <p:stCondLst>
                                            <p:cond delay="999"/>
                                          </p:stCondLst>
                                        </p:cTn>
                                        <p:tgtEl>
                                          <p:spTgt spid="15391"/>
                                        </p:tgtEl>
                                        <p:attrNameLst>
                                          <p:attrName>style.visibility</p:attrName>
                                        </p:attrNameLst>
                                      </p:cBhvr>
                                      <p:to>
                                        <p:strVal val="visible"/>
                                      </p:to>
                                    </p:set>
                                  </p:childTnLst>
                                </p:cTn>
                              </p:par>
                              <p:par>
                                <p:cTn id="91" presetID="1" presetClass="exit" presetSubtype="0" fill="hold" nodeType="withEffect">
                                  <p:stCondLst>
                                    <p:cond delay="13000"/>
                                  </p:stCondLst>
                                  <p:childTnLst>
                                    <p:set>
                                      <p:cBhvr>
                                        <p:cTn id="92" dur="1" fill="hold">
                                          <p:stCondLst>
                                            <p:cond delay="999"/>
                                          </p:stCondLst>
                                        </p:cTn>
                                        <p:tgtEl>
                                          <p:spTgt spid="15391"/>
                                        </p:tgtEl>
                                        <p:attrNameLst>
                                          <p:attrName>style.visibility</p:attrName>
                                        </p:attrNameLst>
                                      </p:cBhvr>
                                      <p:to>
                                        <p:strVal val="hidden"/>
                                      </p:to>
                                    </p:set>
                                  </p:childTnLst>
                                </p:cTn>
                              </p:par>
                              <p:par>
                                <p:cTn id="93" presetID="1" presetClass="entr" presetSubtype="0" fill="hold" grpId="0" nodeType="withEffect">
                                  <p:stCondLst>
                                    <p:cond delay="11000"/>
                                  </p:stCondLst>
                                  <p:childTnLst>
                                    <p:set>
                                      <p:cBhvr>
                                        <p:cTn id="94" dur="1" fill="hold">
                                          <p:stCondLst>
                                            <p:cond delay="999"/>
                                          </p:stCondLst>
                                        </p:cTn>
                                        <p:tgtEl>
                                          <p:spTgt spid="15392"/>
                                        </p:tgtEl>
                                        <p:attrNameLst>
                                          <p:attrName>style.visibility</p:attrName>
                                        </p:attrNameLst>
                                      </p:cBhvr>
                                      <p:to>
                                        <p:strVal val="visible"/>
                                      </p:to>
                                    </p:set>
                                  </p:childTnLst>
                                </p:cTn>
                              </p:par>
                              <p:par>
                                <p:cTn id="95" presetID="1" presetClass="exit" presetSubtype="0" fill="hold" nodeType="withEffect">
                                  <p:stCondLst>
                                    <p:cond delay="12000"/>
                                  </p:stCondLst>
                                  <p:childTnLst>
                                    <p:set>
                                      <p:cBhvr>
                                        <p:cTn id="96" dur="1" fill="hold">
                                          <p:stCondLst>
                                            <p:cond delay="999"/>
                                          </p:stCondLst>
                                        </p:cTn>
                                        <p:tgtEl>
                                          <p:spTgt spid="15392"/>
                                        </p:tgtEl>
                                        <p:attrNameLst>
                                          <p:attrName>style.visibility</p:attrName>
                                        </p:attrNameLst>
                                      </p:cBhvr>
                                      <p:to>
                                        <p:strVal val="hidden"/>
                                      </p:to>
                                    </p:set>
                                  </p:childTnLst>
                                </p:cTn>
                              </p:par>
                              <p:par>
                                <p:cTn id="97" presetID="1" presetClass="entr" presetSubtype="0" fill="hold" grpId="0" nodeType="withEffect">
                                  <p:stCondLst>
                                    <p:cond delay="10000"/>
                                  </p:stCondLst>
                                  <p:childTnLst>
                                    <p:set>
                                      <p:cBhvr>
                                        <p:cTn id="98" dur="1" fill="hold">
                                          <p:stCondLst>
                                            <p:cond delay="999"/>
                                          </p:stCondLst>
                                        </p:cTn>
                                        <p:tgtEl>
                                          <p:spTgt spid="15393"/>
                                        </p:tgtEl>
                                        <p:attrNameLst>
                                          <p:attrName>style.visibility</p:attrName>
                                        </p:attrNameLst>
                                      </p:cBhvr>
                                      <p:to>
                                        <p:strVal val="visible"/>
                                      </p:to>
                                    </p:set>
                                  </p:childTnLst>
                                </p:cTn>
                              </p:par>
                              <p:par>
                                <p:cTn id="99" presetID="1" presetClass="exit" presetSubtype="0" fill="hold" nodeType="withEffect">
                                  <p:stCondLst>
                                    <p:cond delay="11000"/>
                                  </p:stCondLst>
                                  <p:childTnLst>
                                    <p:set>
                                      <p:cBhvr>
                                        <p:cTn id="100" dur="1" fill="hold">
                                          <p:stCondLst>
                                            <p:cond delay="999"/>
                                          </p:stCondLst>
                                        </p:cTn>
                                        <p:tgtEl>
                                          <p:spTgt spid="15393"/>
                                        </p:tgtEl>
                                        <p:attrNameLst>
                                          <p:attrName>style.visibility</p:attrName>
                                        </p:attrNameLst>
                                      </p:cBhvr>
                                      <p:to>
                                        <p:strVal val="hidden"/>
                                      </p:to>
                                    </p:set>
                                  </p:childTnLst>
                                </p:cTn>
                              </p:par>
                              <p:par>
                                <p:cTn id="101" presetID="1" presetClass="entr" presetSubtype="0" fill="hold" grpId="0" nodeType="withEffect">
                                  <p:stCondLst>
                                    <p:cond delay="9000"/>
                                  </p:stCondLst>
                                  <p:childTnLst>
                                    <p:set>
                                      <p:cBhvr>
                                        <p:cTn id="102" dur="1" fill="hold">
                                          <p:stCondLst>
                                            <p:cond delay="999"/>
                                          </p:stCondLst>
                                        </p:cTn>
                                        <p:tgtEl>
                                          <p:spTgt spid="15394"/>
                                        </p:tgtEl>
                                        <p:attrNameLst>
                                          <p:attrName>style.visibility</p:attrName>
                                        </p:attrNameLst>
                                      </p:cBhvr>
                                      <p:to>
                                        <p:strVal val="visible"/>
                                      </p:to>
                                    </p:set>
                                  </p:childTnLst>
                                </p:cTn>
                              </p:par>
                              <p:par>
                                <p:cTn id="103" presetID="1" presetClass="exit" presetSubtype="0" fill="hold" nodeType="withEffect">
                                  <p:stCondLst>
                                    <p:cond delay="10000"/>
                                  </p:stCondLst>
                                  <p:childTnLst>
                                    <p:set>
                                      <p:cBhvr>
                                        <p:cTn id="104" dur="1" fill="hold">
                                          <p:stCondLst>
                                            <p:cond delay="999"/>
                                          </p:stCondLst>
                                        </p:cTn>
                                        <p:tgtEl>
                                          <p:spTgt spid="15394"/>
                                        </p:tgtEl>
                                        <p:attrNameLst>
                                          <p:attrName>style.visibility</p:attrName>
                                        </p:attrNameLst>
                                      </p:cBhvr>
                                      <p:to>
                                        <p:strVal val="hidden"/>
                                      </p:to>
                                    </p:set>
                                  </p:childTnLst>
                                </p:cTn>
                              </p:par>
                              <p:par>
                                <p:cTn id="105" presetID="1" presetClass="entr" presetSubtype="0" fill="hold" grpId="0" nodeType="withEffect">
                                  <p:stCondLst>
                                    <p:cond delay="8000"/>
                                  </p:stCondLst>
                                  <p:childTnLst>
                                    <p:set>
                                      <p:cBhvr>
                                        <p:cTn id="106" dur="1" fill="hold">
                                          <p:stCondLst>
                                            <p:cond delay="999"/>
                                          </p:stCondLst>
                                        </p:cTn>
                                        <p:tgtEl>
                                          <p:spTgt spid="15395"/>
                                        </p:tgtEl>
                                        <p:attrNameLst>
                                          <p:attrName>style.visibility</p:attrName>
                                        </p:attrNameLst>
                                      </p:cBhvr>
                                      <p:to>
                                        <p:strVal val="visible"/>
                                      </p:to>
                                    </p:set>
                                  </p:childTnLst>
                                </p:cTn>
                              </p:par>
                              <p:par>
                                <p:cTn id="107" presetID="1" presetClass="exit" presetSubtype="0" fill="hold" nodeType="withEffect">
                                  <p:stCondLst>
                                    <p:cond delay="9000"/>
                                  </p:stCondLst>
                                  <p:childTnLst>
                                    <p:set>
                                      <p:cBhvr>
                                        <p:cTn id="108" dur="1" fill="hold">
                                          <p:stCondLst>
                                            <p:cond delay="999"/>
                                          </p:stCondLst>
                                        </p:cTn>
                                        <p:tgtEl>
                                          <p:spTgt spid="15395"/>
                                        </p:tgtEl>
                                        <p:attrNameLst>
                                          <p:attrName>style.visibility</p:attrName>
                                        </p:attrNameLst>
                                      </p:cBhvr>
                                      <p:to>
                                        <p:strVal val="hidden"/>
                                      </p:to>
                                    </p:set>
                                  </p:childTnLst>
                                </p:cTn>
                              </p:par>
                              <p:par>
                                <p:cTn id="109" presetID="1" presetClass="entr" presetSubtype="0" fill="hold" grpId="0" nodeType="withEffect">
                                  <p:stCondLst>
                                    <p:cond delay="7000"/>
                                  </p:stCondLst>
                                  <p:childTnLst>
                                    <p:set>
                                      <p:cBhvr>
                                        <p:cTn id="110" dur="1" fill="hold">
                                          <p:stCondLst>
                                            <p:cond delay="999"/>
                                          </p:stCondLst>
                                        </p:cTn>
                                        <p:tgtEl>
                                          <p:spTgt spid="15396"/>
                                        </p:tgtEl>
                                        <p:attrNameLst>
                                          <p:attrName>style.visibility</p:attrName>
                                        </p:attrNameLst>
                                      </p:cBhvr>
                                      <p:to>
                                        <p:strVal val="visible"/>
                                      </p:to>
                                    </p:set>
                                  </p:childTnLst>
                                </p:cTn>
                              </p:par>
                              <p:par>
                                <p:cTn id="111" presetID="1" presetClass="exit" presetSubtype="0" fill="hold" nodeType="withEffect">
                                  <p:stCondLst>
                                    <p:cond delay="8000"/>
                                  </p:stCondLst>
                                  <p:childTnLst>
                                    <p:set>
                                      <p:cBhvr>
                                        <p:cTn id="112" dur="1" fill="hold">
                                          <p:stCondLst>
                                            <p:cond delay="999"/>
                                          </p:stCondLst>
                                        </p:cTn>
                                        <p:tgtEl>
                                          <p:spTgt spid="15396"/>
                                        </p:tgtEl>
                                        <p:attrNameLst>
                                          <p:attrName>style.visibility</p:attrName>
                                        </p:attrNameLst>
                                      </p:cBhvr>
                                      <p:to>
                                        <p:strVal val="hidden"/>
                                      </p:to>
                                    </p:set>
                                  </p:childTnLst>
                                </p:cTn>
                              </p:par>
                              <p:par>
                                <p:cTn id="113" presetID="1" presetClass="entr" presetSubtype="0" fill="hold" grpId="0" nodeType="withEffect">
                                  <p:stCondLst>
                                    <p:cond delay="6000"/>
                                  </p:stCondLst>
                                  <p:childTnLst>
                                    <p:set>
                                      <p:cBhvr>
                                        <p:cTn id="114" dur="1" fill="hold">
                                          <p:stCondLst>
                                            <p:cond delay="999"/>
                                          </p:stCondLst>
                                        </p:cTn>
                                        <p:tgtEl>
                                          <p:spTgt spid="15397"/>
                                        </p:tgtEl>
                                        <p:attrNameLst>
                                          <p:attrName>style.visibility</p:attrName>
                                        </p:attrNameLst>
                                      </p:cBhvr>
                                      <p:to>
                                        <p:strVal val="visible"/>
                                      </p:to>
                                    </p:set>
                                  </p:childTnLst>
                                </p:cTn>
                              </p:par>
                              <p:par>
                                <p:cTn id="115" presetID="1" presetClass="exit" presetSubtype="0" fill="hold" nodeType="withEffect">
                                  <p:stCondLst>
                                    <p:cond delay="7000"/>
                                  </p:stCondLst>
                                  <p:childTnLst>
                                    <p:set>
                                      <p:cBhvr>
                                        <p:cTn id="116" dur="1" fill="hold">
                                          <p:stCondLst>
                                            <p:cond delay="999"/>
                                          </p:stCondLst>
                                        </p:cTn>
                                        <p:tgtEl>
                                          <p:spTgt spid="15397"/>
                                        </p:tgtEl>
                                        <p:attrNameLst>
                                          <p:attrName>style.visibility</p:attrName>
                                        </p:attrNameLst>
                                      </p:cBhvr>
                                      <p:to>
                                        <p:strVal val="hidden"/>
                                      </p:to>
                                    </p:set>
                                  </p:childTnLst>
                                </p:cTn>
                              </p:par>
                              <p:par>
                                <p:cTn id="117" presetID="1" presetClass="entr" presetSubtype="0" fill="hold" grpId="0" nodeType="withEffect">
                                  <p:stCondLst>
                                    <p:cond delay="5000"/>
                                  </p:stCondLst>
                                  <p:childTnLst>
                                    <p:set>
                                      <p:cBhvr>
                                        <p:cTn id="118" dur="1" fill="hold">
                                          <p:stCondLst>
                                            <p:cond delay="999"/>
                                          </p:stCondLst>
                                        </p:cTn>
                                        <p:tgtEl>
                                          <p:spTgt spid="15398"/>
                                        </p:tgtEl>
                                        <p:attrNameLst>
                                          <p:attrName>style.visibility</p:attrName>
                                        </p:attrNameLst>
                                      </p:cBhvr>
                                      <p:to>
                                        <p:strVal val="visible"/>
                                      </p:to>
                                    </p:set>
                                  </p:childTnLst>
                                </p:cTn>
                              </p:par>
                              <p:par>
                                <p:cTn id="119" presetID="1" presetClass="exit" presetSubtype="0" fill="hold" nodeType="withEffect">
                                  <p:stCondLst>
                                    <p:cond delay="6000"/>
                                  </p:stCondLst>
                                  <p:childTnLst>
                                    <p:set>
                                      <p:cBhvr>
                                        <p:cTn id="120" dur="1" fill="hold">
                                          <p:stCondLst>
                                            <p:cond delay="999"/>
                                          </p:stCondLst>
                                        </p:cTn>
                                        <p:tgtEl>
                                          <p:spTgt spid="15398"/>
                                        </p:tgtEl>
                                        <p:attrNameLst>
                                          <p:attrName>style.visibility</p:attrName>
                                        </p:attrNameLst>
                                      </p:cBhvr>
                                      <p:to>
                                        <p:strVal val="hidden"/>
                                      </p:to>
                                    </p:set>
                                  </p:childTnLst>
                                </p:cTn>
                              </p:par>
                              <p:par>
                                <p:cTn id="121" presetID="1" presetClass="entr" presetSubtype="0" fill="hold" grpId="0" nodeType="withEffect">
                                  <p:stCondLst>
                                    <p:cond delay="4000"/>
                                  </p:stCondLst>
                                  <p:childTnLst>
                                    <p:set>
                                      <p:cBhvr>
                                        <p:cTn id="122" dur="1" fill="hold">
                                          <p:stCondLst>
                                            <p:cond delay="999"/>
                                          </p:stCondLst>
                                        </p:cTn>
                                        <p:tgtEl>
                                          <p:spTgt spid="15399"/>
                                        </p:tgtEl>
                                        <p:attrNameLst>
                                          <p:attrName>style.visibility</p:attrName>
                                        </p:attrNameLst>
                                      </p:cBhvr>
                                      <p:to>
                                        <p:strVal val="visible"/>
                                      </p:to>
                                    </p:set>
                                  </p:childTnLst>
                                </p:cTn>
                              </p:par>
                              <p:par>
                                <p:cTn id="123" presetID="1" presetClass="exit" presetSubtype="0" fill="hold" nodeType="withEffect">
                                  <p:stCondLst>
                                    <p:cond delay="5000"/>
                                  </p:stCondLst>
                                  <p:childTnLst>
                                    <p:set>
                                      <p:cBhvr>
                                        <p:cTn id="124" dur="1" fill="hold">
                                          <p:stCondLst>
                                            <p:cond delay="999"/>
                                          </p:stCondLst>
                                        </p:cTn>
                                        <p:tgtEl>
                                          <p:spTgt spid="15399"/>
                                        </p:tgtEl>
                                        <p:attrNameLst>
                                          <p:attrName>style.visibility</p:attrName>
                                        </p:attrNameLst>
                                      </p:cBhvr>
                                      <p:to>
                                        <p:strVal val="hidden"/>
                                      </p:to>
                                    </p:set>
                                  </p:childTnLst>
                                </p:cTn>
                              </p:par>
                              <p:par>
                                <p:cTn id="125" presetID="1" presetClass="entr" presetSubtype="0" fill="hold" grpId="0" nodeType="withEffect">
                                  <p:stCondLst>
                                    <p:cond delay="3000"/>
                                  </p:stCondLst>
                                  <p:childTnLst>
                                    <p:set>
                                      <p:cBhvr>
                                        <p:cTn id="126" dur="1" fill="hold">
                                          <p:stCondLst>
                                            <p:cond delay="999"/>
                                          </p:stCondLst>
                                        </p:cTn>
                                        <p:tgtEl>
                                          <p:spTgt spid="15400"/>
                                        </p:tgtEl>
                                        <p:attrNameLst>
                                          <p:attrName>style.visibility</p:attrName>
                                        </p:attrNameLst>
                                      </p:cBhvr>
                                      <p:to>
                                        <p:strVal val="visible"/>
                                      </p:to>
                                    </p:set>
                                  </p:childTnLst>
                                </p:cTn>
                              </p:par>
                              <p:par>
                                <p:cTn id="127" presetID="1" presetClass="exit" presetSubtype="0" fill="hold" nodeType="withEffect">
                                  <p:stCondLst>
                                    <p:cond delay="4000"/>
                                  </p:stCondLst>
                                  <p:childTnLst>
                                    <p:set>
                                      <p:cBhvr>
                                        <p:cTn id="128" dur="1" fill="hold">
                                          <p:stCondLst>
                                            <p:cond delay="999"/>
                                          </p:stCondLst>
                                        </p:cTn>
                                        <p:tgtEl>
                                          <p:spTgt spid="15400"/>
                                        </p:tgtEl>
                                        <p:attrNameLst>
                                          <p:attrName>style.visibility</p:attrName>
                                        </p:attrNameLst>
                                      </p:cBhvr>
                                      <p:to>
                                        <p:strVal val="hidden"/>
                                      </p:to>
                                    </p:set>
                                  </p:childTnLst>
                                </p:cTn>
                              </p:par>
                              <p:par>
                                <p:cTn id="129" presetID="1" presetClass="entr" presetSubtype="0" fill="hold" grpId="0" nodeType="withEffect">
                                  <p:stCondLst>
                                    <p:cond delay="2000"/>
                                  </p:stCondLst>
                                  <p:childTnLst>
                                    <p:set>
                                      <p:cBhvr>
                                        <p:cTn id="130" dur="1" fill="hold">
                                          <p:stCondLst>
                                            <p:cond delay="999"/>
                                          </p:stCondLst>
                                        </p:cTn>
                                        <p:tgtEl>
                                          <p:spTgt spid="15401"/>
                                        </p:tgtEl>
                                        <p:attrNameLst>
                                          <p:attrName>style.visibility</p:attrName>
                                        </p:attrNameLst>
                                      </p:cBhvr>
                                      <p:to>
                                        <p:strVal val="visible"/>
                                      </p:to>
                                    </p:set>
                                  </p:childTnLst>
                                </p:cTn>
                              </p:par>
                              <p:par>
                                <p:cTn id="131" presetID="1" presetClass="exit" presetSubtype="0" fill="hold" nodeType="withEffect">
                                  <p:stCondLst>
                                    <p:cond delay="3000"/>
                                  </p:stCondLst>
                                  <p:childTnLst>
                                    <p:set>
                                      <p:cBhvr>
                                        <p:cTn id="132" dur="1" fill="hold">
                                          <p:stCondLst>
                                            <p:cond delay="999"/>
                                          </p:stCondLst>
                                        </p:cTn>
                                        <p:tgtEl>
                                          <p:spTgt spid="15401"/>
                                        </p:tgtEl>
                                        <p:attrNameLst>
                                          <p:attrName>style.visibility</p:attrName>
                                        </p:attrNameLst>
                                      </p:cBhvr>
                                      <p:to>
                                        <p:strVal val="hidden"/>
                                      </p:to>
                                    </p:set>
                                  </p:childTnLst>
                                </p:cTn>
                              </p:par>
                              <p:par>
                                <p:cTn id="133" presetID="1" presetClass="entr" presetSubtype="0" fill="hold" grpId="0" nodeType="withEffect">
                                  <p:stCondLst>
                                    <p:cond delay="1000"/>
                                  </p:stCondLst>
                                  <p:childTnLst>
                                    <p:set>
                                      <p:cBhvr>
                                        <p:cTn id="134" dur="1" fill="hold">
                                          <p:stCondLst>
                                            <p:cond delay="999"/>
                                          </p:stCondLst>
                                        </p:cTn>
                                        <p:tgtEl>
                                          <p:spTgt spid="15402"/>
                                        </p:tgtEl>
                                        <p:attrNameLst>
                                          <p:attrName>style.visibility</p:attrName>
                                        </p:attrNameLst>
                                      </p:cBhvr>
                                      <p:to>
                                        <p:strVal val="visible"/>
                                      </p:to>
                                    </p:set>
                                  </p:childTnLst>
                                </p:cTn>
                              </p:par>
                              <p:par>
                                <p:cTn id="135" presetID="1" presetClass="exit" presetSubtype="0" fill="hold" nodeType="withEffect">
                                  <p:stCondLst>
                                    <p:cond delay="2000"/>
                                  </p:stCondLst>
                                  <p:childTnLst>
                                    <p:set>
                                      <p:cBhvr>
                                        <p:cTn id="136" dur="1" fill="hold">
                                          <p:stCondLst>
                                            <p:cond delay="999"/>
                                          </p:stCondLst>
                                        </p:cTn>
                                        <p:tgtEl>
                                          <p:spTgt spid="15402"/>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999"/>
                                          </p:stCondLst>
                                        </p:cTn>
                                        <p:tgtEl>
                                          <p:spTgt spid="15403"/>
                                        </p:tgtEl>
                                        <p:attrNameLst>
                                          <p:attrName>style.visibility</p:attrName>
                                        </p:attrNameLst>
                                      </p:cBhvr>
                                      <p:to>
                                        <p:strVal val="visible"/>
                                      </p:to>
                                    </p:set>
                                  </p:childTnLst>
                                </p:cTn>
                              </p:par>
                              <p:par>
                                <p:cTn id="139" presetID="1" presetClass="exit" presetSubtype="0" fill="hold" nodeType="withEffect">
                                  <p:stCondLst>
                                    <p:cond delay="1000"/>
                                  </p:stCondLst>
                                  <p:childTnLst>
                                    <p:set>
                                      <p:cBhvr>
                                        <p:cTn id="140" dur="1" fill="hold">
                                          <p:stCondLst>
                                            <p:cond delay="999"/>
                                          </p:stCondLst>
                                        </p:cTn>
                                        <p:tgtEl>
                                          <p:spTgt spid="154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74" grpId="0"/>
      <p:bldP spid="15375" grpId="0"/>
      <p:bldP spid="15376" grpId="0"/>
      <p:bldP spid="15377" grpId="0"/>
      <p:bldP spid="15378" grpId="0"/>
      <p:bldP spid="15379" grpId="0"/>
      <p:bldP spid="15380" grpId="0"/>
      <p:bldP spid="15381" grpId="0"/>
      <p:bldP spid="15382" grpId="0"/>
      <p:bldP spid="15383" grpId="0"/>
      <p:bldP spid="15384" grpId="0"/>
      <p:bldP spid="15385" grpId="0"/>
      <p:bldP spid="15386" grpId="0"/>
      <p:bldP spid="15387" grpId="0"/>
      <p:bldP spid="15388" grpId="0"/>
      <p:bldP spid="15389" grpId="0"/>
      <p:bldP spid="15390" grpId="0"/>
      <p:bldP spid="15391" grpId="0"/>
      <p:bldP spid="15392" grpId="0"/>
      <p:bldP spid="15393" grpId="0"/>
      <p:bldP spid="15394" grpId="0"/>
      <p:bldP spid="15395" grpId="0"/>
      <p:bldP spid="15396" grpId="0"/>
      <p:bldP spid="15397" grpId="0"/>
      <p:bldP spid="15398" grpId="0"/>
      <p:bldP spid="15399" grpId="0"/>
      <p:bldP spid="15400" grpId="0"/>
      <p:bldP spid="15401" grpId="0"/>
      <p:bldP spid="15402" grpId="0"/>
      <p:bldP spid="15403"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CAE8AA"/>
        </a:solidFill>
      </p:bgPr>
    </p:bg>
    <p:spTree>
      <p:nvGrpSpPr>
        <p:cNvPr id="1" name=""/>
        <p:cNvGrpSpPr/>
        <p:nvPr/>
      </p:nvGrpSpPr>
      <p:grpSpPr/>
      <p:pic>
        <p:nvPicPr>
          <p:cNvPr id="16386"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47625" y="0"/>
            <a:ext cx="4090988" cy="6858000"/>
          </a:xfrm>
          <a:prstGeom prst="rect">
            <a:avLst/>
          </a:prstGeom>
          <a:noFill/>
          <a:ln cap="flat">
            <a:noFill/>
            <a:prstDash val="solid"/>
            <a:round/>
            <a:headEnd type="none" w="med" len="med"/>
            <a:tailEnd type="none" w="med" len="med"/>
          </a:ln>
        </p:spPr>
      </p:pic>
      <p:sp>
        <p:nvSpPr>
          <p:cNvPr id="16387" name="כותרת 1"/>
          <p:cNvSpPr>
            <a:spLocks noGrp="1"/>
          </p:cNvSpPr>
          <p:nvPr>
            <p:ph type="ctrTitle"/>
          </p:nvPr>
        </p:nvSpPr>
        <p:spPr>
          <a:xfrm>
            <a:off x="3949700" y="187325"/>
            <a:ext cx="8311480"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שאלה תשיעית</a:t>
            </a:r>
          </a:p>
        </p:txBody>
      </p:sp>
      <p:sp>
        <p:nvSpPr>
          <p:cNvPr id="16388" name="מלבן 4"/>
          <p:cNvSpPr/>
          <p:nvPr/>
        </p:nvSpPr>
        <p:spPr>
          <a:xfrm>
            <a:off x="4305300" y="1398588"/>
            <a:ext cx="7789863" cy="1200150"/>
          </a:xfrm>
          <a:prstGeom prst="rect">
            <a:avLst/>
          </a:prstGeom>
          <a:noFill/>
          <a:ln cap="flat">
            <a:noFill/>
            <a:prstDash val="solid"/>
            <a:round/>
            <a:headEnd type="none" w="med" len="med"/>
            <a:tailEnd type="none" w="med" len="med"/>
          </a:ln>
        </p:spPr>
        <p:txBody>
          <a:bodyPr wrap="squar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3600" b="1">
                <a:solidFill>
                  <a:srgbClr val="5B9BD5"/>
                </a:solidFill>
                <a:latin typeface="Guttman Haim-Condensed" panose="02010401010101010101" pitchFamily="2" charset="-79"/>
                <a:cs typeface="Guttman Haim-Condensed" panose="02010401010101010101" pitchFamily="2" charset="-79"/>
              </a:rPr>
              <a:t>"הוא אחשוורוש המולך מהודו ועד כוש</a:t>
            </a:r>
            <a:r>
              <a:rPr lang="he-IL" sz="3600" b="1">
                <a:solidFill>
                  <a:srgbClr val="5B9BD5"/>
                </a:solidFill>
                <a:latin typeface="Guttman Haim-Condensed" panose="02010401010101010101" pitchFamily="2" charset="-79"/>
                <a:cs typeface="Guttman Haim-Condensed" panose="02010401010101010101" pitchFamily="2" charset="-79"/>
              </a:rPr>
              <a:t>..." על כמה מדינות שלט אחשוורוש?</a:t>
            </a:r>
            <a:endParaRPr lang="he-IL" sz="3600" b="1">
              <a:solidFill>
                <a:srgbClr val="5B9BD5"/>
              </a:solidFill>
              <a:latin typeface="Guttman Haim-Condensed" panose="02010401010101010101" pitchFamily="2" charset="-79"/>
              <a:cs typeface="Guttman Haim-Condensed" panose="02010401010101010101" pitchFamily="2" charset="-79"/>
            </a:endParaRPr>
          </a:p>
        </p:txBody>
      </p:sp>
      <p:sp>
        <p:nvSpPr>
          <p:cNvPr id="16389" name="מלבן 2"/>
          <p:cNvSpPr/>
          <p:nvPr/>
        </p:nvSpPr>
        <p:spPr>
          <a:xfrm>
            <a:off x="244442" y="1104130"/>
            <a:ext cx="3670829" cy="2283593"/>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התשובה:</a:t>
            </a:r>
            <a:br>
              <a:rPr kumimoji="0" lang="en-US"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b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ד. 127</a:t>
            </a:r>
          </a:p>
          <a:p>
            <a:pPr marL="0" marR="0" lvl="0" indent="0" algn="ctr" defTabSz="914400" rtl="1" eaLnBrk="1" fontAlgn="auto" latinLnBrk="0" hangingPunct="1">
              <a:lnSpc>
                <a:spcPct val="150000"/>
              </a:lnSpc>
              <a:spcBef>
                <a:spcPct val="0"/>
              </a:spcBef>
              <a:spcAft>
                <a:spcPct val="0"/>
              </a:spcAft>
              <a:buClrTx/>
              <a:buSzTx/>
              <a:buFontTx/>
              <a:buNone/>
            </a:pPr>
            <a:endParaRPr kumimoji="0" lang="he-IL" altLang="en-US" sz="2000" b="1" i="0" u="none" strike="noStrike" kern="1200" cap="none" spc="0" normalizeH="0" baseline="0" noProof="0">
              <a:solidFill>
                <a:srgbClr val="0A02A6"/>
              </a:solidFill>
              <a:uLnTx/>
              <a:uFillTx/>
              <a:latin typeface="FrankRuehl" pitchFamily="34" charset="-79"/>
              <a:cs typeface="FrankRuehl" panose="020e0503060101010101" pitchFamily="34" charset="-79"/>
            </a:endParaRP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"הוּא אֲחַשְׁוֵורוֹשׁ הַמֹּלֵךְ מֵהֹדּוּ וְעַד כּוּשׁ שֶׁבַע וְעֶשְׂרִים וּמֵאָה מְדִינָה" – הממלכה והאימפריה הבין לאומית הגדולה ביותר באותה התקופה.</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נתון זה חשוב משום שהוא עוזר לנו להבין שגזירת המן הייתה ניסיון להשמיד את קיומו של העם היהודי בכל מקום שהוא.</a:t>
            </a:r>
          </a:p>
        </p:txBody>
      </p:sp>
      <p:sp>
        <p:nvSpPr>
          <p:cNvPr id="16390" name="מסגרת משופעת 7"/>
          <p:cNvSpPr/>
          <p:nvPr/>
        </p:nvSpPr>
        <p:spPr>
          <a:xfrm>
            <a:off x="9520238" y="3665538"/>
            <a:ext cx="1946275" cy="855662"/>
          </a:xfrm>
          <a:prstGeom prst="bevel">
            <a:avLst>
              <a:gd name="adj" fmla="val 12500"/>
            </a:avLst>
          </a:prstGeom>
          <a:solidFill>
            <a:srgbClr val="FFFFFF"/>
          </a:solidFill>
          <a:ln w="12700" cap="flat">
            <a:solidFill>
              <a:srgbClr val="41719C"/>
            </a:solidFill>
            <a:prstDash val="solid"/>
            <a:miter lim="800000"/>
            <a:headEnd type="none" w="med" len="med"/>
            <a:tailEnd type="none" w="med" len="med"/>
          </a:ln>
        </p:spPr>
        <p:txBody>
          <a:bodyPr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a:solidFill>
                <a:srgbClr val="A9D18E"/>
              </a:solidFill>
              <a:latin typeface="Times New Roman" pitchFamily="18" charset="0"/>
            </a:endParaRPr>
          </a:p>
        </p:txBody>
      </p:sp>
      <p:pic>
        <p:nvPicPr>
          <p:cNvPr id="16391" name="תמונה 9"/>
          <p:cNvPicPr>
            <a:picLocks noChangeAspect="1"/>
          </p:cNvPicPr>
          <p:nvPr/>
        </p:nvPicPr>
        <p:blipFill>
          <a:blip r:embed="rId3"/>
          <a:stretch>
            <a:fillRect/>
          </a:stretch>
        </p:blipFill>
        <p:spPr>
          <a:xfrm>
            <a:off x="9531350" y="4683125"/>
            <a:ext cx="1968500" cy="847725"/>
          </a:xfrm>
          <a:prstGeom prst="rect">
            <a:avLst/>
          </a:prstGeom>
          <a:noFill/>
          <a:ln cap="flat">
            <a:noFill/>
            <a:prstDash val="solid"/>
            <a:round/>
            <a:headEnd type="none" w="med" len="med"/>
            <a:tailEnd type="none" w="med" len="med"/>
          </a:ln>
        </p:spPr>
      </p:pic>
      <p:pic>
        <p:nvPicPr>
          <p:cNvPr id="16392" name="תמונה 12"/>
          <p:cNvPicPr>
            <a:picLocks noChangeAspect="1"/>
          </p:cNvPicPr>
          <p:nvPr/>
        </p:nvPicPr>
        <p:blipFill>
          <a:blip r:embed="rId3"/>
          <a:stretch>
            <a:fillRect/>
          </a:stretch>
        </p:blipFill>
        <p:spPr>
          <a:xfrm>
            <a:off x="4113213" y="3662363"/>
            <a:ext cx="1995487" cy="884237"/>
          </a:xfrm>
          <a:prstGeom prst="rect">
            <a:avLst/>
          </a:prstGeom>
          <a:noFill/>
          <a:ln cap="flat">
            <a:noFill/>
            <a:prstDash val="solid"/>
            <a:round/>
            <a:headEnd type="none" w="med" len="med"/>
            <a:tailEnd type="none" w="med" len="med"/>
          </a:ln>
        </p:spPr>
      </p:pic>
      <p:pic>
        <p:nvPicPr>
          <p:cNvPr id="16393" name="תמונה 13"/>
          <p:cNvPicPr>
            <a:picLocks noChangeAspect="1"/>
          </p:cNvPicPr>
          <p:nvPr/>
        </p:nvPicPr>
        <p:blipFill>
          <a:blip r:embed="rId4"/>
          <a:stretch>
            <a:fillRect/>
          </a:stretch>
        </p:blipFill>
        <p:spPr>
          <a:xfrm>
            <a:off x="4135438" y="4695825"/>
            <a:ext cx="1973262" cy="819150"/>
          </a:xfrm>
          <a:prstGeom prst="rect">
            <a:avLst/>
          </a:prstGeom>
          <a:noFill/>
          <a:ln cap="flat">
            <a:noFill/>
            <a:prstDash val="solid"/>
            <a:round/>
            <a:headEnd type="none" w="med" len="med"/>
            <a:tailEnd type="none" w="med" len="med"/>
          </a:ln>
        </p:spPr>
      </p:pic>
      <p:sp>
        <p:nvSpPr>
          <p:cNvPr id="16394" name="TextBox 14"/>
          <p:cNvSpPr/>
          <p:nvPr/>
        </p:nvSpPr>
        <p:spPr>
          <a:xfrm>
            <a:off x="9556750" y="3832225"/>
            <a:ext cx="1943100" cy="523875"/>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800" b="1">
                <a:solidFill>
                  <a:srgbClr val="0A02A6"/>
                </a:solidFill>
                <a:latin typeface="Calibri"/>
                <a:cs typeface="Calibri"/>
              </a:rPr>
              <a:t>א. 27 </a:t>
            </a:r>
            <a:endParaRPr lang="he-IL" sz="2800" b="1">
              <a:solidFill>
                <a:srgbClr val="0A02A6"/>
              </a:solidFill>
              <a:latin typeface="Calibri"/>
              <a:cs typeface="Calibri"/>
            </a:endParaRPr>
          </a:p>
        </p:txBody>
      </p:sp>
      <p:sp>
        <p:nvSpPr>
          <p:cNvPr id="16395" name="TextBox 17"/>
          <p:cNvSpPr/>
          <p:nvPr/>
        </p:nvSpPr>
        <p:spPr>
          <a:xfrm>
            <a:off x="9577388" y="4845050"/>
            <a:ext cx="1955800" cy="523875"/>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800" b="1">
                <a:solidFill>
                  <a:srgbClr val="0A02A6"/>
                </a:solidFill>
                <a:latin typeface="Calibri"/>
                <a:cs typeface="Calibri"/>
              </a:rPr>
              <a:t>ב. 77</a:t>
            </a:r>
            <a:endParaRPr lang="he-IL" sz="2800" b="1">
              <a:solidFill>
                <a:srgbClr val="0A02A6"/>
              </a:solidFill>
              <a:latin typeface="Calibri"/>
              <a:cs typeface="Calibri"/>
            </a:endParaRPr>
          </a:p>
        </p:txBody>
      </p:sp>
      <p:sp>
        <p:nvSpPr>
          <p:cNvPr id="16396" name="TextBox 18"/>
          <p:cNvSpPr/>
          <p:nvPr/>
        </p:nvSpPr>
        <p:spPr>
          <a:xfrm>
            <a:off x="4437063" y="3841750"/>
            <a:ext cx="1296987" cy="523875"/>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2800" b="1">
                <a:solidFill>
                  <a:srgbClr val="0A02A6"/>
                </a:solidFill>
                <a:latin typeface="Calibri"/>
                <a:cs typeface="Calibri"/>
              </a:rPr>
              <a:t>ג. 117</a:t>
            </a:r>
            <a:endParaRPr lang="he-IL" sz="2800" b="1">
              <a:solidFill>
                <a:srgbClr val="0A02A6"/>
              </a:solidFill>
              <a:latin typeface="Calibri"/>
              <a:cs typeface="Calibri"/>
            </a:endParaRPr>
          </a:p>
        </p:txBody>
      </p:sp>
      <p:sp>
        <p:nvSpPr>
          <p:cNvPr id="16397" name="TextBox 19"/>
          <p:cNvSpPr/>
          <p:nvPr/>
        </p:nvSpPr>
        <p:spPr>
          <a:xfrm>
            <a:off x="4192588" y="4841875"/>
            <a:ext cx="2009775" cy="523875"/>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t>ד. 127</a:t>
            </a:r>
          </a:p>
        </p:txBody>
      </p:sp>
      <p:sp>
        <p:nvSpPr>
          <p:cNvPr id="16398" name="אליפסה 52"/>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399" name="אליפסה 53"/>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00" name="אליפסה 54"/>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01" name="אליפסה 55"/>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02" name="אליפסה 56"/>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03" name="אליפסה 57"/>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04" name="אליפסה 58"/>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05" name="אליפסה 59"/>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06" name="אליפסה 60"/>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07" name="אליפסה 61"/>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08" name="אליפסה 62"/>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09" name="אליפסה 63"/>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10" name="אליפסה 64"/>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11" name="אליפסה 65"/>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12" name="אליפסה 66"/>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13" name="אליפסה 67"/>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14" name="אליפסה 68"/>
          <p:cNvSpPr/>
          <p:nvPr/>
        </p:nvSpPr>
        <p:spPr>
          <a:xfrm>
            <a:off x="6292850"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15" name="אליפסה 69"/>
          <p:cNvSpPr/>
          <p:nvPr/>
        </p:nvSpPr>
        <p:spPr>
          <a:xfrm>
            <a:off x="6276975"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16" name="אליפסה 70"/>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17" name="אליפסה 71"/>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18" name="אליפסה 72"/>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19" name="אליפסה 73"/>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20" name="אליפסה 74"/>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21" name="אליפסה 75"/>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22" name="אליפסה 76"/>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23" name="אליפסה 77"/>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24" name="אליפסה 78"/>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25" name="אליפסה 79"/>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26" name="אליפסה 80"/>
          <p:cNvSpPr/>
          <p:nvPr/>
        </p:nvSpPr>
        <p:spPr>
          <a:xfrm>
            <a:off x="6284912" y="2873375"/>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6427" name="אליפסה 81"/>
          <p:cNvSpPr/>
          <p:nvPr/>
        </p:nvSpPr>
        <p:spPr>
          <a:xfrm>
            <a:off x="6284912" y="2873375"/>
            <a:ext cx="2997200" cy="2963862"/>
          </a:xfrm>
          <a:prstGeom prst="ellipse">
            <a:avLst/>
          </a:prstGeom>
          <a:solidFill>
            <a:srgbClr val="FF000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3100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ppt_x"/>
                                          </p:val>
                                        </p:tav>
                                        <p:tav tm="100000">
                                          <p:val>
                                            <p:strVal val="#ppt_x"/>
                                          </p:val>
                                        </p:tav>
                                      </p:tavLst>
                                    </p:anim>
                                    <p:anim calcmode="lin" valueType="num">
                                      <p:cBhvr additive="base">
                                        <p:cTn id="8" dur="500" fill="hold"/>
                                        <p:tgtEl>
                                          <p:spTgt spid="16389"/>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31000"/>
                                  </p:stCondLst>
                                  <p:childTnLst>
                                    <p:animRot by="120000">
                                      <p:cBhvr>
                                        <p:cTn id="10" dur="200" fill="hold">
                                          <p:stCondLst>
                                            <p:cond delay="0"/>
                                          </p:stCondLst>
                                        </p:cTn>
                                        <p:tgtEl>
                                          <p:spTgt spid="16393"/>
                                        </p:tgtEl>
                                        <p:attrNameLst>
                                          <p:attrName>r</p:attrName>
                                        </p:attrNameLst>
                                      </p:cBhvr>
                                    </p:animRot>
                                    <p:animRot by="-240000">
                                      <p:cBhvr>
                                        <p:cTn id="11" dur="400" fill="hold">
                                          <p:stCondLst>
                                            <p:cond delay="400"/>
                                          </p:stCondLst>
                                        </p:cTn>
                                        <p:tgtEl>
                                          <p:spTgt spid="16393"/>
                                        </p:tgtEl>
                                        <p:attrNameLst>
                                          <p:attrName>r</p:attrName>
                                        </p:attrNameLst>
                                      </p:cBhvr>
                                    </p:animRot>
                                    <p:animRot by="240000">
                                      <p:cBhvr>
                                        <p:cTn id="12" dur="400" fill="hold">
                                          <p:stCondLst>
                                            <p:cond delay="800"/>
                                          </p:stCondLst>
                                        </p:cTn>
                                        <p:tgtEl>
                                          <p:spTgt spid="16393"/>
                                        </p:tgtEl>
                                        <p:attrNameLst>
                                          <p:attrName>r</p:attrName>
                                        </p:attrNameLst>
                                      </p:cBhvr>
                                    </p:animRot>
                                    <p:animRot by="-240000">
                                      <p:cBhvr>
                                        <p:cTn id="13" dur="400" fill="hold">
                                          <p:stCondLst>
                                            <p:cond delay="1200"/>
                                          </p:stCondLst>
                                        </p:cTn>
                                        <p:tgtEl>
                                          <p:spTgt spid="16393"/>
                                        </p:tgtEl>
                                        <p:attrNameLst>
                                          <p:attrName>r</p:attrName>
                                        </p:attrNameLst>
                                      </p:cBhvr>
                                    </p:animRot>
                                    <p:animRot by="120000">
                                      <p:cBhvr>
                                        <p:cTn id="14" dur="400" fill="hold">
                                          <p:stCondLst>
                                            <p:cond delay="1600"/>
                                          </p:stCondLst>
                                        </p:cTn>
                                        <p:tgtEl>
                                          <p:spTgt spid="16393"/>
                                        </p:tgtEl>
                                        <p:attrNameLst>
                                          <p:attrName>r</p:attrName>
                                        </p:attrNameLst>
                                      </p:cBhvr>
                                    </p:animRot>
                                  </p:childTnLst>
                                </p:cTn>
                              </p:par>
                              <p:par>
                                <p:cTn id="15" presetID="32" presetClass="emph" presetSubtype="0" fill="hold" grpId="0" nodeType="withEffect">
                                  <p:stCondLst>
                                    <p:cond delay="31000"/>
                                  </p:stCondLst>
                                  <p:childTnLst>
                                    <p:animRot by="120000">
                                      <p:cBhvr>
                                        <p:cTn id="16" dur="200" fill="hold">
                                          <p:stCondLst>
                                            <p:cond delay="0"/>
                                          </p:stCondLst>
                                        </p:cTn>
                                        <p:tgtEl>
                                          <p:spTgt spid="16397"/>
                                        </p:tgtEl>
                                        <p:attrNameLst>
                                          <p:attrName>r</p:attrName>
                                        </p:attrNameLst>
                                      </p:cBhvr>
                                    </p:animRot>
                                    <p:animRot by="-240000">
                                      <p:cBhvr>
                                        <p:cTn id="17" dur="400" fill="hold">
                                          <p:stCondLst>
                                            <p:cond delay="400"/>
                                          </p:stCondLst>
                                        </p:cTn>
                                        <p:tgtEl>
                                          <p:spTgt spid="16397"/>
                                        </p:tgtEl>
                                        <p:attrNameLst>
                                          <p:attrName>r</p:attrName>
                                        </p:attrNameLst>
                                      </p:cBhvr>
                                    </p:animRot>
                                    <p:animRot by="240000">
                                      <p:cBhvr>
                                        <p:cTn id="18" dur="400" fill="hold">
                                          <p:stCondLst>
                                            <p:cond delay="800"/>
                                          </p:stCondLst>
                                        </p:cTn>
                                        <p:tgtEl>
                                          <p:spTgt spid="16397"/>
                                        </p:tgtEl>
                                        <p:attrNameLst>
                                          <p:attrName>r</p:attrName>
                                        </p:attrNameLst>
                                      </p:cBhvr>
                                    </p:animRot>
                                    <p:animRot by="-240000">
                                      <p:cBhvr>
                                        <p:cTn id="19" dur="400" fill="hold">
                                          <p:stCondLst>
                                            <p:cond delay="1200"/>
                                          </p:stCondLst>
                                        </p:cTn>
                                        <p:tgtEl>
                                          <p:spTgt spid="16397"/>
                                        </p:tgtEl>
                                        <p:attrNameLst>
                                          <p:attrName>r</p:attrName>
                                        </p:attrNameLst>
                                      </p:cBhvr>
                                    </p:animRot>
                                    <p:animRot by="120000">
                                      <p:cBhvr>
                                        <p:cTn id="20" dur="400" fill="hold">
                                          <p:stCondLst>
                                            <p:cond delay="1600"/>
                                          </p:stCondLst>
                                        </p:cTn>
                                        <p:tgtEl>
                                          <p:spTgt spid="16397"/>
                                        </p:tgtEl>
                                        <p:attrNameLst>
                                          <p:attrName>r</p:attrName>
                                        </p:attrNameLst>
                                      </p:cBhvr>
                                    </p:animRot>
                                  </p:childTnLst>
                                </p:cTn>
                              </p:par>
                              <p:par>
                                <p:cTn id="21" presetID="1" presetClass="entr" presetSubtype="0" fill="hold" grpId="0" nodeType="withEffect">
                                  <p:stCondLst>
                                    <p:cond delay="29000"/>
                                  </p:stCondLst>
                                  <p:childTnLst>
                                    <p:set>
                                      <p:cBhvr>
                                        <p:cTn id="22" dur="1" fill="hold">
                                          <p:stCondLst>
                                            <p:cond delay="999"/>
                                          </p:stCondLst>
                                        </p:cTn>
                                        <p:tgtEl>
                                          <p:spTgt spid="16398"/>
                                        </p:tgtEl>
                                        <p:attrNameLst>
                                          <p:attrName>style.visibility</p:attrName>
                                        </p:attrNameLst>
                                      </p:cBhvr>
                                      <p:to>
                                        <p:strVal val="visible"/>
                                      </p:to>
                                    </p:set>
                                  </p:childTnLst>
                                </p:cTn>
                              </p:par>
                              <p:par>
                                <p:cTn id="23" presetID="1" presetClass="exit" presetSubtype="0" fill="hold" nodeType="withEffect">
                                  <p:stCondLst>
                                    <p:cond delay="30000"/>
                                  </p:stCondLst>
                                  <p:childTnLst>
                                    <p:set>
                                      <p:cBhvr>
                                        <p:cTn id="24" dur="1" fill="hold">
                                          <p:stCondLst>
                                            <p:cond delay="999"/>
                                          </p:stCondLst>
                                        </p:cTn>
                                        <p:tgtEl>
                                          <p:spTgt spid="16398"/>
                                        </p:tgtEl>
                                        <p:attrNameLst>
                                          <p:attrName>style.visibility</p:attrName>
                                        </p:attrNameLst>
                                      </p:cBhvr>
                                      <p:to>
                                        <p:strVal val="hidden"/>
                                      </p:to>
                                    </p:set>
                                  </p:childTnLst>
                                </p:cTn>
                              </p:par>
                              <p:par>
                                <p:cTn id="25" presetID="1" presetClass="entr" presetSubtype="0" fill="hold" grpId="0" nodeType="withEffect">
                                  <p:stCondLst>
                                    <p:cond delay="28000"/>
                                  </p:stCondLst>
                                  <p:childTnLst>
                                    <p:set>
                                      <p:cBhvr>
                                        <p:cTn id="26" dur="1" fill="hold">
                                          <p:stCondLst>
                                            <p:cond delay="999"/>
                                          </p:stCondLst>
                                        </p:cTn>
                                        <p:tgtEl>
                                          <p:spTgt spid="16399"/>
                                        </p:tgtEl>
                                        <p:attrNameLst>
                                          <p:attrName>style.visibility</p:attrName>
                                        </p:attrNameLst>
                                      </p:cBhvr>
                                      <p:to>
                                        <p:strVal val="visible"/>
                                      </p:to>
                                    </p:set>
                                  </p:childTnLst>
                                </p:cTn>
                              </p:par>
                              <p:par>
                                <p:cTn id="27" presetID="1" presetClass="exit" presetSubtype="0" fill="hold" nodeType="withEffect">
                                  <p:stCondLst>
                                    <p:cond delay="29000"/>
                                  </p:stCondLst>
                                  <p:childTnLst>
                                    <p:set>
                                      <p:cBhvr>
                                        <p:cTn id="28" dur="1" fill="hold">
                                          <p:stCondLst>
                                            <p:cond delay="999"/>
                                          </p:stCondLst>
                                        </p:cTn>
                                        <p:tgtEl>
                                          <p:spTgt spid="16399"/>
                                        </p:tgtEl>
                                        <p:attrNameLst>
                                          <p:attrName>style.visibility</p:attrName>
                                        </p:attrNameLst>
                                      </p:cBhvr>
                                      <p:to>
                                        <p:strVal val="hidden"/>
                                      </p:to>
                                    </p:set>
                                  </p:childTnLst>
                                </p:cTn>
                              </p:par>
                              <p:par>
                                <p:cTn id="29" presetID="1" presetClass="entr" presetSubtype="0" fill="hold" grpId="0" nodeType="withEffect">
                                  <p:stCondLst>
                                    <p:cond delay="27000"/>
                                  </p:stCondLst>
                                  <p:childTnLst>
                                    <p:set>
                                      <p:cBhvr>
                                        <p:cTn id="30" dur="1" fill="hold">
                                          <p:stCondLst>
                                            <p:cond delay="999"/>
                                          </p:stCondLst>
                                        </p:cTn>
                                        <p:tgtEl>
                                          <p:spTgt spid="16400"/>
                                        </p:tgtEl>
                                        <p:attrNameLst>
                                          <p:attrName>style.visibility</p:attrName>
                                        </p:attrNameLst>
                                      </p:cBhvr>
                                      <p:to>
                                        <p:strVal val="visible"/>
                                      </p:to>
                                    </p:set>
                                  </p:childTnLst>
                                </p:cTn>
                              </p:par>
                              <p:par>
                                <p:cTn id="31" presetID="1" presetClass="exit" presetSubtype="0" fill="hold" nodeType="withEffect">
                                  <p:stCondLst>
                                    <p:cond delay="28000"/>
                                  </p:stCondLst>
                                  <p:childTnLst>
                                    <p:set>
                                      <p:cBhvr>
                                        <p:cTn id="32" dur="1" fill="hold">
                                          <p:stCondLst>
                                            <p:cond delay="999"/>
                                          </p:stCondLst>
                                        </p:cTn>
                                        <p:tgtEl>
                                          <p:spTgt spid="16400"/>
                                        </p:tgtEl>
                                        <p:attrNameLst>
                                          <p:attrName>style.visibility</p:attrName>
                                        </p:attrNameLst>
                                      </p:cBhvr>
                                      <p:to>
                                        <p:strVal val="hidden"/>
                                      </p:to>
                                    </p:set>
                                  </p:childTnLst>
                                </p:cTn>
                              </p:par>
                              <p:par>
                                <p:cTn id="33" presetID="1" presetClass="entr" presetSubtype="0" fill="hold" grpId="0" nodeType="withEffect">
                                  <p:stCondLst>
                                    <p:cond delay="26000"/>
                                  </p:stCondLst>
                                  <p:childTnLst>
                                    <p:set>
                                      <p:cBhvr>
                                        <p:cTn id="34" dur="1" fill="hold">
                                          <p:stCondLst>
                                            <p:cond delay="999"/>
                                          </p:stCondLst>
                                        </p:cTn>
                                        <p:tgtEl>
                                          <p:spTgt spid="16401"/>
                                        </p:tgtEl>
                                        <p:attrNameLst>
                                          <p:attrName>style.visibility</p:attrName>
                                        </p:attrNameLst>
                                      </p:cBhvr>
                                      <p:to>
                                        <p:strVal val="visible"/>
                                      </p:to>
                                    </p:set>
                                  </p:childTnLst>
                                </p:cTn>
                              </p:par>
                              <p:par>
                                <p:cTn id="35" presetID="1" presetClass="exit" presetSubtype="0" fill="hold" nodeType="withEffect">
                                  <p:stCondLst>
                                    <p:cond delay="27000"/>
                                  </p:stCondLst>
                                  <p:childTnLst>
                                    <p:set>
                                      <p:cBhvr>
                                        <p:cTn id="36" dur="1" fill="hold">
                                          <p:stCondLst>
                                            <p:cond delay="999"/>
                                          </p:stCondLst>
                                        </p:cTn>
                                        <p:tgtEl>
                                          <p:spTgt spid="16401"/>
                                        </p:tgtEl>
                                        <p:attrNameLst>
                                          <p:attrName>style.visibility</p:attrName>
                                        </p:attrNameLst>
                                      </p:cBhvr>
                                      <p:to>
                                        <p:strVal val="hidden"/>
                                      </p:to>
                                    </p:set>
                                  </p:childTnLst>
                                </p:cTn>
                              </p:par>
                              <p:par>
                                <p:cTn id="37" presetID="1" presetClass="entr" presetSubtype="0" fill="hold" grpId="0" nodeType="withEffect">
                                  <p:stCondLst>
                                    <p:cond delay="25000"/>
                                  </p:stCondLst>
                                  <p:childTnLst>
                                    <p:set>
                                      <p:cBhvr>
                                        <p:cTn id="38" dur="1" fill="hold">
                                          <p:stCondLst>
                                            <p:cond delay="999"/>
                                          </p:stCondLst>
                                        </p:cTn>
                                        <p:tgtEl>
                                          <p:spTgt spid="16402"/>
                                        </p:tgtEl>
                                        <p:attrNameLst>
                                          <p:attrName>style.visibility</p:attrName>
                                        </p:attrNameLst>
                                      </p:cBhvr>
                                      <p:to>
                                        <p:strVal val="visible"/>
                                      </p:to>
                                    </p:set>
                                  </p:childTnLst>
                                </p:cTn>
                              </p:par>
                              <p:par>
                                <p:cTn id="39" presetID="1" presetClass="exit" presetSubtype="0" fill="hold" nodeType="withEffect">
                                  <p:stCondLst>
                                    <p:cond delay="26000"/>
                                  </p:stCondLst>
                                  <p:childTnLst>
                                    <p:set>
                                      <p:cBhvr>
                                        <p:cTn id="40" dur="1" fill="hold">
                                          <p:stCondLst>
                                            <p:cond delay="999"/>
                                          </p:stCondLst>
                                        </p:cTn>
                                        <p:tgtEl>
                                          <p:spTgt spid="16402"/>
                                        </p:tgtEl>
                                        <p:attrNameLst>
                                          <p:attrName>style.visibility</p:attrName>
                                        </p:attrNameLst>
                                      </p:cBhvr>
                                      <p:to>
                                        <p:strVal val="hidden"/>
                                      </p:to>
                                    </p:set>
                                  </p:childTnLst>
                                </p:cTn>
                              </p:par>
                              <p:par>
                                <p:cTn id="41" presetID="1" presetClass="entr" presetSubtype="0" fill="hold" grpId="0" nodeType="withEffect">
                                  <p:stCondLst>
                                    <p:cond delay="24000"/>
                                  </p:stCondLst>
                                  <p:childTnLst>
                                    <p:set>
                                      <p:cBhvr>
                                        <p:cTn id="42" dur="1" fill="hold">
                                          <p:stCondLst>
                                            <p:cond delay="999"/>
                                          </p:stCondLst>
                                        </p:cTn>
                                        <p:tgtEl>
                                          <p:spTgt spid="16403"/>
                                        </p:tgtEl>
                                        <p:attrNameLst>
                                          <p:attrName>style.visibility</p:attrName>
                                        </p:attrNameLst>
                                      </p:cBhvr>
                                      <p:to>
                                        <p:strVal val="visible"/>
                                      </p:to>
                                    </p:set>
                                  </p:childTnLst>
                                </p:cTn>
                              </p:par>
                              <p:par>
                                <p:cTn id="43" presetID="1" presetClass="exit" presetSubtype="0" fill="hold" nodeType="withEffect">
                                  <p:stCondLst>
                                    <p:cond delay="25000"/>
                                  </p:stCondLst>
                                  <p:childTnLst>
                                    <p:set>
                                      <p:cBhvr>
                                        <p:cTn id="44" dur="1" fill="hold">
                                          <p:stCondLst>
                                            <p:cond delay="999"/>
                                          </p:stCondLst>
                                        </p:cTn>
                                        <p:tgtEl>
                                          <p:spTgt spid="16403"/>
                                        </p:tgtEl>
                                        <p:attrNameLst>
                                          <p:attrName>style.visibility</p:attrName>
                                        </p:attrNameLst>
                                      </p:cBhvr>
                                      <p:to>
                                        <p:strVal val="hidden"/>
                                      </p:to>
                                    </p:set>
                                  </p:childTnLst>
                                </p:cTn>
                              </p:par>
                              <p:par>
                                <p:cTn id="45" presetID="1" presetClass="entr" presetSubtype="0" fill="hold" grpId="0" nodeType="withEffect">
                                  <p:stCondLst>
                                    <p:cond delay="23000"/>
                                  </p:stCondLst>
                                  <p:childTnLst>
                                    <p:set>
                                      <p:cBhvr>
                                        <p:cTn id="46" dur="1" fill="hold">
                                          <p:stCondLst>
                                            <p:cond delay="999"/>
                                          </p:stCondLst>
                                        </p:cTn>
                                        <p:tgtEl>
                                          <p:spTgt spid="16404"/>
                                        </p:tgtEl>
                                        <p:attrNameLst>
                                          <p:attrName>style.visibility</p:attrName>
                                        </p:attrNameLst>
                                      </p:cBhvr>
                                      <p:to>
                                        <p:strVal val="visible"/>
                                      </p:to>
                                    </p:set>
                                  </p:childTnLst>
                                </p:cTn>
                              </p:par>
                              <p:par>
                                <p:cTn id="47" presetID="1" presetClass="exit" presetSubtype="0" fill="hold" nodeType="withEffect">
                                  <p:stCondLst>
                                    <p:cond delay="24000"/>
                                  </p:stCondLst>
                                  <p:childTnLst>
                                    <p:set>
                                      <p:cBhvr>
                                        <p:cTn id="48" dur="1" fill="hold">
                                          <p:stCondLst>
                                            <p:cond delay="999"/>
                                          </p:stCondLst>
                                        </p:cTn>
                                        <p:tgtEl>
                                          <p:spTgt spid="16404"/>
                                        </p:tgtEl>
                                        <p:attrNameLst>
                                          <p:attrName>style.visibility</p:attrName>
                                        </p:attrNameLst>
                                      </p:cBhvr>
                                      <p:to>
                                        <p:strVal val="hidden"/>
                                      </p:to>
                                    </p:set>
                                  </p:childTnLst>
                                </p:cTn>
                              </p:par>
                              <p:par>
                                <p:cTn id="49" presetID="1" presetClass="entr" presetSubtype="0" fill="hold" grpId="0" nodeType="withEffect">
                                  <p:stCondLst>
                                    <p:cond delay="22000"/>
                                  </p:stCondLst>
                                  <p:childTnLst>
                                    <p:set>
                                      <p:cBhvr>
                                        <p:cTn id="50" dur="1" fill="hold">
                                          <p:stCondLst>
                                            <p:cond delay="999"/>
                                          </p:stCondLst>
                                        </p:cTn>
                                        <p:tgtEl>
                                          <p:spTgt spid="16405"/>
                                        </p:tgtEl>
                                        <p:attrNameLst>
                                          <p:attrName>style.visibility</p:attrName>
                                        </p:attrNameLst>
                                      </p:cBhvr>
                                      <p:to>
                                        <p:strVal val="visible"/>
                                      </p:to>
                                    </p:set>
                                  </p:childTnLst>
                                </p:cTn>
                              </p:par>
                              <p:par>
                                <p:cTn id="51" presetID="1" presetClass="exit" presetSubtype="0" fill="hold" nodeType="withEffect">
                                  <p:stCondLst>
                                    <p:cond delay="23000"/>
                                  </p:stCondLst>
                                  <p:childTnLst>
                                    <p:set>
                                      <p:cBhvr>
                                        <p:cTn id="52" dur="1" fill="hold">
                                          <p:stCondLst>
                                            <p:cond delay="999"/>
                                          </p:stCondLst>
                                        </p:cTn>
                                        <p:tgtEl>
                                          <p:spTgt spid="16405"/>
                                        </p:tgtEl>
                                        <p:attrNameLst>
                                          <p:attrName>style.visibility</p:attrName>
                                        </p:attrNameLst>
                                      </p:cBhvr>
                                      <p:to>
                                        <p:strVal val="hidden"/>
                                      </p:to>
                                    </p:set>
                                  </p:childTnLst>
                                </p:cTn>
                              </p:par>
                              <p:par>
                                <p:cTn id="53" presetID="1" presetClass="entr" presetSubtype="0" fill="hold" grpId="0" nodeType="withEffect">
                                  <p:stCondLst>
                                    <p:cond delay="21000"/>
                                  </p:stCondLst>
                                  <p:childTnLst>
                                    <p:set>
                                      <p:cBhvr>
                                        <p:cTn id="54" dur="1" fill="hold">
                                          <p:stCondLst>
                                            <p:cond delay="999"/>
                                          </p:stCondLst>
                                        </p:cTn>
                                        <p:tgtEl>
                                          <p:spTgt spid="16406"/>
                                        </p:tgtEl>
                                        <p:attrNameLst>
                                          <p:attrName>style.visibility</p:attrName>
                                        </p:attrNameLst>
                                      </p:cBhvr>
                                      <p:to>
                                        <p:strVal val="visible"/>
                                      </p:to>
                                    </p:set>
                                  </p:childTnLst>
                                </p:cTn>
                              </p:par>
                              <p:par>
                                <p:cTn id="55" presetID="1" presetClass="exit" presetSubtype="0" fill="hold" nodeType="withEffect">
                                  <p:stCondLst>
                                    <p:cond delay="22000"/>
                                  </p:stCondLst>
                                  <p:childTnLst>
                                    <p:set>
                                      <p:cBhvr>
                                        <p:cTn id="56" dur="1" fill="hold">
                                          <p:stCondLst>
                                            <p:cond delay="999"/>
                                          </p:stCondLst>
                                        </p:cTn>
                                        <p:tgtEl>
                                          <p:spTgt spid="16406"/>
                                        </p:tgtEl>
                                        <p:attrNameLst>
                                          <p:attrName>style.visibility</p:attrName>
                                        </p:attrNameLst>
                                      </p:cBhvr>
                                      <p:to>
                                        <p:strVal val="hidden"/>
                                      </p:to>
                                    </p:set>
                                  </p:childTnLst>
                                </p:cTn>
                              </p:par>
                              <p:par>
                                <p:cTn id="57" presetID="1" presetClass="entr" presetSubtype="0" fill="hold" grpId="0" nodeType="withEffect">
                                  <p:stCondLst>
                                    <p:cond delay="20000"/>
                                  </p:stCondLst>
                                  <p:childTnLst>
                                    <p:set>
                                      <p:cBhvr>
                                        <p:cTn id="58" dur="1" fill="hold">
                                          <p:stCondLst>
                                            <p:cond delay="999"/>
                                          </p:stCondLst>
                                        </p:cTn>
                                        <p:tgtEl>
                                          <p:spTgt spid="16407"/>
                                        </p:tgtEl>
                                        <p:attrNameLst>
                                          <p:attrName>style.visibility</p:attrName>
                                        </p:attrNameLst>
                                      </p:cBhvr>
                                      <p:to>
                                        <p:strVal val="visible"/>
                                      </p:to>
                                    </p:set>
                                  </p:childTnLst>
                                </p:cTn>
                              </p:par>
                              <p:par>
                                <p:cTn id="59" presetID="1" presetClass="exit" presetSubtype="0" fill="hold" nodeType="withEffect">
                                  <p:stCondLst>
                                    <p:cond delay="21000"/>
                                  </p:stCondLst>
                                  <p:childTnLst>
                                    <p:set>
                                      <p:cBhvr>
                                        <p:cTn id="60" dur="1" fill="hold">
                                          <p:stCondLst>
                                            <p:cond delay="999"/>
                                          </p:stCondLst>
                                        </p:cTn>
                                        <p:tgtEl>
                                          <p:spTgt spid="16407"/>
                                        </p:tgtEl>
                                        <p:attrNameLst>
                                          <p:attrName>style.visibility</p:attrName>
                                        </p:attrNameLst>
                                      </p:cBhvr>
                                      <p:to>
                                        <p:strVal val="hidden"/>
                                      </p:to>
                                    </p:set>
                                  </p:childTnLst>
                                </p:cTn>
                              </p:par>
                              <p:par>
                                <p:cTn id="61" presetID="1" presetClass="entr" presetSubtype="0" fill="hold" grpId="0" nodeType="withEffect">
                                  <p:stCondLst>
                                    <p:cond delay="19000"/>
                                  </p:stCondLst>
                                  <p:childTnLst>
                                    <p:set>
                                      <p:cBhvr>
                                        <p:cTn id="62" dur="1" fill="hold">
                                          <p:stCondLst>
                                            <p:cond delay="999"/>
                                          </p:stCondLst>
                                        </p:cTn>
                                        <p:tgtEl>
                                          <p:spTgt spid="16408"/>
                                        </p:tgtEl>
                                        <p:attrNameLst>
                                          <p:attrName>style.visibility</p:attrName>
                                        </p:attrNameLst>
                                      </p:cBhvr>
                                      <p:to>
                                        <p:strVal val="visible"/>
                                      </p:to>
                                    </p:set>
                                  </p:childTnLst>
                                </p:cTn>
                              </p:par>
                              <p:par>
                                <p:cTn id="63" presetID="1" presetClass="exit" presetSubtype="0" fill="hold" nodeType="withEffect">
                                  <p:stCondLst>
                                    <p:cond delay="20000"/>
                                  </p:stCondLst>
                                  <p:childTnLst>
                                    <p:set>
                                      <p:cBhvr>
                                        <p:cTn id="64" dur="1" fill="hold">
                                          <p:stCondLst>
                                            <p:cond delay="999"/>
                                          </p:stCondLst>
                                        </p:cTn>
                                        <p:tgtEl>
                                          <p:spTgt spid="16408"/>
                                        </p:tgtEl>
                                        <p:attrNameLst>
                                          <p:attrName>style.visibility</p:attrName>
                                        </p:attrNameLst>
                                      </p:cBhvr>
                                      <p:to>
                                        <p:strVal val="hidden"/>
                                      </p:to>
                                    </p:set>
                                  </p:childTnLst>
                                </p:cTn>
                              </p:par>
                              <p:par>
                                <p:cTn id="65" presetID="1" presetClass="entr" presetSubtype="0" fill="hold" grpId="0" nodeType="withEffect">
                                  <p:stCondLst>
                                    <p:cond delay="18000"/>
                                  </p:stCondLst>
                                  <p:childTnLst>
                                    <p:set>
                                      <p:cBhvr>
                                        <p:cTn id="66" dur="1" fill="hold">
                                          <p:stCondLst>
                                            <p:cond delay="999"/>
                                          </p:stCondLst>
                                        </p:cTn>
                                        <p:tgtEl>
                                          <p:spTgt spid="16409"/>
                                        </p:tgtEl>
                                        <p:attrNameLst>
                                          <p:attrName>style.visibility</p:attrName>
                                        </p:attrNameLst>
                                      </p:cBhvr>
                                      <p:to>
                                        <p:strVal val="visible"/>
                                      </p:to>
                                    </p:set>
                                  </p:childTnLst>
                                </p:cTn>
                              </p:par>
                              <p:par>
                                <p:cTn id="67" presetID="1" presetClass="exit" presetSubtype="0" fill="hold" nodeType="withEffect">
                                  <p:stCondLst>
                                    <p:cond delay="19000"/>
                                  </p:stCondLst>
                                  <p:childTnLst>
                                    <p:set>
                                      <p:cBhvr>
                                        <p:cTn id="68" dur="1" fill="hold">
                                          <p:stCondLst>
                                            <p:cond delay="999"/>
                                          </p:stCondLst>
                                        </p:cTn>
                                        <p:tgtEl>
                                          <p:spTgt spid="16409"/>
                                        </p:tgtEl>
                                        <p:attrNameLst>
                                          <p:attrName>style.visibility</p:attrName>
                                        </p:attrNameLst>
                                      </p:cBhvr>
                                      <p:to>
                                        <p:strVal val="hidden"/>
                                      </p:to>
                                    </p:set>
                                  </p:childTnLst>
                                </p:cTn>
                              </p:par>
                              <p:par>
                                <p:cTn id="69" presetID="1" presetClass="entr" presetSubtype="0" fill="hold" grpId="0" nodeType="withEffect">
                                  <p:stCondLst>
                                    <p:cond delay="17000"/>
                                  </p:stCondLst>
                                  <p:childTnLst>
                                    <p:set>
                                      <p:cBhvr>
                                        <p:cTn id="70" dur="1" fill="hold">
                                          <p:stCondLst>
                                            <p:cond delay="999"/>
                                          </p:stCondLst>
                                        </p:cTn>
                                        <p:tgtEl>
                                          <p:spTgt spid="16410"/>
                                        </p:tgtEl>
                                        <p:attrNameLst>
                                          <p:attrName>style.visibility</p:attrName>
                                        </p:attrNameLst>
                                      </p:cBhvr>
                                      <p:to>
                                        <p:strVal val="visible"/>
                                      </p:to>
                                    </p:set>
                                  </p:childTnLst>
                                </p:cTn>
                              </p:par>
                              <p:par>
                                <p:cTn id="71" presetID="1" presetClass="exit" presetSubtype="0" fill="hold" nodeType="withEffect">
                                  <p:stCondLst>
                                    <p:cond delay="18000"/>
                                  </p:stCondLst>
                                  <p:childTnLst>
                                    <p:set>
                                      <p:cBhvr>
                                        <p:cTn id="72" dur="1" fill="hold">
                                          <p:stCondLst>
                                            <p:cond delay="999"/>
                                          </p:stCondLst>
                                        </p:cTn>
                                        <p:tgtEl>
                                          <p:spTgt spid="16410"/>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999"/>
                                          </p:stCondLst>
                                        </p:cTn>
                                        <p:tgtEl>
                                          <p:spTgt spid="16411"/>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999"/>
                                          </p:stCondLst>
                                        </p:cTn>
                                        <p:tgtEl>
                                          <p:spTgt spid="16411"/>
                                        </p:tgtEl>
                                        <p:attrNameLst>
                                          <p:attrName>style.visibility</p:attrName>
                                        </p:attrNameLst>
                                      </p:cBhvr>
                                      <p:to>
                                        <p:strVal val="hidden"/>
                                      </p:to>
                                    </p:set>
                                  </p:childTnLst>
                                </p:cTn>
                              </p:par>
                              <p:par>
                                <p:cTn id="77" presetID="1" presetClass="entr" presetSubtype="0" fill="hold" grpId="0" nodeType="withEffect">
                                  <p:stCondLst>
                                    <p:cond delay="15000"/>
                                  </p:stCondLst>
                                  <p:childTnLst>
                                    <p:set>
                                      <p:cBhvr>
                                        <p:cTn id="78" dur="1" fill="hold">
                                          <p:stCondLst>
                                            <p:cond delay="999"/>
                                          </p:stCondLst>
                                        </p:cTn>
                                        <p:tgtEl>
                                          <p:spTgt spid="16412"/>
                                        </p:tgtEl>
                                        <p:attrNameLst>
                                          <p:attrName>style.visibility</p:attrName>
                                        </p:attrNameLst>
                                      </p:cBhvr>
                                      <p:to>
                                        <p:strVal val="visible"/>
                                      </p:to>
                                    </p:set>
                                  </p:childTnLst>
                                </p:cTn>
                              </p:par>
                              <p:par>
                                <p:cTn id="79" presetID="1" presetClass="exit" presetSubtype="0" fill="hold" nodeType="withEffect">
                                  <p:stCondLst>
                                    <p:cond delay="16000"/>
                                  </p:stCondLst>
                                  <p:childTnLst>
                                    <p:set>
                                      <p:cBhvr>
                                        <p:cTn id="80" dur="1" fill="hold">
                                          <p:stCondLst>
                                            <p:cond delay="999"/>
                                          </p:stCondLst>
                                        </p:cTn>
                                        <p:tgtEl>
                                          <p:spTgt spid="16412"/>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999"/>
                                          </p:stCondLst>
                                        </p:cTn>
                                        <p:tgtEl>
                                          <p:spTgt spid="16413"/>
                                        </p:tgtEl>
                                        <p:attrNameLst>
                                          <p:attrName>style.visibility</p:attrName>
                                        </p:attrNameLst>
                                      </p:cBhvr>
                                      <p:to>
                                        <p:strVal val="visible"/>
                                      </p:to>
                                    </p:set>
                                  </p:childTnLst>
                                </p:cTn>
                              </p:par>
                              <p:par>
                                <p:cTn id="83" presetID="1" presetClass="exit" presetSubtype="0" fill="hold" nodeType="withEffect">
                                  <p:stCondLst>
                                    <p:cond delay="15000"/>
                                  </p:stCondLst>
                                  <p:childTnLst>
                                    <p:set>
                                      <p:cBhvr>
                                        <p:cTn id="84" dur="1" fill="hold">
                                          <p:stCondLst>
                                            <p:cond delay="999"/>
                                          </p:stCondLst>
                                        </p:cTn>
                                        <p:tgtEl>
                                          <p:spTgt spid="16413"/>
                                        </p:tgtEl>
                                        <p:attrNameLst>
                                          <p:attrName>style.visibility</p:attrName>
                                        </p:attrNameLst>
                                      </p:cBhvr>
                                      <p:to>
                                        <p:strVal val="hidden"/>
                                      </p:to>
                                    </p:set>
                                  </p:childTnLst>
                                </p:cTn>
                              </p:par>
                              <p:par>
                                <p:cTn id="85" presetID="1" presetClass="entr" presetSubtype="0" fill="hold" grpId="0" nodeType="withEffect">
                                  <p:stCondLst>
                                    <p:cond delay="13000"/>
                                  </p:stCondLst>
                                  <p:childTnLst>
                                    <p:set>
                                      <p:cBhvr>
                                        <p:cTn id="86" dur="1" fill="hold">
                                          <p:stCondLst>
                                            <p:cond delay="999"/>
                                          </p:stCondLst>
                                        </p:cTn>
                                        <p:tgtEl>
                                          <p:spTgt spid="16414"/>
                                        </p:tgtEl>
                                        <p:attrNameLst>
                                          <p:attrName>style.visibility</p:attrName>
                                        </p:attrNameLst>
                                      </p:cBhvr>
                                      <p:to>
                                        <p:strVal val="visible"/>
                                      </p:to>
                                    </p:set>
                                  </p:childTnLst>
                                </p:cTn>
                              </p:par>
                              <p:par>
                                <p:cTn id="87" presetID="1" presetClass="exit" presetSubtype="0" fill="hold" nodeType="withEffect">
                                  <p:stCondLst>
                                    <p:cond delay="14000"/>
                                  </p:stCondLst>
                                  <p:childTnLst>
                                    <p:set>
                                      <p:cBhvr>
                                        <p:cTn id="88" dur="1" fill="hold">
                                          <p:stCondLst>
                                            <p:cond delay="999"/>
                                          </p:stCondLst>
                                        </p:cTn>
                                        <p:tgtEl>
                                          <p:spTgt spid="16414"/>
                                        </p:tgtEl>
                                        <p:attrNameLst>
                                          <p:attrName>style.visibility</p:attrName>
                                        </p:attrNameLst>
                                      </p:cBhvr>
                                      <p:to>
                                        <p:strVal val="hidden"/>
                                      </p:to>
                                    </p:set>
                                  </p:childTnLst>
                                </p:cTn>
                              </p:par>
                              <p:par>
                                <p:cTn id="89" presetID="1" presetClass="entr" presetSubtype="0" fill="hold" grpId="0" nodeType="withEffect">
                                  <p:stCondLst>
                                    <p:cond delay="12000"/>
                                  </p:stCondLst>
                                  <p:childTnLst>
                                    <p:set>
                                      <p:cBhvr>
                                        <p:cTn id="90" dur="1" fill="hold">
                                          <p:stCondLst>
                                            <p:cond delay="999"/>
                                          </p:stCondLst>
                                        </p:cTn>
                                        <p:tgtEl>
                                          <p:spTgt spid="16415"/>
                                        </p:tgtEl>
                                        <p:attrNameLst>
                                          <p:attrName>style.visibility</p:attrName>
                                        </p:attrNameLst>
                                      </p:cBhvr>
                                      <p:to>
                                        <p:strVal val="visible"/>
                                      </p:to>
                                    </p:set>
                                  </p:childTnLst>
                                </p:cTn>
                              </p:par>
                              <p:par>
                                <p:cTn id="91" presetID="1" presetClass="exit" presetSubtype="0" fill="hold" nodeType="withEffect">
                                  <p:stCondLst>
                                    <p:cond delay="13000"/>
                                  </p:stCondLst>
                                  <p:childTnLst>
                                    <p:set>
                                      <p:cBhvr>
                                        <p:cTn id="92" dur="1" fill="hold">
                                          <p:stCondLst>
                                            <p:cond delay="999"/>
                                          </p:stCondLst>
                                        </p:cTn>
                                        <p:tgtEl>
                                          <p:spTgt spid="16415"/>
                                        </p:tgtEl>
                                        <p:attrNameLst>
                                          <p:attrName>style.visibility</p:attrName>
                                        </p:attrNameLst>
                                      </p:cBhvr>
                                      <p:to>
                                        <p:strVal val="hidden"/>
                                      </p:to>
                                    </p:set>
                                  </p:childTnLst>
                                </p:cTn>
                              </p:par>
                              <p:par>
                                <p:cTn id="93" presetID="1" presetClass="entr" presetSubtype="0" fill="hold" grpId="0" nodeType="withEffect">
                                  <p:stCondLst>
                                    <p:cond delay="11000"/>
                                  </p:stCondLst>
                                  <p:childTnLst>
                                    <p:set>
                                      <p:cBhvr>
                                        <p:cTn id="94" dur="1" fill="hold">
                                          <p:stCondLst>
                                            <p:cond delay="999"/>
                                          </p:stCondLst>
                                        </p:cTn>
                                        <p:tgtEl>
                                          <p:spTgt spid="16416"/>
                                        </p:tgtEl>
                                        <p:attrNameLst>
                                          <p:attrName>style.visibility</p:attrName>
                                        </p:attrNameLst>
                                      </p:cBhvr>
                                      <p:to>
                                        <p:strVal val="visible"/>
                                      </p:to>
                                    </p:set>
                                  </p:childTnLst>
                                </p:cTn>
                              </p:par>
                              <p:par>
                                <p:cTn id="95" presetID="1" presetClass="exit" presetSubtype="0" fill="hold" nodeType="withEffect">
                                  <p:stCondLst>
                                    <p:cond delay="12000"/>
                                  </p:stCondLst>
                                  <p:childTnLst>
                                    <p:set>
                                      <p:cBhvr>
                                        <p:cTn id="96" dur="1" fill="hold">
                                          <p:stCondLst>
                                            <p:cond delay="999"/>
                                          </p:stCondLst>
                                        </p:cTn>
                                        <p:tgtEl>
                                          <p:spTgt spid="16416"/>
                                        </p:tgtEl>
                                        <p:attrNameLst>
                                          <p:attrName>style.visibility</p:attrName>
                                        </p:attrNameLst>
                                      </p:cBhvr>
                                      <p:to>
                                        <p:strVal val="hidden"/>
                                      </p:to>
                                    </p:set>
                                  </p:childTnLst>
                                </p:cTn>
                              </p:par>
                              <p:par>
                                <p:cTn id="97" presetID="1" presetClass="entr" presetSubtype="0" fill="hold" grpId="0" nodeType="withEffect">
                                  <p:stCondLst>
                                    <p:cond delay="10000"/>
                                  </p:stCondLst>
                                  <p:childTnLst>
                                    <p:set>
                                      <p:cBhvr>
                                        <p:cTn id="98" dur="1" fill="hold">
                                          <p:stCondLst>
                                            <p:cond delay="999"/>
                                          </p:stCondLst>
                                        </p:cTn>
                                        <p:tgtEl>
                                          <p:spTgt spid="16417"/>
                                        </p:tgtEl>
                                        <p:attrNameLst>
                                          <p:attrName>style.visibility</p:attrName>
                                        </p:attrNameLst>
                                      </p:cBhvr>
                                      <p:to>
                                        <p:strVal val="visible"/>
                                      </p:to>
                                    </p:set>
                                  </p:childTnLst>
                                </p:cTn>
                              </p:par>
                              <p:par>
                                <p:cTn id="99" presetID="1" presetClass="exit" presetSubtype="0" fill="hold" nodeType="withEffect">
                                  <p:stCondLst>
                                    <p:cond delay="11000"/>
                                  </p:stCondLst>
                                  <p:childTnLst>
                                    <p:set>
                                      <p:cBhvr>
                                        <p:cTn id="100" dur="1" fill="hold">
                                          <p:stCondLst>
                                            <p:cond delay="999"/>
                                          </p:stCondLst>
                                        </p:cTn>
                                        <p:tgtEl>
                                          <p:spTgt spid="16417"/>
                                        </p:tgtEl>
                                        <p:attrNameLst>
                                          <p:attrName>style.visibility</p:attrName>
                                        </p:attrNameLst>
                                      </p:cBhvr>
                                      <p:to>
                                        <p:strVal val="hidden"/>
                                      </p:to>
                                    </p:set>
                                  </p:childTnLst>
                                </p:cTn>
                              </p:par>
                              <p:par>
                                <p:cTn id="101" presetID="1" presetClass="entr" presetSubtype="0" fill="hold" grpId="0" nodeType="withEffect">
                                  <p:stCondLst>
                                    <p:cond delay="9000"/>
                                  </p:stCondLst>
                                  <p:childTnLst>
                                    <p:set>
                                      <p:cBhvr>
                                        <p:cTn id="102" dur="1" fill="hold">
                                          <p:stCondLst>
                                            <p:cond delay="999"/>
                                          </p:stCondLst>
                                        </p:cTn>
                                        <p:tgtEl>
                                          <p:spTgt spid="16418"/>
                                        </p:tgtEl>
                                        <p:attrNameLst>
                                          <p:attrName>style.visibility</p:attrName>
                                        </p:attrNameLst>
                                      </p:cBhvr>
                                      <p:to>
                                        <p:strVal val="visible"/>
                                      </p:to>
                                    </p:set>
                                  </p:childTnLst>
                                </p:cTn>
                              </p:par>
                              <p:par>
                                <p:cTn id="103" presetID="1" presetClass="exit" presetSubtype="0" fill="hold" nodeType="withEffect">
                                  <p:stCondLst>
                                    <p:cond delay="10000"/>
                                  </p:stCondLst>
                                  <p:childTnLst>
                                    <p:set>
                                      <p:cBhvr>
                                        <p:cTn id="104" dur="1" fill="hold">
                                          <p:stCondLst>
                                            <p:cond delay="999"/>
                                          </p:stCondLst>
                                        </p:cTn>
                                        <p:tgtEl>
                                          <p:spTgt spid="16418"/>
                                        </p:tgtEl>
                                        <p:attrNameLst>
                                          <p:attrName>style.visibility</p:attrName>
                                        </p:attrNameLst>
                                      </p:cBhvr>
                                      <p:to>
                                        <p:strVal val="hidden"/>
                                      </p:to>
                                    </p:set>
                                  </p:childTnLst>
                                </p:cTn>
                              </p:par>
                              <p:par>
                                <p:cTn id="105" presetID="1" presetClass="entr" presetSubtype="0" fill="hold" grpId="0" nodeType="withEffect">
                                  <p:stCondLst>
                                    <p:cond delay="8000"/>
                                  </p:stCondLst>
                                  <p:childTnLst>
                                    <p:set>
                                      <p:cBhvr>
                                        <p:cTn id="106" dur="1" fill="hold">
                                          <p:stCondLst>
                                            <p:cond delay="999"/>
                                          </p:stCondLst>
                                        </p:cTn>
                                        <p:tgtEl>
                                          <p:spTgt spid="16419"/>
                                        </p:tgtEl>
                                        <p:attrNameLst>
                                          <p:attrName>style.visibility</p:attrName>
                                        </p:attrNameLst>
                                      </p:cBhvr>
                                      <p:to>
                                        <p:strVal val="visible"/>
                                      </p:to>
                                    </p:set>
                                  </p:childTnLst>
                                </p:cTn>
                              </p:par>
                              <p:par>
                                <p:cTn id="107" presetID="1" presetClass="exit" presetSubtype="0" fill="hold" nodeType="withEffect">
                                  <p:stCondLst>
                                    <p:cond delay="9000"/>
                                  </p:stCondLst>
                                  <p:childTnLst>
                                    <p:set>
                                      <p:cBhvr>
                                        <p:cTn id="108" dur="1" fill="hold">
                                          <p:stCondLst>
                                            <p:cond delay="999"/>
                                          </p:stCondLst>
                                        </p:cTn>
                                        <p:tgtEl>
                                          <p:spTgt spid="16419"/>
                                        </p:tgtEl>
                                        <p:attrNameLst>
                                          <p:attrName>style.visibility</p:attrName>
                                        </p:attrNameLst>
                                      </p:cBhvr>
                                      <p:to>
                                        <p:strVal val="hidden"/>
                                      </p:to>
                                    </p:set>
                                  </p:childTnLst>
                                </p:cTn>
                              </p:par>
                              <p:par>
                                <p:cTn id="109" presetID="1" presetClass="entr" presetSubtype="0" fill="hold" grpId="0" nodeType="withEffect">
                                  <p:stCondLst>
                                    <p:cond delay="7000"/>
                                  </p:stCondLst>
                                  <p:childTnLst>
                                    <p:set>
                                      <p:cBhvr>
                                        <p:cTn id="110" dur="1" fill="hold">
                                          <p:stCondLst>
                                            <p:cond delay="999"/>
                                          </p:stCondLst>
                                        </p:cTn>
                                        <p:tgtEl>
                                          <p:spTgt spid="16420"/>
                                        </p:tgtEl>
                                        <p:attrNameLst>
                                          <p:attrName>style.visibility</p:attrName>
                                        </p:attrNameLst>
                                      </p:cBhvr>
                                      <p:to>
                                        <p:strVal val="visible"/>
                                      </p:to>
                                    </p:set>
                                  </p:childTnLst>
                                </p:cTn>
                              </p:par>
                              <p:par>
                                <p:cTn id="111" presetID="1" presetClass="exit" presetSubtype="0" fill="hold" nodeType="withEffect">
                                  <p:stCondLst>
                                    <p:cond delay="8000"/>
                                  </p:stCondLst>
                                  <p:childTnLst>
                                    <p:set>
                                      <p:cBhvr>
                                        <p:cTn id="112" dur="1" fill="hold">
                                          <p:stCondLst>
                                            <p:cond delay="999"/>
                                          </p:stCondLst>
                                        </p:cTn>
                                        <p:tgtEl>
                                          <p:spTgt spid="16420"/>
                                        </p:tgtEl>
                                        <p:attrNameLst>
                                          <p:attrName>style.visibility</p:attrName>
                                        </p:attrNameLst>
                                      </p:cBhvr>
                                      <p:to>
                                        <p:strVal val="hidden"/>
                                      </p:to>
                                    </p:set>
                                  </p:childTnLst>
                                </p:cTn>
                              </p:par>
                              <p:par>
                                <p:cTn id="113" presetID="1" presetClass="entr" presetSubtype="0" fill="hold" grpId="0" nodeType="withEffect">
                                  <p:stCondLst>
                                    <p:cond delay="6000"/>
                                  </p:stCondLst>
                                  <p:childTnLst>
                                    <p:set>
                                      <p:cBhvr>
                                        <p:cTn id="114" dur="1" fill="hold">
                                          <p:stCondLst>
                                            <p:cond delay="999"/>
                                          </p:stCondLst>
                                        </p:cTn>
                                        <p:tgtEl>
                                          <p:spTgt spid="16421"/>
                                        </p:tgtEl>
                                        <p:attrNameLst>
                                          <p:attrName>style.visibility</p:attrName>
                                        </p:attrNameLst>
                                      </p:cBhvr>
                                      <p:to>
                                        <p:strVal val="visible"/>
                                      </p:to>
                                    </p:set>
                                  </p:childTnLst>
                                </p:cTn>
                              </p:par>
                              <p:par>
                                <p:cTn id="115" presetID="1" presetClass="exit" presetSubtype="0" fill="hold" nodeType="withEffect">
                                  <p:stCondLst>
                                    <p:cond delay="7000"/>
                                  </p:stCondLst>
                                  <p:childTnLst>
                                    <p:set>
                                      <p:cBhvr>
                                        <p:cTn id="116" dur="1" fill="hold">
                                          <p:stCondLst>
                                            <p:cond delay="999"/>
                                          </p:stCondLst>
                                        </p:cTn>
                                        <p:tgtEl>
                                          <p:spTgt spid="16421"/>
                                        </p:tgtEl>
                                        <p:attrNameLst>
                                          <p:attrName>style.visibility</p:attrName>
                                        </p:attrNameLst>
                                      </p:cBhvr>
                                      <p:to>
                                        <p:strVal val="hidden"/>
                                      </p:to>
                                    </p:set>
                                  </p:childTnLst>
                                </p:cTn>
                              </p:par>
                              <p:par>
                                <p:cTn id="117" presetID="1" presetClass="entr" presetSubtype="0" fill="hold" grpId="0" nodeType="withEffect">
                                  <p:stCondLst>
                                    <p:cond delay="5000"/>
                                  </p:stCondLst>
                                  <p:childTnLst>
                                    <p:set>
                                      <p:cBhvr>
                                        <p:cTn id="118" dur="1" fill="hold">
                                          <p:stCondLst>
                                            <p:cond delay="999"/>
                                          </p:stCondLst>
                                        </p:cTn>
                                        <p:tgtEl>
                                          <p:spTgt spid="16422"/>
                                        </p:tgtEl>
                                        <p:attrNameLst>
                                          <p:attrName>style.visibility</p:attrName>
                                        </p:attrNameLst>
                                      </p:cBhvr>
                                      <p:to>
                                        <p:strVal val="visible"/>
                                      </p:to>
                                    </p:set>
                                  </p:childTnLst>
                                </p:cTn>
                              </p:par>
                              <p:par>
                                <p:cTn id="119" presetID="1" presetClass="exit" presetSubtype="0" fill="hold" nodeType="withEffect">
                                  <p:stCondLst>
                                    <p:cond delay="6000"/>
                                  </p:stCondLst>
                                  <p:childTnLst>
                                    <p:set>
                                      <p:cBhvr>
                                        <p:cTn id="120" dur="1" fill="hold">
                                          <p:stCondLst>
                                            <p:cond delay="999"/>
                                          </p:stCondLst>
                                        </p:cTn>
                                        <p:tgtEl>
                                          <p:spTgt spid="16422"/>
                                        </p:tgtEl>
                                        <p:attrNameLst>
                                          <p:attrName>style.visibility</p:attrName>
                                        </p:attrNameLst>
                                      </p:cBhvr>
                                      <p:to>
                                        <p:strVal val="hidden"/>
                                      </p:to>
                                    </p:set>
                                  </p:childTnLst>
                                </p:cTn>
                              </p:par>
                              <p:par>
                                <p:cTn id="121" presetID="1" presetClass="entr" presetSubtype="0" fill="hold" grpId="0" nodeType="withEffect">
                                  <p:stCondLst>
                                    <p:cond delay="4000"/>
                                  </p:stCondLst>
                                  <p:childTnLst>
                                    <p:set>
                                      <p:cBhvr>
                                        <p:cTn id="122" dur="1" fill="hold">
                                          <p:stCondLst>
                                            <p:cond delay="999"/>
                                          </p:stCondLst>
                                        </p:cTn>
                                        <p:tgtEl>
                                          <p:spTgt spid="16423"/>
                                        </p:tgtEl>
                                        <p:attrNameLst>
                                          <p:attrName>style.visibility</p:attrName>
                                        </p:attrNameLst>
                                      </p:cBhvr>
                                      <p:to>
                                        <p:strVal val="visible"/>
                                      </p:to>
                                    </p:set>
                                  </p:childTnLst>
                                </p:cTn>
                              </p:par>
                              <p:par>
                                <p:cTn id="123" presetID="1" presetClass="exit" presetSubtype="0" fill="hold" nodeType="withEffect">
                                  <p:stCondLst>
                                    <p:cond delay="5000"/>
                                  </p:stCondLst>
                                  <p:childTnLst>
                                    <p:set>
                                      <p:cBhvr>
                                        <p:cTn id="124" dur="1" fill="hold">
                                          <p:stCondLst>
                                            <p:cond delay="999"/>
                                          </p:stCondLst>
                                        </p:cTn>
                                        <p:tgtEl>
                                          <p:spTgt spid="16423"/>
                                        </p:tgtEl>
                                        <p:attrNameLst>
                                          <p:attrName>style.visibility</p:attrName>
                                        </p:attrNameLst>
                                      </p:cBhvr>
                                      <p:to>
                                        <p:strVal val="hidden"/>
                                      </p:to>
                                    </p:set>
                                  </p:childTnLst>
                                </p:cTn>
                              </p:par>
                              <p:par>
                                <p:cTn id="125" presetID="1" presetClass="entr" presetSubtype="0" fill="hold" grpId="0" nodeType="withEffect">
                                  <p:stCondLst>
                                    <p:cond delay="3000"/>
                                  </p:stCondLst>
                                  <p:childTnLst>
                                    <p:set>
                                      <p:cBhvr>
                                        <p:cTn id="126" dur="1" fill="hold">
                                          <p:stCondLst>
                                            <p:cond delay="999"/>
                                          </p:stCondLst>
                                        </p:cTn>
                                        <p:tgtEl>
                                          <p:spTgt spid="16424"/>
                                        </p:tgtEl>
                                        <p:attrNameLst>
                                          <p:attrName>style.visibility</p:attrName>
                                        </p:attrNameLst>
                                      </p:cBhvr>
                                      <p:to>
                                        <p:strVal val="visible"/>
                                      </p:to>
                                    </p:set>
                                  </p:childTnLst>
                                </p:cTn>
                              </p:par>
                              <p:par>
                                <p:cTn id="127" presetID="1" presetClass="exit" presetSubtype="0" fill="hold" nodeType="withEffect">
                                  <p:stCondLst>
                                    <p:cond delay="4000"/>
                                  </p:stCondLst>
                                  <p:childTnLst>
                                    <p:set>
                                      <p:cBhvr>
                                        <p:cTn id="128" dur="1" fill="hold">
                                          <p:stCondLst>
                                            <p:cond delay="999"/>
                                          </p:stCondLst>
                                        </p:cTn>
                                        <p:tgtEl>
                                          <p:spTgt spid="16424"/>
                                        </p:tgtEl>
                                        <p:attrNameLst>
                                          <p:attrName>style.visibility</p:attrName>
                                        </p:attrNameLst>
                                      </p:cBhvr>
                                      <p:to>
                                        <p:strVal val="hidden"/>
                                      </p:to>
                                    </p:set>
                                  </p:childTnLst>
                                </p:cTn>
                              </p:par>
                              <p:par>
                                <p:cTn id="129" presetID="1" presetClass="entr" presetSubtype="0" fill="hold" grpId="0" nodeType="withEffect">
                                  <p:stCondLst>
                                    <p:cond delay="2000"/>
                                  </p:stCondLst>
                                  <p:childTnLst>
                                    <p:set>
                                      <p:cBhvr>
                                        <p:cTn id="130" dur="1" fill="hold">
                                          <p:stCondLst>
                                            <p:cond delay="999"/>
                                          </p:stCondLst>
                                        </p:cTn>
                                        <p:tgtEl>
                                          <p:spTgt spid="16425"/>
                                        </p:tgtEl>
                                        <p:attrNameLst>
                                          <p:attrName>style.visibility</p:attrName>
                                        </p:attrNameLst>
                                      </p:cBhvr>
                                      <p:to>
                                        <p:strVal val="visible"/>
                                      </p:to>
                                    </p:set>
                                  </p:childTnLst>
                                </p:cTn>
                              </p:par>
                              <p:par>
                                <p:cTn id="131" presetID="1" presetClass="exit" presetSubtype="0" fill="hold" nodeType="withEffect">
                                  <p:stCondLst>
                                    <p:cond delay="3000"/>
                                  </p:stCondLst>
                                  <p:childTnLst>
                                    <p:set>
                                      <p:cBhvr>
                                        <p:cTn id="132" dur="1" fill="hold">
                                          <p:stCondLst>
                                            <p:cond delay="999"/>
                                          </p:stCondLst>
                                        </p:cTn>
                                        <p:tgtEl>
                                          <p:spTgt spid="16425"/>
                                        </p:tgtEl>
                                        <p:attrNameLst>
                                          <p:attrName>style.visibility</p:attrName>
                                        </p:attrNameLst>
                                      </p:cBhvr>
                                      <p:to>
                                        <p:strVal val="hidden"/>
                                      </p:to>
                                    </p:set>
                                  </p:childTnLst>
                                </p:cTn>
                              </p:par>
                              <p:par>
                                <p:cTn id="133" presetID="1" presetClass="entr" presetSubtype="0" fill="hold" grpId="0" nodeType="withEffect">
                                  <p:stCondLst>
                                    <p:cond delay="1000"/>
                                  </p:stCondLst>
                                  <p:childTnLst>
                                    <p:set>
                                      <p:cBhvr>
                                        <p:cTn id="134" dur="1" fill="hold">
                                          <p:stCondLst>
                                            <p:cond delay="999"/>
                                          </p:stCondLst>
                                        </p:cTn>
                                        <p:tgtEl>
                                          <p:spTgt spid="16426"/>
                                        </p:tgtEl>
                                        <p:attrNameLst>
                                          <p:attrName>style.visibility</p:attrName>
                                        </p:attrNameLst>
                                      </p:cBhvr>
                                      <p:to>
                                        <p:strVal val="visible"/>
                                      </p:to>
                                    </p:set>
                                  </p:childTnLst>
                                </p:cTn>
                              </p:par>
                              <p:par>
                                <p:cTn id="135" presetID="1" presetClass="exit" presetSubtype="0" fill="hold" nodeType="withEffect">
                                  <p:stCondLst>
                                    <p:cond delay="2000"/>
                                  </p:stCondLst>
                                  <p:childTnLst>
                                    <p:set>
                                      <p:cBhvr>
                                        <p:cTn id="136" dur="1" fill="hold">
                                          <p:stCondLst>
                                            <p:cond delay="999"/>
                                          </p:stCondLst>
                                        </p:cTn>
                                        <p:tgtEl>
                                          <p:spTgt spid="16426"/>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999"/>
                                          </p:stCondLst>
                                        </p:cTn>
                                        <p:tgtEl>
                                          <p:spTgt spid="16427"/>
                                        </p:tgtEl>
                                        <p:attrNameLst>
                                          <p:attrName>style.visibility</p:attrName>
                                        </p:attrNameLst>
                                      </p:cBhvr>
                                      <p:to>
                                        <p:strVal val="visible"/>
                                      </p:to>
                                    </p:set>
                                  </p:childTnLst>
                                </p:cTn>
                              </p:par>
                              <p:par>
                                <p:cTn id="139" presetID="1" presetClass="exit" presetSubtype="0" fill="hold" nodeType="withEffect">
                                  <p:stCondLst>
                                    <p:cond delay="1000"/>
                                  </p:stCondLst>
                                  <p:childTnLst>
                                    <p:set>
                                      <p:cBhvr>
                                        <p:cTn id="140" dur="1" fill="hold">
                                          <p:stCondLst>
                                            <p:cond delay="999"/>
                                          </p:stCondLst>
                                        </p:cTn>
                                        <p:tgtEl>
                                          <p:spTgt spid="164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7" grpId="0"/>
      <p:bldP spid="16398" grpId="0"/>
      <p:bldP spid="16399" grpId="0"/>
      <p:bldP spid="16400" grpId="0"/>
      <p:bldP spid="16401" grpId="0"/>
      <p:bldP spid="16402" grpId="0"/>
      <p:bldP spid="16403" grpId="0"/>
      <p:bldP spid="16404" grpId="0"/>
      <p:bldP spid="16405" grpId="0"/>
      <p:bldP spid="16406" grpId="0"/>
      <p:bldP spid="16407" grpId="0"/>
      <p:bldP spid="16408" grpId="0"/>
      <p:bldP spid="16409" grpId="0"/>
      <p:bldP spid="16410" grpId="0"/>
      <p:bldP spid="16411" grpId="0"/>
      <p:bldP spid="16412" grpId="0"/>
      <p:bldP spid="16413" grpId="0"/>
      <p:bldP spid="16414" grpId="0"/>
      <p:bldP spid="16415" grpId="0"/>
      <p:bldP spid="16416" grpId="0"/>
      <p:bldP spid="16417" grpId="0"/>
      <p:bldP spid="16418" grpId="0"/>
      <p:bldP spid="16419" grpId="0"/>
      <p:bldP spid="16420" grpId="0"/>
      <p:bldP spid="16421" grpId="0"/>
      <p:bldP spid="16422" grpId="0"/>
      <p:bldP spid="16423" grpId="0"/>
      <p:bldP spid="16424" grpId="0"/>
      <p:bldP spid="16425" grpId="0"/>
      <p:bldP spid="16426" grpId="0"/>
      <p:bldP spid="16427"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CAE8AA"/>
        </a:solidFill>
      </p:bgPr>
    </p:bg>
    <p:spTree>
      <p:nvGrpSpPr>
        <p:cNvPr id="1" name=""/>
        <p:cNvGrpSpPr/>
        <p:nvPr/>
      </p:nvGrpSpPr>
      <p:grpSpPr/>
      <p:pic>
        <p:nvPicPr>
          <p:cNvPr id="17410"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103188" y="-231775"/>
            <a:ext cx="3965575" cy="7272338"/>
          </a:xfrm>
          <a:prstGeom prst="rect">
            <a:avLst/>
          </a:prstGeom>
          <a:noFill/>
          <a:ln cap="flat">
            <a:noFill/>
            <a:prstDash val="solid"/>
            <a:round/>
            <a:headEnd type="none" w="med" len="med"/>
            <a:tailEnd type="none" w="med" len="med"/>
          </a:ln>
        </p:spPr>
      </p:pic>
      <p:sp>
        <p:nvSpPr>
          <p:cNvPr id="17411" name="כותרת 1"/>
          <p:cNvSpPr>
            <a:spLocks noGrp="1"/>
          </p:cNvSpPr>
          <p:nvPr>
            <p:ph type="ctrTitle"/>
          </p:nvPr>
        </p:nvSpPr>
        <p:spPr>
          <a:xfrm>
            <a:off x="3913982" y="218282"/>
            <a:ext cx="8013700"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שאלה עשירית</a:t>
            </a:r>
          </a:p>
        </p:txBody>
      </p:sp>
      <p:sp>
        <p:nvSpPr>
          <p:cNvPr id="17412" name="מלבן 4"/>
          <p:cNvSpPr/>
          <p:nvPr/>
        </p:nvSpPr>
        <p:spPr>
          <a:xfrm>
            <a:off x="4440238" y="1541463"/>
            <a:ext cx="6761162" cy="646112"/>
          </a:xfrm>
          <a:prstGeom prst="rect">
            <a:avLst/>
          </a:prstGeom>
          <a:noFill/>
          <a:ln cap="flat">
            <a:noFill/>
            <a:prstDash val="solid"/>
            <a:round/>
            <a:headEnd type="none" w="med" len="med"/>
            <a:tailEnd type="none" w="med" len="med"/>
          </a:ln>
        </p:spPr>
        <p:txBody>
          <a:bodyPr wrap="squar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3600" b="1">
                <a:solidFill>
                  <a:srgbClr val="5B9BD5"/>
                </a:solidFill>
                <a:latin typeface="Guttman Haim-Condensed" panose="02010401010101010101" pitchFamily="2" charset="-79"/>
                <a:cs typeface="Guttman Haim-Condensed" panose="02010401010101010101" pitchFamily="2" charset="-79"/>
              </a:rPr>
              <a:t>מי הם השומרים שניסו לבגוד באחשוורוש?</a:t>
            </a:r>
            <a:endParaRPr lang="he-IL" sz="3600" b="1">
              <a:solidFill>
                <a:srgbClr val="5B9BD5"/>
              </a:solidFill>
              <a:latin typeface="Guttman Haim-Condensed" panose="02010401010101010101" pitchFamily="2" charset="-79"/>
              <a:cs typeface="Guttman Haim-Condensed" panose="02010401010101010101" pitchFamily="2" charset="-79"/>
            </a:endParaRPr>
          </a:p>
        </p:txBody>
      </p:sp>
      <p:sp>
        <p:nvSpPr>
          <p:cNvPr id="17413" name="מלבן 2"/>
          <p:cNvSpPr/>
          <p:nvPr/>
        </p:nvSpPr>
        <p:spPr>
          <a:xfrm>
            <a:off x="346001" y="495300"/>
            <a:ext cx="3419475" cy="2501652"/>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התשובה:</a:t>
            </a:r>
            <a:br>
              <a:rPr kumimoji="0" lang="en-US"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b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ב. בגתן ותרש</a:t>
            </a:r>
            <a:endParaRPr kumimoji="0" lang="he-IL" altLang="en-US" sz="2000" b="1" i="0" u="none" strike="noStrike" kern="1200" cap="none" spc="0" normalizeH="0" baseline="0" noProof="0">
              <a:solidFill>
                <a:srgbClr val="0A02A6"/>
              </a:solidFill>
              <a:uLnTx/>
              <a:uFillTx/>
              <a:latin typeface="FrankRuehl" pitchFamily="34" charset="-79"/>
              <a:cs typeface="FrankRuehl" panose="020e0503060101010101" pitchFamily="34" charset="-79"/>
            </a:endParaRP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כתוב במגילה: "בַּיָּמִים הָהֵם וּמָרְדֳּכַי יֹשֵׁב בְּשַׁעַר הַמֶּלֶךְ קָצַף בִּגְתָן וָתֶרֶשׁ שְׁנֵי סָרִיסֵי הַמֶּלֶךְ מִשֹּׁמְרֵי הַסַּף וַיְבַקְשׁוּ לִשְׁלֹחַ יָד בַּמֶּלֶךְ אֲחַשְׁווֵרֹושׁ"</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מרדכי שומע את התכנון לחסל את אחשוורוש. הוא לא נשאר אדיש. מרדכי לוקח אחריות ומעביר את המידע לגורמים הרלוונטיים ושני ה"מלוכלכים" טופלו. לעתיד, פעולה זו תתברר כחלק מהגורמים למהפך שהביא לביטול הגזירה להשמדה היהודית.</a:t>
            </a:r>
          </a:p>
        </p:txBody>
      </p:sp>
      <p:sp>
        <p:nvSpPr>
          <p:cNvPr id="17414" name="מסגרת משופעת 7"/>
          <p:cNvSpPr/>
          <p:nvPr/>
        </p:nvSpPr>
        <p:spPr>
          <a:xfrm>
            <a:off x="8990013" y="4151313"/>
            <a:ext cx="2449512" cy="1022350"/>
          </a:xfrm>
          <a:prstGeom prst="bevel">
            <a:avLst>
              <a:gd name="adj" fmla="val 12500"/>
            </a:avLst>
          </a:prstGeom>
          <a:solidFill>
            <a:srgbClr val="FFFFFF"/>
          </a:solidFill>
          <a:ln w="12700" cap="flat">
            <a:solidFill>
              <a:srgbClr val="41719C"/>
            </a:solidFill>
            <a:prstDash val="solid"/>
            <a:miter lim="800000"/>
            <a:headEnd type="none" w="med" len="med"/>
            <a:tailEnd type="none" w="med" len="med"/>
          </a:ln>
        </p:spPr>
        <p:txBody>
          <a:bodyPr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a:solidFill>
                <a:srgbClr val="A9D18E"/>
              </a:solidFill>
              <a:latin typeface="Times New Roman" pitchFamily="18" charset="0"/>
            </a:endParaRPr>
          </a:p>
        </p:txBody>
      </p:sp>
      <p:pic>
        <p:nvPicPr>
          <p:cNvPr id="17415" name="תמונה 9"/>
          <p:cNvPicPr>
            <a:picLocks noChangeAspect="1"/>
          </p:cNvPicPr>
          <p:nvPr/>
        </p:nvPicPr>
        <p:blipFill>
          <a:blip r:embed="rId3"/>
          <a:stretch>
            <a:fillRect/>
          </a:stretch>
        </p:blipFill>
        <p:spPr>
          <a:xfrm>
            <a:off x="8990013" y="5343525"/>
            <a:ext cx="2462212" cy="1036638"/>
          </a:xfrm>
          <a:prstGeom prst="rect">
            <a:avLst/>
          </a:prstGeom>
          <a:noFill/>
          <a:ln cap="flat">
            <a:noFill/>
            <a:prstDash val="solid"/>
            <a:round/>
            <a:headEnd type="none" w="med" len="med"/>
            <a:tailEnd type="none" w="med" len="med"/>
          </a:ln>
        </p:spPr>
      </p:pic>
      <p:pic>
        <p:nvPicPr>
          <p:cNvPr id="17416" name="תמונה 12"/>
          <p:cNvPicPr>
            <a:picLocks noChangeAspect="1"/>
          </p:cNvPicPr>
          <p:nvPr/>
        </p:nvPicPr>
        <p:blipFill>
          <a:blip r:embed="rId3"/>
          <a:stretch>
            <a:fillRect/>
          </a:stretch>
        </p:blipFill>
        <p:spPr>
          <a:xfrm>
            <a:off x="4327525" y="4167188"/>
            <a:ext cx="2498725" cy="1036637"/>
          </a:xfrm>
          <a:prstGeom prst="rect">
            <a:avLst/>
          </a:prstGeom>
          <a:noFill/>
          <a:ln cap="flat">
            <a:noFill/>
            <a:prstDash val="solid"/>
            <a:round/>
            <a:headEnd type="none" w="med" len="med"/>
            <a:tailEnd type="none" w="med" len="med"/>
          </a:ln>
        </p:spPr>
      </p:pic>
      <p:pic>
        <p:nvPicPr>
          <p:cNvPr id="17417" name="תמונה 13"/>
          <p:cNvPicPr>
            <a:picLocks noChangeAspect="1"/>
          </p:cNvPicPr>
          <p:nvPr/>
        </p:nvPicPr>
        <p:blipFill>
          <a:blip r:embed="rId4"/>
          <a:stretch>
            <a:fillRect/>
          </a:stretch>
        </p:blipFill>
        <p:spPr>
          <a:xfrm>
            <a:off x="4327525" y="5326063"/>
            <a:ext cx="2498725" cy="1036637"/>
          </a:xfrm>
          <a:prstGeom prst="rect">
            <a:avLst/>
          </a:prstGeom>
          <a:noFill/>
          <a:ln cap="flat">
            <a:noFill/>
            <a:prstDash val="solid"/>
            <a:round/>
            <a:headEnd type="none" w="med" len="med"/>
            <a:tailEnd type="none" w="med" len="med"/>
          </a:ln>
        </p:spPr>
      </p:pic>
      <p:sp>
        <p:nvSpPr>
          <p:cNvPr id="17418" name="TextBox 14"/>
          <p:cNvSpPr/>
          <p:nvPr/>
        </p:nvSpPr>
        <p:spPr>
          <a:xfrm>
            <a:off x="8990013" y="4389438"/>
            <a:ext cx="2547937" cy="954087"/>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600" b="1">
                <a:solidFill>
                  <a:srgbClr val="0A02A6"/>
                </a:solidFill>
                <a:latin typeface="Calibri"/>
                <a:cs typeface="Calibri"/>
              </a:rPr>
              <a:t>א. בגתן ותרש</a:t>
            </a:r>
            <a:endParaRPr lang="he-IL" sz="2600" b="1">
              <a:solidFill>
                <a:srgbClr val="0A02A6"/>
              </a:solidFill>
              <a:latin typeface="Calibri"/>
              <a:cs typeface="Calibri"/>
            </a:endParaRPr>
          </a:p>
          <a:p>
            <a:pPr lvl="0" algn="ctr"/>
            <a:endParaRPr lang="he-IL" sz="2600" b="1">
              <a:solidFill>
                <a:srgbClr val="0A02A6"/>
              </a:solidFill>
              <a:latin typeface="Calibri"/>
              <a:cs typeface="Calibri"/>
            </a:endParaRPr>
          </a:p>
          <a:p>
            <a:pPr lvl="0" algn="ctr"/>
            <a:r>
              <a:rPr lang="he-IL" sz="2800">
                <a:solidFill>
                  <a:srgbClr val="0A02A6"/>
                </a:solidFill>
                <a:latin typeface="Calibri"/>
                <a:cs typeface="Calibri"/>
              </a:rPr>
              <a:t> </a:t>
            </a:r>
            <a:endParaRPr lang="he-IL" sz="2800">
              <a:solidFill>
                <a:srgbClr val="0A02A6"/>
              </a:solidFill>
              <a:latin typeface="Calibri"/>
              <a:cs typeface="Calibri"/>
            </a:endParaRPr>
          </a:p>
        </p:txBody>
      </p:sp>
      <p:sp>
        <p:nvSpPr>
          <p:cNvPr id="17419" name="TextBox 17"/>
          <p:cNvSpPr/>
          <p:nvPr/>
        </p:nvSpPr>
        <p:spPr>
          <a:xfrm>
            <a:off x="9111033" y="5597525"/>
            <a:ext cx="2241551" cy="492125"/>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6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t>ב. בגתנו וטורס </a:t>
            </a:r>
          </a:p>
        </p:txBody>
      </p:sp>
      <p:sp>
        <p:nvSpPr>
          <p:cNvPr id="17420" name="TextBox 18"/>
          <p:cNvSpPr/>
          <p:nvPr/>
        </p:nvSpPr>
        <p:spPr>
          <a:xfrm>
            <a:off x="4468813" y="4367213"/>
            <a:ext cx="2098675" cy="523875"/>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2800" b="1">
                <a:solidFill>
                  <a:srgbClr val="0A02A6"/>
                </a:solidFill>
                <a:latin typeface="Calibri"/>
                <a:cs typeface="Calibri"/>
              </a:rPr>
              <a:t>ג. תרש וגותן</a:t>
            </a:r>
            <a:endParaRPr lang="he-IL" sz="2800" b="1">
              <a:solidFill>
                <a:srgbClr val="0A02A6"/>
              </a:solidFill>
              <a:latin typeface="Calibri"/>
              <a:cs typeface="Calibri"/>
            </a:endParaRPr>
          </a:p>
        </p:txBody>
      </p:sp>
      <p:sp>
        <p:nvSpPr>
          <p:cNvPr id="17421" name="TextBox 19"/>
          <p:cNvSpPr/>
          <p:nvPr/>
        </p:nvSpPr>
        <p:spPr>
          <a:xfrm>
            <a:off x="4479925" y="5583238"/>
            <a:ext cx="2192338" cy="523875"/>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800" b="1">
                <a:solidFill>
                  <a:srgbClr val="0A02A6"/>
                </a:solidFill>
                <a:latin typeface="Calibri"/>
                <a:cs typeface="Calibri"/>
              </a:rPr>
              <a:t>ד. בגתן וזרש</a:t>
            </a:r>
            <a:endParaRPr lang="he-IL" sz="2800" b="1">
              <a:solidFill>
                <a:srgbClr val="0A02A6"/>
              </a:solidFill>
              <a:latin typeface="Calibri"/>
              <a:cs typeface="Calibri"/>
            </a:endParaRPr>
          </a:p>
        </p:txBody>
      </p:sp>
      <p:sp>
        <p:nvSpPr>
          <p:cNvPr id="17422" name="אליפסה 22"/>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23" name="אליפסה 23"/>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24" name="אליפסה 24"/>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25" name="אליפסה 25"/>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26" name="אליפסה 26"/>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27" name="אליפסה 27"/>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28" name="אליפסה 28"/>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29" name="אליפסה 29"/>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30" name="אליפסה 30"/>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31" name="אליפסה 31"/>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32" name="אליפסה 32"/>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33" name="אליפסה 33"/>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34" name="אליפסה 34"/>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35" name="אליפסה 35"/>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36" name="אליפסה 36"/>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37" name="אליפסה 37"/>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38" name="אליפסה 38"/>
          <p:cNvSpPr/>
          <p:nvPr/>
        </p:nvSpPr>
        <p:spPr>
          <a:xfrm>
            <a:off x="6624638"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39" name="אליפסה 39"/>
          <p:cNvSpPr/>
          <p:nvPr/>
        </p:nvSpPr>
        <p:spPr>
          <a:xfrm>
            <a:off x="6607175"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40" name="אליפסה 40"/>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41" name="אליפסה 41"/>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42" name="אליפסה 42"/>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43" name="אליפסה 43"/>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44" name="אליפסה 44"/>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45" name="אליפסה 45"/>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46" name="אליפסה 46"/>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47" name="אליפסה 47"/>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48" name="אליפסה 48"/>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49" name="אליפסה 49"/>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50" name="אליפסה 50"/>
          <p:cNvSpPr/>
          <p:nvPr/>
        </p:nvSpPr>
        <p:spPr>
          <a:xfrm>
            <a:off x="6616700" y="2085975"/>
            <a:ext cx="2592388" cy="24717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7451" name="אליפסה 51"/>
          <p:cNvSpPr/>
          <p:nvPr/>
        </p:nvSpPr>
        <p:spPr>
          <a:xfrm>
            <a:off x="6616700" y="2085975"/>
            <a:ext cx="2592388" cy="2471738"/>
          </a:xfrm>
          <a:prstGeom prst="ellipse">
            <a:avLst/>
          </a:prstGeom>
          <a:solidFill>
            <a:srgbClr val="FF000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31000"/>
                                  </p:stCondLst>
                                  <p:childTnLst>
                                    <p:set>
                                      <p:cBhvr>
                                        <p:cTn id="6" dur="1" fill="hold">
                                          <p:stCondLst>
                                            <p:cond delay="0"/>
                                          </p:stCondLst>
                                        </p:cTn>
                                        <p:tgtEl>
                                          <p:spTgt spid="17413"/>
                                        </p:tgtEl>
                                        <p:attrNameLst>
                                          <p:attrName>style.visibility</p:attrName>
                                        </p:attrNameLst>
                                      </p:cBhvr>
                                      <p:to>
                                        <p:strVal val="visible"/>
                                      </p:to>
                                    </p:set>
                                    <p:anim calcmode="lin" valueType="num">
                                      <p:cBhvr additive="base">
                                        <p:cTn id="7" dur="500" fill="hold"/>
                                        <p:tgtEl>
                                          <p:spTgt spid="17413"/>
                                        </p:tgtEl>
                                        <p:attrNameLst>
                                          <p:attrName>ppt_x</p:attrName>
                                        </p:attrNameLst>
                                      </p:cBhvr>
                                      <p:tavLst>
                                        <p:tav tm="0">
                                          <p:val>
                                            <p:strVal val="#ppt_x"/>
                                          </p:val>
                                        </p:tav>
                                        <p:tav tm="100000">
                                          <p:val>
                                            <p:strVal val="#ppt_x"/>
                                          </p:val>
                                        </p:tav>
                                      </p:tavLst>
                                    </p:anim>
                                    <p:anim calcmode="lin" valueType="num">
                                      <p:cBhvr additive="base">
                                        <p:cTn id="8" dur="500" fill="hold"/>
                                        <p:tgtEl>
                                          <p:spTgt spid="17413"/>
                                        </p:tgtEl>
                                        <p:attrNameLst>
                                          <p:attrName>ppt_y</p:attrName>
                                        </p:attrNameLst>
                                      </p:cBhvr>
                                      <p:tavLst>
                                        <p:tav tm="0">
                                          <p:val>
                                            <p:strVal val="1+#ppt_h/2"/>
                                          </p:val>
                                        </p:tav>
                                        <p:tav tm="100000">
                                          <p:val>
                                            <p:strVal val="#ppt_y"/>
                                          </p:val>
                                        </p:tav>
                                      </p:tavLst>
                                    </p:anim>
                                  </p:childTnLst>
                                </p:cTn>
                              </p:par>
                              <p:par>
                                <p:cTn id="9" presetID="32" presetClass="emph" presetSubtype="0" fill="hold" grpId="0" nodeType="withEffect">
                                  <p:stCondLst>
                                    <p:cond delay="31000"/>
                                  </p:stCondLst>
                                  <p:childTnLst>
                                    <p:animRot by="120000">
                                      <p:cBhvr>
                                        <p:cTn id="10" dur="200" fill="hold">
                                          <p:stCondLst>
                                            <p:cond delay="0"/>
                                          </p:stCondLst>
                                        </p:cTn>
                                        <p:tgtEl>
                                          <p:spTgt spid="17419"/>
                                        </p:tgtEl>
                                        <p:attrNameLst>
                                          <p:attrName>r</p:attrName>
                                        </p:attrNameLst>
                                      </p:cBhvr>
                                    </p:animRot>
                                    <p:animRot by="-240000">
                                      <p:cBhvr>
                                        <p:cTn id="11" dur="400" fill="hold">
                                          <p:stCondLst>
                                            <p:cond delay="400"/>
                                          </p:stCondLst>
                                        </p:cTn>
                                        <p:tgtEl>
                                          <p:spTgt spid="17419"/>
                                        </p:tgtEl>
                                        <p:attrNameLst>
                                          <p:attrName>r</p:attrName>
                                        </p:attrNameLst>
                                      </p:cBhvr>
                                    </p:animRot>
                                    <p:animRot by="240000">
                                      <p:cBhvr>
                                        <p:cTn id="12" dur="400" fill="hold">
                                          <p:stCondLst>
                                            <p:cond delay="800"/>
                                          </p:stCondLst>
                                        </p:cTn>
                                        <p:tgtEl>
                                          <p:spTgt spid="17419"/>
                                        </p:tgtEl>
                                        <p:attrNameLst>
                                          <p:attrName>r</p:attrName>
                                        </p:attrNameLst>
                                      </p:cBhvr>
                                    </p:animRot>
                                    <p:animRot by="-240000">
                                      <p:cBhvr>
                                        <p:cTn id="13" dur="400" fill="hold">
                                          <p:stCondLst>
                                            <p:cond delay="1200"/>
                                          </p:stCondLst>
                                        </p:cTn>
                                        <p:tgtEl>
                                          <p:spTgt spid="17419"/>
                                        </p:tgtEl>
                                        <p:attrNameLst>
                                          <p:attrName>r</p:attrName>
                                        </p:attrNameLst>
                                      </p:cBhvr>
                                    </p:animRot>
                                    <p:animRot by="120000">
                                      <p:cBhvr>
                                        <p:cTn id="14" dur="400" fill="hold">
                                          <p:stCondLst>
                                            <p:cond delay="1600"/>
                                          </p:stCondLst>
                                        </p:cTn>
                                        <p:tgtEl>
                                          <p:spTgt spid="17419"/>
                                        </p:tgtEl>
                                        <p:attrNameLst>
                                          <p:attrName>r</p:attrName>
                                        </p:attrNameLst>
                                      </p:cBhvr>
                                    </p:animRot>
                                  </p:childTnLst>
                                </p:cTn>
                              </p:par>
                              <p:par>
                                <p:cTn id="15" presetID="32" presetClass="emph" presetSubtype="0" fill="hold" nodeType="withEffect">
                                  <p:stCondLst>
                                    <p:cond delay="31000"/>
                                  </p:stCondLst>
                                  <p:childTnLst>
                                    <p:animRot by="120000">
                                      <p:cBhvr>
                                        <p:cTn id="16" dur="200" fill="hold">
                                          <p:stCondLst>
                                            <p:cond delay="0"/>
                                          </p:stCondLst>
                                        </p:cTn>
                                        <p:tgtEl>
                                          <p:spTgt spid="17415"/>
                                        </p:tgtEl>
                                        <p:attrNameLst>
                                          <p:attrName>r</p:attrName>
                                        </p:attrNameLst>
                                      </p:cBhvr>
                                    </p:animRot>
                                    <p:animRot by="-240000">
                                      <p:cBhvr>
                                        <p:cTn id="17" dur="400" fill="hold">
                                          <p:stCondLst>
                                            <p:cond delay="400"/>
                                          </p:stCondLst>
                                        </p:cTn>
                                        <p:tgtEl>
                                          <p:spTgt spid="17415"/>
                                        </p:tgtEl>
                                        <p:attrNameLst>
                                          <p:attrName>r</p:attrName>
                                        </p:attrNameLst>
                                      </p:cBhvr>
                                    </p:animRot>
                                    <p:animRot by="240000">
                                      <p:cBhvr>
                                        <p:cTn id="18" dur="400" fill="hold">
                                          <p:stCondLst>
                                            <p:cond delay="800"/>
                                          </p:stCondLst>
                                        </p:cTn>
                                        <p:tgtEl>
                                          <p:spTgt spid="17415"/>
                                        </p:tgtEl>
                                        <p:attrNameLst>
                                          <p:attrName>r</p:attrName>
                                        </p:attrNameLst>
                                      </p:cBhvr>
                                    </p:animRot>
                                    <p:animRot by="-240000">
                                      <p:cBhvr>
                                        <p:cTn id="19" dur="400" fill="hold">
                                          <p:stCondLst>
                                            <p:cond delay="1200"/>
                                          </p:stCondLst>
                                        </p:cTn>
                                        <p:tgtEl>
                                          <p:spTgt spid="17415"/>
                                        </p:tgtEl>
                                        <p:attrNameLst>
                                          <p:attrName>r</p:attrName>
                                        </p:attrNameLst>
                                      </p:cBhvr>
                                    </p:animRot>
                                    <p:animRot by="120000">
                                      <p:cBhvr>
                                        <p:cTn id="20" dur="400" fill="hold">
                                          <p:stCondLst>
                                            <p:cond delay="1600"/>
                                          </p:stCondLst>
                                        </p:cTn>
                                        <p:tgtEl>
                                          <p:spTgt spid="17415"/>
                                        </p:tgtEl>
                                        <p:attrNameLst>
                                          <p:attrName>r</p:attrName>
                                        </p:attrNameLst>
                                      </p:cBhvr>
                                    </p:animRot>
                                  </p:childTnLst>
                                </p:cTn>
                              </p:par>
                              <p:par>
                                <p:cTn id="21" presetID="1" presetClass="entr" presetSubtype="0" fill="hold" grpId="0" nodeType="withEffect">
                                  <p:stCondLst>
                                    <p:cond delay="29000"/>
                                  </p:stCondLst>
                                  <p:childTnLst>
                                    <p:set>
                                      <p:cBhvr>
                                        <p:cTn id="22" dur="1" fill="hold">
                                          <p:stCondLst>
                                            <p:cond delay="999"/>
                                          </p:stCondLst>
                                        </p:cTn>
                                        <p:tgtEl>
                                          <p:spTgt spid="17422"/>
                                        </p:tgtEl>
                                        <p:attrNameLst>
                                          <p:attrName>style.visibility</p:attrName>
                                        </p:attrNameLst>
                                      </p:cBhvr>
                                      <p:to>
                                        <p:strVal val="visible"/>
                                      </p:to>
                                    </p:set>
                                  </p:childTnLst>
                                </p:cTn>
                              </p:par>
                              <p:par>
                                <p:cTn id="23" presetID="1" presetClass="exit" presetSubtype="0" fill="hold" nodeType="withEffect">
                                  <p:stCondLst>
                                    <p:cond delay="30000"/>
                                  </p:stCondLst>
                                  <p:childTnLst>
                                    <p:set>
                                      <p:cBhvr>
                                        <p:cTn id="24" dur="1" fill="hold">
                                          <p:stCondLst>
                                            <p:cond delay="999"/>
                                          </p:stCondLst>
                                        </p:cTn>
                                        <p:tgtEl>
                                          <p:spTgt spid="17422"/>
                                        </p:tgtEl>
                                        <p:attrNameLst>
                                          <p:attrName>style.visibility</p:attrName>
                                        </p:attrNameLst>
                                      </p:cBhvr>
                                      <p:to>
                                        <p:strVal val="hidden"/>
                                      </p:to>
                                    </p:set>
                                  </p:childTnLst>
                                </p:cTn>
                              </p:par>
                              <p:par>
                                <p:cTn id="25" presetID="1" presetClass="entr" presetSubtype="0" fill="hold" grpId="0" nodeType="withEffect">
                                  <p:stCondLst>
                                    <p:cond delay="28000"/>
                                  </p:stCondLst>
                                  <p:childTnLst>
                                    <p:set>
                                      <p:cBhvr>
                                        <p:cTn id="26" dur="1" fill="hold">
                                          <p:stCondLst>
                                            <p:cond delay="999"/>
                                          </p:stCondLst>
                                        </p:cTn>
                                        <p:tgtEl>
                                          <p:spTgt spid="17423"/>
                                        </p:tgtEl>
                                        <p:attrNameLst>
                                          <p:attrName>style.visibility</p:attrName>
                                        </p:attrNameLst>
                                      </p:cBhvr>
                                      <p:to>
                                        <p:strVal val="visible"/>
                                      </p:to>
                                    </p:set>
                                  </p:childTnLst>
                                </p:cTn>
                              </p:par>
                              <p:par>
                                <p:cTn id="27" presetID="1" presetClass="exit" presetSubtype="0" fill="hold" nodeType="withEffect">
                                  <p:stCondLst>
                                    <p:cond delay="29000"/>
                                  </p:stCondLst>
                                  <p:childTnLst>
                                    <p:set>
                                      <p:cBhvr>
                                        <p:cTn id="28" dur="1" fill="hold">
                                          <p:stCondLst>
                                            <p:cond delay="999"/>
                                          </p:stCondLst>
                                        </p:cTn>
                                        <p:tgtEl>
                                          <p:spTgt spid="17423"/>
                                        </p:tgtEl>
                                        <p:attrNameLst>
                                          <p:attrName>style.visibility</p:attrName>
                                        </p:attrNameLst>
                                      </p:cBhvr>
                                      <p:to>
                                        <p:strVal val="hidden"/>
                                      </p:to>
                                    </p:set>
                                  </p:childTnLst>
                                </p:cTn>
                              </p:par>
                              <p:par>
                                <p:cTn id="29" presetID="1" presetClass="entr" presetSubtype="0" fill="hold" grpId="0" nodeType="withEffect">
                                  <p:stCondLst>
                                    <p:cond delay="27000"/>
                                  </p:stCondLst>
                                  <p:childTnLst>
                                    <p:set>
                                      <p:cBhvr>
                                        <p:cTn id="30" dur="1" fill="hold">
                                          <p:stCondLst>
                                            <p:cond delay="999"/>
                                          </p:stCondLst>
                                        </p:cTn>
                                        <p:tgtEl>
                                          <p:spTgt spid="17424"/>
                                        </p:tgtEl>
                                        <p:attrNameLst>
                                          <p:attrName>style.visibility</p:attrName>
                                        </p:attrNameLst>
                                      </p:cBhvr>
                                      <p:to>
                                        <p:strVal val="visible"/>
                                      </p:to>
                                    </p:set>
                                  </p:childTnLst>
                                </p:cTn>
                              </p:par>
                              <p:par>
                                <p:cTn id="31" presetID="1" presetClass="exit" presetSubtype="0" fill="hold" nodeType="withEffect">
                                  <p:stCondLst>
                                    <p:cond delay="28000"/>
                                  </p:stCondLst>
                                  <p:childTnLst>
                                    <p:set>
                                      <p:cBhvr>
                                        <p:cTn id="32" dur="1" fill="hold">
                                          <p:stCondLst>
                                            <p:cond delay="999"/>
                                          </p:stCondLst>
                                        </p:cTn>
                                        <p:tgtEl>
                                          <p:spTgt spid="17424"/>
                                        </p:tgtEl>
                                        <p:attrNameLst>
                                          <p:attrName>style.visibility</p:attrName>
                                        </p:attrNameLst>
                                      </p:cBhvr>
                                      <p:to>
                                        <p:strVal val="hidden"/>
                                      </p:to>
                                    </p:set>
                                  </p:childTnLst>
                                </p:cTn>
                              </p:par>
                              <p:par>
                                <p:cTn id="33" presetID="1" presetClass="entr" presetSubtype="0" fill="hold" grpId="0" nodeType="withEffect">
                                  <p:stCondLst>
                                    <p:cond delay="26000"/>
                                  </p:stCondLst>
                                  <p:childTnLst>
                                    <p:set>
                                      <p:cBhvr>
                                        <p:cTn id="34" dur="1" fill="hold">
                                          <p:stCondLst>
                                            <p:cond delay="999"/>
                                          </p:stCondLst>
                                        </p:cTn>
                                        <p:tgtEl>
                                          <p:spTgt spid="17425"/>
                                        </p:tgtEl>
                                        <p:attrNameLst>
                                          <p:attrName>style.visibility</p:attrName>
                                        </p:attrNameLst>
                                      </p:cBhvr>
                                      <p:to>
                                        <p:strVal val="visible"/>
                                      </p:to>
                                    </p:set>
                                  </p:childTnLst>
                                </p:cTn>
                              </p:par>
                              <p:par>
                                <p:cTn id="35" presetID="1" presetClass="exit" presetSubtype="0" fill="hold" nodeType="withEffect">
                                  <p:stCondLst>
                                    <p:cond delay="27000"/>
                                  </p:stCondLst>
                                  <p:childTnLst>
                                    <p:set>
                                      <p:cBhvr>
                                        <p:cTn id="36" dur="1" fill="hold">
                                          <p:stCondLst>
                                            <p:cond delay="999"/>
                                          </p:stCondLst>
                                        </p:cTn>
                                        <p:tgtEl>
                                          <p:spTgt spid="17425"/>
                                        </p:tgtEl>
                                        <p:attrNameLst>
                                          <p:attrName>style.visibility</p:attrName>
                                        </p:attrNameLst>
                                      </p:cBhvr>
                                      <p:to>
                                        <p:strVal val="hidden"/>
                                      </p:to>
                                    </p:set>
                                  </p:childTnLst>
                                </p:cTn>
                              </p:par>
                              <p:par>
                                <p:cTn id="37" presetID="1" presetClass="entr" presetSubtype="0" fill="hold" grpId="0" nodeType="withEffect">
                                  <p:stCondLst>
                                    <p:cond delay="25000"/>
                                  </p:stCondLst>
                                  <p:childTnLst>
                                    <p:set>
                                      <p:cBhvr>
                                        <p:cTn id="38" dur="1" fill="hold">
                                          <p:stCondLst>
                                            <p:cond delay="999"/>
                                          </p:stCondLst>
                                        </p:cTn>
                                        <p:tgtEl>
                                          <p:spTgt spid="17426"/>
                                        </p:tgtEl>
                                        <p:attrNameLst>
                                          <p:attrName>style.visibility</p:attrName>
                                        </p:attrNameLst>
                                      </p:cBhvr>
                                      <p:to>
                                        <p:strVal val="visible"/>
                                      </p:to>
                                    </p:set>
                                  </p:childTnLst>
                                </p:cTn>
                              </p:par>
                              <p:par>
                                <p:cTn id="39" presetID="1" presetClass="exit" presetSubtype="0" fill="hold" nodeType="withEffect">
                                  <p:stCondLst>
                                    <p:cond delay="26000"/>
                                  </p:stCondLst>
                                  <p:childTnLst>
                                    <p:set>
                                      <p:cBhvr>
                                        <p:cTn id="40" dur="1" fill="hold">
                                          <p:stCondLst>
                                            <p:cond delay="999"/>
                                          </p:stCondLst>
                                        </p:cTn>
                                        <p:tgtEl>
                                          <p:spTgt spid="17426"/>
                                        </p:tgtEl>
                                        <p:attrNameLst>
                                          <p:attrName>style.visibility</p:attrName>
                                        </p:attrNameLst>
                                      </p:cBhvr>
                                      <p:to>
                                        <p:strVal val="hidden"/>
                                      </p:to>
                                    </p:set>
                                  </p:childTnLst>
                                </p:cTn>
                              </p:par>
                              <p:par>
                                <p:cTn id="41" presetID="1" presetClass="entr" presetSubtype="0" fill="hold" grpId="0" nodeType="withEffect">
                                  <p:stCondLst>
                                    <p:cond delay="24000"/>
                                  </p:stCondLst>
                                  <p:childTnLst>
                                    <p:set>
                                      <p:cBhvr>
                                        <p:cTn id="42" dur="1" fill="hold">
                                          <p:stCondLst>
                                            <p:cond delay="999"/>
                                          </p:stCondLst>
                                        </p:cTn>
                                        <p:tgtEl>
                                          <p:spTgt spid="17427"/>
                                        </p:tgtEl>
                                        <p:attrNameLst>
                                          <p:attrName>style.visibility</p:attrName>
                                        </p:attrNameLst>
                                      </p:cBhvr>
                                      <p:to>
                                        <p:strVal val="visible"/>
                                      </p:to>
                                    </p:set>
                                  </p:childTnLst>
                                </p:cTn>
                              </p:par>
                              <p:par>
                                <p:cTn id="43" presetID="1" presetClass="exit" presetSubtype="0" fill="hold" nodeType="withEffect">
                                  <p:stCondLst>
                                    <p:cond delay="25000"/>
                                  </p:stCondLst>
                                  <p:childTnLst>
                                    <p:set>
                                      <p:cBhvr>
                                        <p:cTn id="44" dur="1" fill="hold">
                                          <p:stCondLst>
                                            <p:cond delay="999"/>
                                          </p:stCondLst>
                                        </p:cTn>
                                        <p:tgtEl>
                                          <p:spTgt spid="17427"/>
                                        </p:tgtEl>
                                        <p:attrNameLst>
                                          <p:attrName>style.visibility</p:attrName>
                                        </p:attrNameLst>
                                      </p:cBhvr>
                                      <p:to>
                                        <p:strVal val="hidden"/>
                                      </p:to>
                                    </p:set>
                                  </p:childTnLst>
                                </p:cTn>
                              </p:par>
                              <p:par>
                                <p:cTn id="45" presetID="1" presetClass="entr" presetSubtype="0" fill="hold" grpId="0" nodeType="withEffect">
                                  <p:stCondLst>
                                    <p:cond delay="23000"/>
                                  </p:stCondLst>
                                  <p:childTnLst>
                                    <p:set>
                                      <p:cBhvr>
                                        <p:cTn id="46" dur="1" fill="hold">
                                          <p:stCondLst>
                                            <p:cond delay="999"/>
                                          </p:stCondLst>
                                        </p:cTn>
                                        <p:tgtEl>
                                          <p:spTgt spid="17428"/>
                                        </p:tgtEl>
                                        <p:attrNameLst>
                                          <p:attrName>style.visibility</p:attrName>
                                        </p:attrNameLst>
                                      </p:cBhvr>
                                      <p:to>
                                        <p:strVal val="visible"/>
                                      </p:to>
                                    </p:set>
                                  </p:childTnLst>
                                </p:cTn>
                              </p:par>
                              <p:par>
                                <p:cTn id="47" presetID="1" presetClass="exit" presetSubtype="0" fill="hold" nodeType="withEffect">
                                  <p:stCondLst>
                                    <p:cond delay="24000"/>
                                  </p:stCondLst>
                                  <p:childTnLst>
                                    <p:set>
                                      <p:cBhvr>
                                        <p:cTn id="48" dur="1" fill="hold">
                                          <p:stCondLst>
                                            <p:cond delay="999"/>
                                          </p:stCondLst>
                                        </p:cTn>
                                        <p:tgtEl>
                                          <p:spTgt spid="17428"/>
                                        </p:tgtEl>
                                        <p:attrNameLst>
                                          <p:attrName>style.visibility</p:attrName>
                                        </p:attrNameLst>
                                      </p:cBhvr>
                                      <p:to>
                                        <p:strVal val="hidden"/>
                                      </p:to>
                                    </p:set>
                                  </p:childTnLst>
                                </p:cTn>
                              </p:par>
                              <p:par>
                                <p:cTn id="49" presetID="1" presetClass="entr" presetSubtype="0" fill="hold" grpId="0" nodeType="withEffect">
                                  <p:stCondLst>
                                    <p:cond delay="22000"/>
                                  </p:stCondLst>
                                  <p:childTnLst>
                                    <p:set>
                                      <p:cBhvr>
                                        <p:cTn id="50" dur="1" fill="hold">
                                          <p:stCondLst>
                                            <p:cond delay="999"/>
                                          </p:stCondLst>
                                        </p:cTn>
                                        <p:tgtEl>
                                          <p:spTgt spid="17429"/>
                                        </p:tgtEl>
                                        <p:attrNameLst>
                                          <p:attrName>style.visibility</p:attrName>
                                        </p:attrNameLst>
                                      </p:cBhvr>
                                      <p:to>
                                        <p:strVal val="visible"/>
                                      </p:to>
                                    </p:set>
                                  </p:childTnLst>
                                </p:cTn>
                              </p:par>
                              <p:par>
                                <p:cTn id="51" presetID="1" presetClass="exit" presetSubtype="0" fill="hold" nodeType="withEffect">
                                  <p:stCondLst>
                                    <p:cond delay="23000"/>
                                  </p:stCondLst>
                                  <p:childTnLst>
                                    <p:set>
                                      <p:cBhvr>
                                        <p:cTn id="52" dur="1" fill="hold">
                                          <p:stCondLst>
                                            <p:cond delay="999"/>
                                          </p:stCondLst>
                                        </p:cTn>
                                        <p:tgtEl>
                                          <p:spTgt spid="17429"/>
                                        </p:tgtEl>
                                        <p:attrNameLst>
                                          <p:attrName>style.visibility</p:attrName>
                                        </p:attrNameLst>
                                      </p:cBhvr>
                                      <p:to>
                                        <p:strVal val="hidden"/>
                                      </p:to>
                                    </p:set>
                                  </p:childTnLst>
                                </p:cTn>
                              </p:par>
                              <p:par>
                                <p:cTn id="53" presetID="1" presetClass="entr" presetSubtype="0" fill="hold" grpId="0" nodeType="withEffect">
                                  <p:stCondLst>
                                    <p:cond delay="21000"/>
                                  </p:stCondLst>
                                  <p:childTnLst>
                                    <p:set>
                                      <p:cBhvr>
                                        <p:cTn id="54" dur="1" fill="hold">
                                          <p:stCondLst>
                                            <p:cond delay="999"/>
                                          </p:stCondLst>
                                        </p:cTn>
                                        <p:tgtEl>
                                          <p:spTgt spid="17430"/>
                                        </p:tgtEl>
                                        <p:attrNameLst>
                                          <p:attrName>style.visibility</p:attrName>
                                        </p:attrNameLst>
                                      </p:cBhvr>
                                      <p:to>
                                        <p:strVal val="visible"/>
                                      </p:to>
                                    </p:set>
                                  </p:childTnLst>
                                </p:cTn>
                              </p:par>
                              <p:par>
                                <p:cTn id="55" presetID="1" presetClass="exit" presetSubtype="0" fill="hold" nodeType="withEffect">
                                  <p:stCondLst>
                                    <p:cond delay="22000"/>
                                  </p:stCondLst>
                                  <p:childTnLst>
                                    <p:set>
                                      <p:cBhvr>
                                        <p:cTn id="56" dur="1" fill="hold">
                                          <p:stCondLst>
                                            <p:cond delay="999"/>
                                          </p:stCondLst>
                                        </p:cTn>
                                        <p:tgtEl>
                                          <p:spTgt spid="17430"/>
                                        </p:tgtEl>
                                        <p:attrNameLst>
                                          <p:attrName>style.visibility</p:attrName>
                                        </p:attrNameLst>
                                      </p:cBhvr>
                                      <p:to>
                                        <p:strVal val="hidden"/>
                                      </p:to>
                                    </p:set>
                                  </p:childTnLst>
                                </p:cTn>
                              </p:par>
                              <p:par>
                                <p:cTn id="57" presetID="1" presetClass="entr" presetSubtype="0" fill="hold" grpId="0" nodeType="withEffect">
                                  <p:stCondLst>
                                    <p:cond delay="20000"/>
                                  </p:stCondLst>
                                  <p:childTnLst>
                                    <p:set>
                                      <p:cBhvr>
                                        <p:cTn id="58" dur="1" fill="hold">
                                          <p:stCondLst>
                                            <p:cond delay="999"/>
                                          </p:stCondLst>
                                        </p:cTn>
                                        <p:tgtEl>
                                          <p:spTgt spid="17431"/>
                                        </p:tgtEl>
                                        <p:attrNameLst>
                                          <p:attrName>style.visibility</p:attrName>
                                        </p:attrNameLst>
                                      </p:cBhvr>
                                      <p:to>
                                        <p:strVal val="visible"/>
                                      </p:to>
                                    </p:set>
                                  </p:childTnLst>
                                </p:cTn>
                              </p:par>
                              <p:par>
                                <p:cTn id="59" presetID="1" presetClass="exit" presetSubtype="0" fill="hold" nodeType="withEffect">
                                  <p:stCondLst>
                                    <p:cond delay="21000"/>
                                  </p:stCondLst>
                                  <p:childTnLst>
                                    <p:set>
                                      <p:cBhvr>
                                        <p:cTn id="60" dur="1" fill="hold">
                                          <p:stCondLst>
                                            <p:cond delay="999"/>
                                          </p:stCondLst>
                                        </p:cTn>
                                        <p:tgtEl>
                                          <p:spTgt spid="17431"/>
                                        </p:tgtEl>
                                        <p:attrNameLst>
                                          <p:attrName>style.visibility</p:attrName>
                                        </p:attrNameLst>
                                      </p:cBhvr>
                                      <p:to>
                                        <p:strVal val="hidden"/>
                                      </p:to>
                                    </p:set>
                                  </p:childTnLst>
                                </p:cTn>
                              </p:par>
                              <p:par>
                                <p:cTn id="61" presetID="1" presetClass="entr" presetSubtype="0" fill="hold" grpId="0" nodeType="withEffect">
                                  <p:stCondLst>
                                    <p:cond delay="19000"/>
                                  </p:stCondLst>
                                  <p:childTnLst>
                                    <p:set>
                                      <p:cBhvr>
                                        <p:cTn id="62" dur="1" fill="hold">
                                          <p:stCondLst>
                                            <p:cond delay="999"/>
                                          </p:stCondLst>
                                        </p:cTn>
                                        <p:tgtEl>
                                          <p:spTgt spid="17432"/>
                                        </p:tgtEl>
                                        <p:attrNameLst>
                                          <p:attrName>style.visibility</p:attrName>
                                        </p:attrNameLst>
                                      </p:cBhvr>
                                      <p:to>
                                        <p:strVal val="visible"/>
                                      </p:to>
                                    </p:set>
                                  </p:childTnLst>
                                </p:cTn>
                              </p:par>
                              <p:par>
                                <p:cTn id="63" presetID="1" presetClass="exit" presetSubtype="0" fill="hold" nodeType="withEffect">
                                  <p:stCondLst>
                                    <p:cond delay="20000"/>
                                  </p:stCondLst>
                                  <p:childTnLst>
                                    <p:set>
                                      <p:cBhvr>
                                        <p:cTn id="64" dur="1" fill="hold">
                                          <p:stCondLst>
                                            <p:cond delay="999"/>
                                          </p:stCondLst>
                                        </p:cTn>
                                        <p:tgtEl>
                                          <p:spTgt spid="17432"/>
                                        </p:tgtEl>
                                        <p:attrNameLst>
                                          <p:attrName>style.visibility</p:attrName>
                                        </p:attrNameLst>
                                      </p:cBhvr>
                                      <p:to>
                                        <p:strVal val="hidden"/>
                                      </p:to>
                                    </p:set>
                                  </p:childTnLst>
                                </p:cTn>
                              </p:par>
                              <p:par>
                                <p:cTn id="65" presetID="1" presetClass="entr" presetSubtype="0" fill="hold" grpId="0" nodeType="withEffect">
                                  <p:stCondLst>
                                    <p:cond delay="18000"/>
                                  </p:stCondLst>
                                  <p:childTnLst>
                                    <p:set>
                                      <p:cBhvr>
                                        <p:cTn id="66" dur="1" fill="hold">
                                          <p:stCondLst>
                                            <p:cond delay="999"/>
                                          </p:stCondLst>
                                        </p:cTn>
                                        <p:tgtEl>
                                          <p:spTgt spid="17433"/>
                                        </p:tgtEl>
                                        <p:attrNameLst>
                                          <p:attrName>style.visibility</p:attrName>
                                        </p:attrNameLst>
                                      </p:cBhvr>
                                      <p:to>
                                        <p:strVal val="visible"/>
                                      </p:to>
                                    </p:set>
                                  </p:childTnLst>
                                </p:cTn>
                              </p:par>
                              <p:par>
                                <p:cTn id="67" presetID="1" presetClass="exit" presetSubtype="0" fill="hold" nodeType="withEffect">
                                  <p:stCondLst>
                                    <p:cond delay="19000"/>
                                  </p:stCondLst>
                                  <p:childTnLst>
                                    <p:set>
                                      <p:cBhvr>
                                        <p:cTn id="68" dur="1" fill="hold">
                                          <p:stCondLst>
                                            <p:cond delay="999"/>
                                          </p:stCondLst>
                                        </p:cTn>
                                        <p:tgtEl>
                                          <p:spTgt spid="17433"/>
                                        </p:tgtEl>
                                        <p:attrNameLst>
                                          <p:attrName>style.visibility</p:attrName>
                                        </p:attrNameLst>
                                      </p:cBhvr>
                                      <p:to>
                                        <p:strVal val="hidden"/>
                                      </p:to>
                                    </p:set>
                                  </p:childTnLst>
                                </p:cTn>
                              </p:par>
                              <p:par>
                                <p:cTn id="69" presetID="1" presetClass="entr" presetSubtype="0" fill="hold" grpId="0" nodeType="withEffect">
                                  <p:stCondLst>
                                    <p:cond delay="17000"/>
                                  </p:stCondLst>
                                  <p:childTnLst>
                                    <p:set>
                                      <p:cBhvr>
                                        <p:cTn id="70" dur="1" fill="hold">
                                          <p:stCondLst>
                                            <p:cond delay="999"/>
                                          </p:stCondLst>
                                        </p:cTn>
                                        <p:tgtEl>
                                          <p:spTgt spid="17434"/>
                                        </p:tgtEl>
                                        <p:attrNameLst>
                                          <p:attrName>style.visibility</p:attrName>
                                        </p:attrNameLst>
                                      </p:cBhvr>
                                      <p:to>
                                        <p:strVal val="visible"/>
                                      </p:to>
                                    </p:set>
                                  </p:childTnLst>
                                </p:cTn>
                              </p:par>
                              <p:par>
                                <p:cTn id="71" presetID="1" presetClass="exit" presetSubtype="0" fill="hold" nodeType="withEffect">
                                  <p:stCondLst>
                                    <p:cond delay="18000"/>
                                  </p:stCondLst>
                                  <p:childTnLst>
                                    <p:set>
                                      <p:cBhvr>
                                        <p:cTn id="72" dur="1" fill="hold">
                                          <p:stCondLst>
                                            <p:cond delay="999"/>
                                          </p:stCondLst>
                                        </p:cTn>
                                        <p:tgtEl>
                                          <p:spTgt spid="17434"/>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999"/>
                                          </p:stCondLst>
                                        </p:cTn>
                                        <p:tgtEl>
                                          <p:spTgt spid="17435"/>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999"/>
                                          </p:stCondLst>
                                        </p:cTn>
                                        <p:tgtEl>
                                          <p:spTgt spid="17435"/>
                                        </p:tgtEl>
                                        <p:attrNameLst>
                                          <p:attrName>style.visibility</p:attrName>
                                        </p:attrNameLst>
                                      </p:cBhvr>
                                      <p:to>
                                        <p:strVal val="hidden"/>
                                      </p:to>
                                    </p:set>
                                  </p:childTnLst>
                                </p:cTn>
                              </p:par>
                              <p:par>
                                <p:cTn id="77" presetID="1" presetClass="entr" presetSubtype="0" fill="hold" grpId="0" nodeType="withEffect">
                                  <p:stCondLst>
                                    <p:cond delay="15000"/>
                                  </p:stCondLst>
                                  <p:childTnLst>
                                    <p:set>
                                      <p:cBhvr>
                                        <p:cTn id="78" dur="1" fill="hold">
                                          <p:stCondLst>
                                            <p:cond delay="999"/>
                                          </p:stCondLst>
                                        </p:cTn>
                                        <p:tgtEl>
                                          <p:spTgt spid="17436"/>
                                        </p:tgtEl>
                                        <p:attrNameLst>
                                          <p:attrName>style.visibility</p:attrName>
                                        </p:attrNameLst>
                                      </p:cBhvr>
                                      <p:to>
                                        <p:strVal val="visible"/>
                                      </p:to>
                                    </p:set>
                                  </p:childTnLst>
                                </p:cTn>
                              </p:par>
                              <p:par>
                                <p:cTn id="79" presetID="1" presetClass="exit" presetSubtype="0" fill="hold" nodeType="withEffect">
                                  <p:stCondLst>
                                    <p:cond delay="16000"/>
                                  </p:stCondLst>
                                  <p:childTnLst>
                                    <p:set>
                                      <p:cBhvr>
                                        <p:cTn id="80" dur="1" fill="hold">
                                          <p:stCondLst>
                                            <p:cond delay="999"/>
                                          </p:stCondLst>
                                        </p:cTn>
                                        <p:tgtEl>
                                          <p:spTgt spid="17436"/>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999"/>
                                          </p:stCondLst>
                                        </p:cTn>
                                        <p:tgtEl>
                                          <p:spTgt spid="17437"/>
                                        </p:tgtEl>
                                        <p:attrNameLst>
                                          <p:attrName>style.visibility</p:attrName>
                                        </p:attrNameLst>
                                      </p:cBhvr>
                                      <p:to>
                                        <p:strVal val="visible"/>
                                      </p:to>
                                    </p:set>
                                  </p:childTnLst>
                                </p:cTn>
                              </p:par>
                              <p:par>
                                <p:cTn id="83" presetID="1" presetClass="exit" presetSubtype="0" fill="hold" nodeType="withEffect">
                                  <p:stCondLst>
                                    <p:cond delay="15000"/>
                                  </p:stCondLst>
                                  <p:childTnLst>
                                    <p:set>
                                      <p:cBhvr>
                                        <p:cTn id="84" dur="1" fill="hold">
                                          <p:stCondLst>
                                            <p:cond delay="999"/>
                                          </p:stCondLst>
                                        </p:cTn>
                                        <p:tgtEl>
                                          <p:spTgt spid="17437"/>
                                        </p:tgtEl>
                                        <p:attrNameLst>
                                          <p:attrName>style.visibility</p:attrName>
                                        </p:attrNameLst>
                                      </p:cBhvr>
                                      <p:to>
                                        <p:strVal val="hidden"/>
                                      </p:to>
                                    </p:set>
                                  </p:childTnLst>
                                </p:cTn>
                              </p:par>
                              <p:par>
                                <p:cTn id="85" presetID="1" presetClass="entr" presetSubtype="0" fill="hold" grpId="0" nodeType="withEffect">
                                  <p:stCondLst>
                                    <p:cond delay="13000"/>
                                  </p:stCondLst>
                                  <p:childTnLst>
                                    <p:set>
                                      <p:cBhvr>
                                        <p:cTn id="86" dur="1" fill="hold">
                                          <p:stCondLst>
                                            <p:cond delay="999"/>
                                          </p:stCondLst>
                                        </p:cTn>
                                        <p:tgtEl>
                                          <p:spTgt spid="17438"/>
                                        </p:tgtEl>
                                        <p:attrNameLst>
                                          <p:attrName>style.visibility</p:attrName>
                                        </p:attrNameLst>
                                      </p:cBhvr>
                                      <p:to>
                                        <p:strVal val="visible"/>
                                      </p:to>
                                    </p:set>
                                  </p:childTnLst>
                                </p:cTn>
                              </p:par>
                              <p:par>
                                <p:cTn id="87" presetID="1" presetClass="exit" presetSubtype="0" fill="hold" nodeType="withEffect">
                                  <p:stCondLst>
                                    <p:cond delay="14000"/>
                                  </p:stCondLst>
                                  <p:childTnLst>
                                    <p:set>
                                      <p:cBhvr>
                                        <p:cTn id="88" dur="1" fill="hold">
                                          <p:stCondLst>
                                            <p:cond delay="999"/>
                                          </p:stCondLst>
                                        </p:cTn>
                                        <p:tgtEl>
                                          <p:spTgt spid="17438"/>
                                        </p:tgtEl>
                                        <p:attrNameLst>
                                          <p:attrName>style.visibility</p:attrName>
                                        </p:attrNameLst>
                                      </p:cBhvr>
                                      <p:to>
                                        <p:strVal val="hidden"/>
                                      </p:to>
                                    </p:set>
                                  </p:childTnLst>
                                </p:cTn>
                              </p:par>
                              <p:par>
                                <p:cTn id="89" presetID="1" presetClass="entr" presetSubtype="0" fill="hold" grpId="0" nodeType="withEffect">
                                  <p:stCondLst>
                                    <p:cond delay="12000"/>
                                  </p:stCondLst>
                                  <p:childTnLst>
                                    <p:set>
                                      <p:cBhvr>
                                        <p:cTn id="90" dur="1" fill="hold">
                                          <p:stCondLst>
                                            <p:cond delay="999"/>
                                          </p:stCondLst>
                                        </p:cTn>
                                        <p:tgtEl>
                                          <p:spTgt spid="17439"/>
                                        </p:tgtEl>
                                        <p:attrNameLst>
                                          <p:attrName>style.visibility</p:attrName>
                                        </p:attrNameLst>
                                      </p:cBhvr>
                                      <p:to>
                                        <p:strVal val="visible"/>
                                      </p:to>
                                    </p:set>
                                  </p:childTnLst>
                                </p:cTn>
                              </p:par>
                              <p:par>
                                <p:cTn id="91" presetID="1" presetClass="exit" presetSubtype="0" fill="hold" nodeType="withEffect">
                                  <p:stCondLst>
                                    <p:cond delay="13000"/>
                                  </p:stCondLst>
                                  <p:childTnLst>
                                    <p:set>
                                      <p:cBhvr>
                                        <p:cTn id="92" dur="1" fill="hold">
                                          <p:stCondLst>
                                            <p:cond delay="999"/>
                                          </p:stCondLst>
                                        </p:cTn>
                                        <p:tgtEl>
                                          <p:spTgt spid="17439"/>
                                        </p:tgtEl>
                                        <p:attrNameLst>
                                          <p:attrName>style.visibility</p:attrName>
                                        </p:attrNameLst>
                                      </p:cBhvr>
                                      <p:to>
                                        <p:strVal val="hidden"/>
                                      </p:to>
                                    </p:set>
                                  </p:childTnLst>
                                </p:cTn>
                              </p:par>
                              <p:par>
                                <p:cTn id="93" presetID="1" presetClass="entr" presetSubtype="0" fill="hold" grpId="0" nodeType="withEffect">
                                  <p:stCondLst>
                                    <p:cond delay="11000"/>
                                  </p:stCondLst>
                                  <p:childTnLst>
                                    <p:set>
                                      <p:cBhvr>
                                        <p:cTn id="94" dur="1" fill="hold">
                                          <p:stCondLst>
                                            <p:cond delay="999"/>
                                          </p:stCondLst>
                                        </p:cTn>
                                        <p:tgtEl>
                                          <p:spTgt spid="17440"/>
                                        </p:tgtEl>
                                        <p:attrNameLst>
                                          <p:attrName>style.visibility</p:attrName>
                                        </p:attrNameLst>
                                      </p:cBhvr>
                                      <p:to>
                                        <p:strVal val="visible"/>
                                      </p:to>
                                    </p:set>
                                  </p:childTnLst>
                                </p:cTn>
                              </p:par>
                              <p:par>
                                <p:cTn id="95" presetID="1" presetClass="exit" presetSubtype="0" fill="hold" nodeType="withEffect">
                                  <p:stCondLst>
                                    <p:cond delay="12000"/>
                                  </p:stCondLst>
                                  <p:childTnLst>
                                    <p:set>
                                      <p:cBhvr>
                                        <p:cTn id="96" dur="1" fill="hold">
                                          <p:stCondLst>
                                            <p:cond delay="999"/>
                                          </p:stCondLst>
                                        </p:cTn>
                                        <p:tgtEl>
                                          <p:spTgt spid="17440"/>
                                        </p:tgtEl>
                                        <p:attrNameLst>
                                          <p:attrName>style.visibility</p:attrName>
                                        </p:attrNameLst>
                                      </p:cBhvr>
                                      <p:to>
                                        <p:strVal val="hidden"/>
                                      </p:to>
                                    </p:set>
                                  </p:childTnLst>
                                </p:cTn>
                              </p:par>
                              <p:par>
                                <p:cTn id="97" presetID="1" presetClass="entr" presetSubtype="0" fill="hold" grpId="0" nodeType="withEffect">
                                  <p:stCondLst>
                                    <p:cond delay="10000"/>
                                  </p:stCondLst>
                                  <p:childTnLst>
                                    <p:set>
                                      <p:cBhvr>
                                        <p:cTn id="98" dur="1" fill="hold">
                                          <p:stCondLst>
                                            <p:cond delay="999"/>
                                          </p:stCondLst>
                                        </p:cTn>
                                        <p:tgtEl>
                                          <p:spTgt spid="17441"/>
                                        </p:tgtEl>
                                        <p:attrNameLst>
                                          <p:attrName>style.visibility</p:attrName>
                                        </p:attrNameLst>
                                      </p:cBhvr>
                                      <p:to>
                                        <p:strVal val="visible"/>
                                      </p:to>
                                    </p:set>
                                  </p:childTnLst>
                                </p:cTn>
                              </p:par>
                              <p:par>
                                <p:cTn id="99" presetID="1" presetClass="exit" presetSubtype="0" fill="hold" nodeType="withEffect">
                                  <p:stCondLst>
                                    <p:cond delay="11000"/>
                                  </p:stCondLst>
                                  <p:childTnLst>
                                    <p:set>
                                      <p:cBhvr>
                                        <p:cTn id="100" dur="1" fill="hold">
                                          <p:stCondLst>
                                            <p:cond delay="999"/>
                                          </p:stCondLst>
                                        </p:cTn>
                                        <p:tgtEl>
                                          <p:spTgt spid="17441"/>
                                        </p:tgtEl>
                                        <p:attrNameLst>
                                          <p:attrName>style.visibility</p:attrName>
                                        </p:attrNameLst>
                                      </p:cBhvr>
                                      <p:to>
                                        <p:strVal val="hidden"/>
                                      </p:to>
                                    </p:set>
                                  </p:childTnLst>
                                </p:cTn>
                              </p:par>
                              <p:par>
                                <p:cTn id="101" presetID="1" presetClass="entr" presetSubtype="0" fill="hold" grpId="0" nodeType="withEffect">
                                  <p:stCondLst>
                                    <p:cond delay="9000"/>
                                  </p:stCondLst>
                                  <p:childTnLst>
                                    <p:set>
                                      <p:cBhvr>
                                        <p:cTn id="102" dur="1" fill="hold">
                                          <p:stCondLst>
                                            <p:cond delay="999"/>
                                          </p:stCondLst>
                                        </p:cTn>
                                        <p:tgtEl>
                                          <p:spTgt spid="17442"/>
                                        </p:tgtEl>
                                        <p:attrNameLst>
                                          <p:attrName>style.visibility</p:attrName>
                                        </p:attrNameLst>
                                      </p:cBhvr>
                                      <p:to>
                                        <p:strVal val="visible"/>
                                      </p:to>
                                    </p:set>
                                  </p:childTnLst>
                                </p:cTn>
                              </p:par>
                              <p:par>
                                <p:cTn id="103" presetID="1" presetClass="exit" presetSubtype="0" fill="hold" nodeType="withEffect">
                                  <p:stCondLst>
                                    <p:cond delay="10000"/>
                                  </p:stCondLst>
                                  <p:childTnLst>
                                    <p:set>
                                      <p:cBhvr>
                                        <p:cTn id="104" dur="1" fill="hold">
                                          <p:stCondLst>
                                            <p:cond delay="999"/>
                                          </p:stCondLst>
                                        </p:cTn>
                                        <p:tgtEl>
                                          <p:spTgt spid="17442"/>
                                        </p:tgtEl>
                                        <p:attrNameLst>
                                          <p:attrName>style.visibility</p:attrName>
                                        </p:attrNameLst>
                                      </p:cBhvr>
                                      <p:to>
                                        <p:strVal val="hidden"/>
                                      </p:to>
                                    </p:set>
                                  </p:childTnLst>
                                </p:cTn>
                              </p:par>
                              <p:par>
                                <p:cTn id="105" presetID="1" presetClass="entr" presetSubtype="0" fill="hold" grpId="0" nodeType="withEffect">
                                  <p:stCondLst>
                                    <p:cond delay="8000"/>
                                  </p:stCondLst>
                                  <p:childTnLst>
                                    <p:set>
                                      <p:cBhvr>
                                        <p:cTn id="106" dur="1" fill="hold">
                                          <p:stCondLst>
                                            <p:cond delay="999"/>
                                          </p:stCondLst>
                                        </p:cTn>
                                        <p:tgtEl>
                                          <p:spTgt spid="17443"/>
                                        </p:tgtEl>
                                        <p:attrNameLst>
                                          <p:attrName>style.visibility</p:attrName>
                                        </p:attrNameLst>
                                      </p:cBhvr>
                                      <p:to>
                                        <p:strVal val="visible"/>
                                      </p:to>
                                    </p:set>
                                  </p:childTnLst>
                                </p:cTn>
                              </p:par>
                              <p:par>
                                <p:cTn id="107" presetID="1" presetClass="exit" presetSubtype="0" fill="hold" nodeType="withEffect">
                                  <p:stCondLst>
                                    <p:cond delay="9000"/>
                                  </p:stCondLst>
                                  <p:childTnLst>
                                    <p:set>
                                      <p:cBhvr>
                                        <p:cTn id="108" dur="1" fill="hold">
                                          <p:stCondLst>
                                            <p:cond delay="999"/>
                                          </p:stCondLst>
                                        </p:cTn>
                                        <p:tgtEl>
                                          <p:spTgt spid="17443"/>
                                        </p:tgtEl>
                                        <p:attrNameLst>
                                          <p:attrName>style.visibility</p:attrName>
                                        </p:attrNameLst>
                                      </p:cBhvr>
                                      <p:to>
                                        <p:strVal val="hidden"/>
                                      </p:to>
                                    </p:set>
                                  </p:childTnLst>
                                </p:cTn>
                              </p:par>
                              <p:par>
                                <p:cTn id="109" presetID="1" presetClass="entr" presetSubtype="0" fill="hold" grpId="0" nodeType="withEffect">
                                  <p:stCondLst>
                                    <p:cond delay="7000"/>
                                  </p:stCondLst>
                                  <p:childTnLst>
                                    <p:set>
                                      <p:cBhvr>
                                        <p:cTn id="110" dur="1" fill="hold">
                                          <p:stCondLst>
                                            <p:cond delay="999"/>
                                          </p:stCondLst>
                                        </p:cTn>
                                        <p:tgtEl>
                                          <p:spTgt spid="17444"/>
                                        </p:tgtEl>
                                        <p:attrNameLst>
                                          <p:attrName>style.visibility</p:attrName>
                                        </p:attrNameLst>
                                      </p:cBhvr>
                                      <p:to>
                                        <p:strVal val="visible"/>
                                      </p:to>
                                    </p:set>
                                  </p:childTnLst>
                                </p:cTn>
                              </p:par>
                              <p:par>
                                <p:cTn id="111" presetID="1" presetClass="exit" presetSubtype="0" fill="hold" nodeType="withEffect">
                                  <p:stCondLst>
                                    <p:cond delay="8000"/>
                                  </p:stCondLst>
                                  <p:childTnLst>
                                    <p:set>
                                      <p:cBhvr>
                                        <p:cTn id="112" dur="1" fill="hold">
                                          <p:stCondLst>
                                            <p:cond delay="999"/>
                                          </p:stCondLst>
                                        </p:cTn>
                                        <p:tgtEl>
                                          <p:spTgt spid="17444"/>
                                        </p:tgtEl>
                                        <p:attrNameLst>
                                          <p:attrName>style.visibility</p:attrName>
                                        </p:attrNameLst>
                                      </p:cBhvr>
                                      <p:to>
                                        <p:strVal val="hidden"/>
                                      </p:to>
                                    </p:set>
                                  </p:childTnLst>
                                </p:cTn>
                              </p:par>
                              <p:par>
                                <p:cTn id="113" presetID="1" presetClass="entr" presetSubtype="0" fill="hold" grpId="0" nodeType="withEffect">
                                  <p:stCondLst>
                                    <p:cond delay="6000"/>
                                  </p:stCondLst>
                                  <p:childTnLst>
                                    <p:set>
                                      <p:cBhvr>
                                        <p:cTn id="114" dur="1" fill="hold">
                                          <p:stCondLst>
                                            <p:cond delay="999"/>
                                          </p:stCondLst>
                                        </p:cTn>
                                        <p:tgtEl>
                                          <p:spTgt spid="17445"/>
                                        </p:tgtEl>
                                        <p:attrNameLst>
                                          <p:attrName>style.visibility</p:attrName>
                                        </p:attrNameLst>
                                      </p:cBhvr>
                                      <p:to>
                                        <p:strVal val="visible"/>
                                      </p:to>
                                    </p:set>
                                  </p:childTnLst>
                                </p:cTn>
                              </p:par>
                              <p:par>
                                <p:cTn id="115" presetID="1" presetClass="exit" presetSubtype="0" fill="hold" nodeType="withEffect">
                                  <p:stCondLst>
                                    <p:cond delay="7000"/>
                                  </p:stCondLst>
                                  <p:childTnLst>
                                    <p:set>
                                      <p:cBhvr>
                                        <p:cTn id="116" dur="1" fill="hold">
                                          <p:stCondLst>
                                            <p:cond delay="999"/>
                                          </p:stCondLst>
                                        </p:cTn>
                                        <p:tgtEl>
                                          <p:spTgt spid="17445"/>
                                        </p:tgtEl>
                                        <p:attrNameLst>
                                          <p:attrName>style.visibility</p:attrName>
                                        </p:attrNameLst>
                                      </p:cBhvr>
                                      <p:to>
                                        <p:strVal val="hidden"/>
                                      </p:to>
                                    </p:set>
                                  </p:childTnLst>
                                </p:cTn>
                              </p:par>
                              <p:par>
                                <p:cTn id="117" presetID="1" presetClass="entr" presetSubtype="0" fill="hold" grpId="0" nodeType="withEffect">
                                  <p:stCondLst>
                                    <p:cond delay="5000"/>
                                  </p:stCondLst>
                                  <p:childTnLst>
                                    <p:set>
                                      <p:cBhvr>
                                        <p:cTn id="118" dur="1" fill="hold">
                                          <p:stCondLst>
                                            <p:cond delay="999"/>
                                          </p:stCondLst>
                                        </p:cTn>
                                        <p:tgtEl>
                                          <p:spTgt spid="17446"/>
                                        </p:tgtEl>
                                        <p:attrNameLst>
                                          <p:attrName>style.visibility</p:attrName>
                                        </p:attrNameLst>
                                      </p:cBhvr>
                                      <p:to>
                                        <p:strVal val="visible"/>
                                      </p:to>
                                    </p:set>
                                  </p:childTnLst>
                                </p:cTn>
                              </p:par>
                              <p:par>
                                <p:cTn id="119" presetID="1" presetClass="exit" presetSubtype="0" fill="hold" nodeType="withEffect">
                                  <p:stCondLst>
                                    <p:cond delay="6000"/>
                                  </p:stCondLst>
                                  <p:childTnLst>
                                    <p:set>
                                      <p:cBhvr>
                                        <p:cTn id="120" dur="1" fill="hold">
                                          <p:stCondLst>
                                            <p:cond delay="999"/>
                                          </p:stCondLst>
                                        </p:cTn>
                                        <p:tgtEl>
                                          <p:spTgt spid="17446"/>
                                        </p:tgtEl>
                                        <p:attrNameLst>
                                          <p:attrName>style.visibility</p:attrName>
                                        </p:attrNameLst>
                                      </p:cBhvr>
                                      <p:to>
                                        <p:strVal val="hidden"/>
                                      </p:to>
                                    </p:set>
                                  </p:childTnLst>
                                </p:cTn>
                              </p:par>
                              <p:par>
                                <p:cTn id="121" presetID="1" presetClass="entr" presetSubtype="0" fill="hold" grpId="0" nodeType="withEffect">
                                  <p:stCondLst>
                                    <p:cond delay="4000"/>
                                  </p:stCondLst>
                                  <p:childTnLst>
                                    <p:set>
                                      <p:cBhvr>
                                        <p:cTn id="122" dur="1" fill="hold">
                                          <p:stCondLst>
                                            <p:cond delay="999"/>
                                          </p:stCondLst>
                                        </p:cTn>
                                        <p:tgtEl>
                                          <p:spTgt spid="17447"/>
                                        </p:tgtEl>
                                        <p:attrNameLst>
                                          <p:attrName>style.visibility</p:attrName>
                                        </p:attrNameLst>
                                      </p:cBhvr>
                                      <p:to>
                                        <p:strVal val="visible"/>
                                      </p:to>
                                    </p:set>
                                  </p:childTnLst>
                                </p:cTn>
                              </p:par>
                              <p:par>
                                <p:cTn id="123" presetID="1" presetClass="exit" presetSubtype="0" fill="hold" nodeType="withEffect">
                                  <p:stCondLst>
                                    <p:cond delay="5000"/>
                                  </p:stCondLst>
                                  <p:childTnLst>
                                    <p:set>
                                      <p:cBhvr>
                                        <p:cTn id="124" dur="1" fill="hold">
                                          <p:stCondLst>
                                            <p:cond delay="999"/>
                                          </p:stCondLst>
                                        </p:cTn>
                                        <p:tgtEl>
                                          <p:spTgt spid="17447"/>
                                        </p:tgtEl>
                                        <p:attrNameLst>
                                          <p:attrName>style.visibility</p:attrName>
                                        </p:attrNameLst>
                                      </p:cBhvr>
                                      <p:to>
                                        <p:strVal val="hidden"/>
                                      </p:to>
                                    </p:set>
                                  </p:childTnLst>
                                </p:cTn>
                              </p:par>
                              <p:par>
                                <p:cTn id="125" presetID="1" presetClass="entr" presetSubtype="0" fill="hold" grpId="0" nodeType="withEffect">
                                  <p:stCondLst>
                                    <p:cond delay="3000"/>
                                  </p:stCondLst>
                                  <p:childTnLst>
                                    <p:set>
                                      <p:cBhvr>
                                        <p:cTn id="126" dur="1" fill="hold">
                                          <p:stCondLst>
                                            <p:cond delay="999"/>
                                          </p:stCondLst>
                                        </p:cTn>
                                        <p:tgtEl>
                                          <p:spTgt spid="17448"/>
                                        </p:tgtEl>
                                        <p:attrNameLst>
                                          <p:attrName>style.visibility</p:attrName>
                                        </p:attrNameLst>
                                      </p:cBhvr>
                                      <p:to>
                                        <p:strVal val="visible"/>
                                      </p:to>
                                    </p:set>
                                  </p:childTnLst>
                                </p:cTn>
                              </p:par>
                              <p:par>
                                <p:cTn id="127" presetID="1" presetClass="exit" presetSubtype="0" fill="hold" nodeType="withEffect">
                                  <p:stCondLst>
                                    <p:cond delay="4000"/>
                                  </p:stCondLst>
                                  <p:childTnLst>
                                    <p:set>
                                      <p:cBhvr>
                                        <p:cTn id="128" dur="1" fill="hold">
                                          <p:stCondLst>
                                            <p:cond delay="999"/>
                                          </p:stCondLst>
                                        </p:cTn>
                                        <p:tgtEl>
                                          <p:spTgt spid="17448"/>
                                        </p:tgtEl>
                                        <p:attrNameLst>
                                          <p:attrName>style.visibility</p:attrName>
                                        </p:attrNameLst>
                                      </p:cBhvr>
                                      <p:to>
                                        <p:strVal val="hidden"/>
                                      </p:to>
                                    </p:set>
                                  </p:childTnLst>
                                </p:cTn>
                              </p:par>
                              <p:par>
                                <p:cTn id="129" presetID="1" presetClass="entr" presetSubtype="0" fill="hold" grpId="0" nodeType="withEffect">
                                  <p:stCondLst>
                                    <p:cond delay="2000"/>
                                  </p:stCondLst>
                                  <p:childTnLst>
                                    <p:set>
                                      <p:cBhvr>
                                        <p:cTn id="130" dur="1" fill="hold">
                                          <p:stCondLst>
                                            <p:cond delay="999"/>
                                          </p:stCondLst>
                                        </p:cTn>
                                        <p:tgtEl>
                                          <p:spTgt spid="17449"/>
                                        </p:tgtEl>
                                        <p:attrNameLst>
                                          <p:attrName>style.visibility</p:attrName>
                                        </p:attrNameLst>
                                      </p:cBhvr>
                                      <p:to>
                                        <p:strVal val="visible"/>
                                      </p:to>
                                    </p:set>
                                  </p:childTnLst>
                                </p:cTn>
                              </p:par>
                              <p:par>
                                <p:cTn id="131" presetID="1" presetClass="exit" presetSubtype="0" fill="hold" nodeType="withEffect">
                                  <p:stCondLst>
                                    <p:cond delay="3000"/>
                                  </p:stCondLst>
                                  <p:childTnLst>
                                    <p:set>
                                      <p:cBhvr>
                                        <p:cTn id="132" dur="1" fill="hold">
                                          <p:stCondLst>
                                            <p:cond delay="999"/>
                                          </p:stCondLst>
                                        </p:cTn>
                                        <p:tgtEl>
                                          <p:spTgt spid="17449"/>
                                        </p:tgtEl>
                                        <p:attrNameLst>
                                          <p:attrName>style.visibility</p:attrName>
                                        </p:attrNameLst>
                                      </p:cBhvr>
                                      <p:to>
                                        <p:strVal val="hidden"/>
                                      </p:to>
                                    </p:set>
                                  </p:childTnLst>
                                </p:cTn>
                              </p:par>
                              <p:par>
                                <p:cTn id="133" presetID="1" presetClass="entr" presetSubtype="0" fill="hold" grpId="0" nodeType="withEffect">
                                  <p:stCondLst>
                                    <p:cond delay="1000"/>
                                  </p:stCondLst>
                                  <p:childTnLst>
                                    <p:set>
                                      <p:cBhvr>
                                        <p:cTn id="134" dur="1" fill="hold">
                                          <p:stCondLst>
                                            <p:cond delay="999"/>
                                          </p:stCondLst>
                                        </p:cTn>
                                        <p:tgtEl>
                                          <p:spTgt spid="17450"/>
                                        </p:tgtEl>
                                        <p:attrNameLst>
                                          <p:attrName>style.visibility</p:attrName>
                                        </p:attrNameLst>
                                      </p:cBhvr>
                                      <p:to>
                                        <p:strVal val="visible"/>
                                      </p:to>
                                    </p:set>
                                  </p:childTnLst>
                                </p:cTn>
                              </p:par>
                              <p:par>
                                <p:cTn id="135" presetID="1" presetClass="exit" presetSubtype="0" fill="hold" nodeType="withEffect">
                                  <p:stCondLst>
                                    <p:cond delay="2000"/>
                                  </p:stCondLst>
                                  <p:childTnLst>
                                    <p:set>
                                      <p:cBhvr>
                                        <p:cTn id="136" dur="1" fill="hold">
                                          <p:stCondLst>
                                            <p:cond delay="999"/>
                                          </p:stCondLst>
                                        </p:cTn>
                                        <p:tgtEl>
                                          <p:spTgt spid="17450"/>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999"/>
                                          </p:stCondLst>
                                        </p:cTn>
                                        <p:tgtEl>
                                          <p:spTgt spid="17451"/>
                                        </p:tgtEl>
                                        <p:attrNameLst>
                                          <p:attrName>style.visibility</p:attrName>
                                        </p:attrNameLst>
                                      </p:cBhvr>
                                      <p:to>
                                        <p:strVal val="visible"/>
                                      </p:to>
                                    </p:set>
                                  </p:childTnLst>
                                </p:cTn>
                              </p:par>
                              <p:par>
                                <p:cTn id="139" presetID="1" presetClass="exit" presetSubtype="0" fill="hold" nodeType="withEffect">
                                  <p:stCondLst>
                                    <p:cond delay="1000"/>
                                  </p:stCondLst>
                                  <p:childTnLst>
                                    <p:set>
                                      <p:cBhvr>
                                        <p:cTn id="140" dur="1" fill="hold">
                                          <p:stCondLst>
                                            <p:cond delay="999"/>
                                          </p:stCondLst>
                                        </p:cTn>
                                        <p:tgtEl>
                                          <p:spTgt spid="174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9" grpId="0"/>
      <p:bldP spid="17422" grpId="0"/>
      <p:bldP spid="17423" grpId="0"/>
      <p:bldP spid="17424" grpId="0"/>
      <p:bldP spid="17425" grpId="0"/>
      <p:bldP spid="17426" grpId="0"/>
      <p:bldP spid="17427" grpId="0"/>
      <p:bldP spid="17428" grpId="0"/>
      <p:bldP spid="17429" grpId="0"/>
      <p:bldP spid="17430" grpId="0"/>
      <p:bldP spid="17431" grpId="0"/>
      <p:bldP spid="17432" grpId="0"/>
      <p:bldP spid="17433" grpId="0"/>
      <p:bldP spid="17434" grpId="0"/>
      <p:bldP spid="17435" grpId="0"/>
      <p:bldP spid="17436" grpId="0"/>
      <p:bldP spid="17437" grpId="0"/>
      <p:bldP spid="17438" grpId="0"/>
      <p:bldP spid="17439" grpId="0"/>
      <p:bldP spid="17440" grpId="0"/>
      <p:bldP spid="17441" grpId="0"/>
      <p:bldP spid="17442" grpId="0"/>
      <p:bldP spid="17443" grpId="0"/>
      <p:bldP spid="17444" grpId="0"/>
      <p:bldP spid="17445" grpId="0"/>
      <p:bldP spid="17446" grpId="0"/>
      <p:bldP spid="17447" grpId="0"/>
      <p:bldP spid="17448" grpId="0"/>
      <p:bldP spid="17449" grpId="0"/>
      <p:bldP spid="17450" grpId="0"/>
      <p:bldP spid="17451"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CAE8AA"/>
        </a:solidFill>
      </p:bgPr>
    </p:bg>
    <p:spTree>
      <p:nvGrpSpPr>
        <p:cNvPr id="1" name=""/>
        <p:cNvGrpSpPr/>
        <p:nvPr/>
      </p:nvGrpSpPr>
      <p:grpSpPr/>
      <p:pic>
        <p:nvPicPr>
          <p:cNvPr id="18434"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77788" y="-100012"/>
            <a:ext cx="3965575" cy="7129462"/>
          </a:xfrm>
          <a:prstGeom prst="rect">
            <a:avLst/>
          </a:prstGeom>
          <a:noFill/>
          <a:ln cap="flat">
            <a:noFill/>
            <a:prstDash val="solid"/>
            <a:round/>
            <a:headEnd type="none" w="med" len="med"/>
            <a:tailEnd type="none" w="med" len="med"/>
          </a:ln>
        </p:spPr>
      </p:pic>
      <p:sp>
        <p:nvSpPr>
          <p:cNvPr id="18435" name="כותרת 1"/>
          <p:cNvSpPr>
            <a:spLocks noGrp="1"/>
          </p:cNvSpPr>
          <p:nvPr>
            <p:ph type="ctrTitle"/>
          </p:nvPr>
        </p:nvSpPr>
        <p:spPr>
          <a:xfrm>
            <a:off x="4344679" y="554832"/>
            <a:ext cx="7444404" cy="892175"/>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80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שאלה אחת עשרה</a:t>
            </a:r>
          </a:p>
        </p:txBody>
      </p:sp>
      <p:sp>
        <p:nvSpPr>
          <p:cNvPr id="18436" name="מלבן 4"/>
          <p:cNvSpPr/>
          <p:nvPr/>
        </p:nvSpPr>
        <p:spPr>
          <a:xfrm>
            <a:off x="1847850" y="1179513"/>
            <a:ext cx="8143875" cy="646112"/>
          </a:xfrm>
          <a:prstGeom prst="rect">
            <a:avLst/>
          </a:prstGeom>
          <a:noFill/>
          <a:ln cap="flat">
            <a:noFill/>
            <a:prstDash val="solid"/>
            <a:round/>
            <a:headEnd type="none" w="med" len="med"/>
            <a:tailEnd type="none" w="med" len="med"/>
          </a:ln>
        </p:spPr>
        <p:txBody>
          <a:bodyPr wrap="squar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3600" b="1">
                <a:solidFill>
                  <a:srgbClr val="5B9BD5"/>
                </a:solidFill>
                <a:latin typeface="Guttman Haim-Condensed" panose="02010401010101010101" pitchFamily="2" charset="-79"/>
                <a:cs typeface="Guttman Haim-Condensed" panose="02010401010101010101" pitchFamily="2" charset="-79"/>
              </a:rPr>
              <a:t>מה יעצה זרש להמן?</a:t>
            </a:r>
            <a:endParaRPr lang="he-IL" sz="3600" b="1">
              <a:solidFill>
                <a:srgbClr val="5B9BD5"/>
              </a:solidFill>
              <a:latin typeface="Guttman Haim-Condensed" panose="02010401010101010101" pitchFamily="2" charset="-79"/>
              <a:cs typeface="Guttman Haim-Condensed" panose="02010401010101010101" pitchFamily="2" charset="-79"/>
            </a:endParaRPr>
          </a:p>
        </p:txBody>
      </p:sp>
      <p:sp>
        <p:nvSpPr>
          <p:cNvPr id="18437" name="מלבן 2"/>
          <p:cNvSpPr/>
          <p:nvPr/>
        </p:nvSpPr>
        <p:spPr>
          <a:xfrm>
            <a:off x="406091" y="627838"/>
            <a:ext cx="3336926" cy="3183310"/>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התשובה:</a:t>
            </a:r>
            <a:br>
              <a:rPr kumimoji="0" lang="en-US"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b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א. לתלות את מרדכי על עץ.</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זרש, אשתו של המן הייתה שותפה מלאה בתכניותיו של המן. כאשר המן זועם שמרדכי לא משתחווה לו, במקום לרסנו היא מדרבנת אותו: "וַתֹּאמֶר לוֹ זֶרֶשׁ אִשְׁתּוֹ וְכָל אֹהֲבָיו יַעֲשׂוּ עֵץ גָּבֹהַּ חֲמִשִּׁים אַמָּה וּבַבֹּקֶר אֱמֹר לַמֶּלֶךְ וְיִתְלוּ אֶת מָרְדֳּכַי עָלָיו וּבֹא עִם הַמֶּלֶךְ אֶל הַמִּשְׁתֶּה שָׂמֵחַ: (אסתר פרק ה')</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למחרת, "ונהפוך הוא", אותו העץ שימש לתלייתו של המן.</a:t>
            </a:r>
          </a:p>
        </p:txBody>
      </p:sp>
      <p:sp>
        <p:nvSpPr>
          <p:cNvPr id="18438" name="מסגרת משופעת 7"/>
          <p:cNvSpPr/>
          <p:nvPr/>
        </p:nvSpPr>
        <p:spPr>
          <a:xfrm>
            <a:off x="8948738" y="3843338"/>
            <a:ext cx="2638425" cy="1263650"/>
          </a:xfrm>
          <a:prstGeom prst="bevel">
            <a:avLst>
              <a:gd name="adj" fmla="val 12500"/>
            </a:avLst>
          </a:prstGeom>
          <a:solidFill>
            <a:srgbClr val="FFFFFF"/>
          </a:solidFill>
          <a:ln w="12700" cap="flat">
            <a:solidFill>
              <a:srgbClr val="41719C"/>
            </a:solidFill>
            <a:prstDash val="solid"/>
            <a:miter lim="800000"/>
            <a:headEnd type="none" w="med" len="med"/>
            <a:tailEnd type="none" w="med" len="med"/>
          </a:ln>
        </p:spPr>
        <p:txBody>
          <a:bodyPr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a:solidFill>
                <a:srgbClr val="A9D18E"/>
              </a:solidFill>
              <a:latin typeface="Times New Roman" pitchFamily="18" charset="0"/>
            </a:endParaRPr>
          </a:p>
        </p:txBody>
      </p:sp>
      <p:pic>
        <p:nvPicPr>
          <p:cNvPr id="18439" name="תמונה 9"/>
          <p:cNvPicPr>
            <a:picLocks noChangeAspect="1"/>
          </p:cNvPicPr>
          <p:nvPr/>
        </p:nvPicPr>
        <p:blipFill>
          <a:blip r:embed="rId3"/>
          <a:stretch>
            <a:fillRect/>
          </a:stretch>
        </p:blipFill>
        <p:spPr>
          <a:xfrm>
            <a:off x="8943975" y="5221288"/>
            <a:ext cx="2638425" cy="1135062"/>
          </a:xfrm>
          <a:prstGeom prst="rect">
            <a:avLst/>
          </a:prstGeom>
          <a:noFill/>
          <a:ln cap="flat">
            <a:noFill/>
            <a:prstDash val="solid"/>
            <a:round/>
            <a:headEnd type="none" w="med" len="med"/>
            <a:tailEnd type="none" w="med" len="med"/>
          </a:ln>
        </p:spPr>
      </p:pic>
      <p:pic>
        <p:nvPicPr>
          <p:cNvPr id="18440" name="תמונה 12"/>
          <p:cNvPicPr>
            <a:picLocks noChangeAspect="1"/>
          </p:cNvPicPr>
          <p:nvPr/>
        </p:nvPicPr>
        <p:blipFill>
          <a:blip r:embed="rId3"/>
          <a:stretch>
            <a:fillRect/>
          </a:stretch>
        </p:blipFill>
        <p:spPr>
          <a:xfrm>
            <a:off x="4165600" y="3843338"/>
            <a:ext cx="2832100" cy="1174750"/>
          </a:xfrm>
          <a:prstGeom prst="rect">
            <a:avLst/>
          </a:prstGeom>
          <a:noFill/>
          <a:ln cap="flat">
            <a:noFill/>
            <a:prstDash val="solid"/>
            <a:round/>
            <a:headEnd type="none" w="med" len="med"/>
            <a:tailEnd type="none" w="med" len="med"/>
          </a:ln>
        </p:spPr>
      </p:pic>
      <p:pic>
        <p:nvPicPr>
          <p:cNvPr id="18441" name="תמונה 13"/>
          <p:cNvPicPr>
            <a:picLocks noChangeAspect="1"/>
          </p:cNvPicPr>
          <p:nvPr/>
        </p:nvPicPr>
        <p:blipFill>
          <a:blip r:embed="rId4"/>
          <a:stretch>
            <a:fillRect/>
          </a:stretch>
        </p:blipFill>
        <p:spPr>
          <a:xfrm>
            <a:off x="4186238" y="5133975"/>
            <a:ext cx="2844800" cy="1181100"/>
          </a:xfrm>
          <a:prstGeom prst="rect">
            <a:avLst/>
          </a:prstGeom>
          <a:noFill/>
          <a:ln cap="flat">
            <a:noFill/>
            <a:prstDash val="solid"/>
            <a:round/>
            <a:headEnd type="none" w="med" len="med"/>
            <a:tailEnd type="none" w="med" len="med"/>
          </a:ln>
        </p:spPr>
      </p:pic>
      <p:sp>
        <p:nvSpPr>
          <p:cNvPr id="18442" name="TextBox 14"/>
          <p:cNvSpPr/>
          <p:nvPr/>
        </p:nvSpPr>
        <p:spPr>
          <a:xfrm>
            <a:off x="9124950" y="3968750"/>
            <a:ext cx="2305050" cy="1384300"/>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t>א. לתלות את מרדכי על עץ </a:t>
            </a:r>
          </a:p>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800" b="0"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t> </a:t>
            </a:r>
          </a:p>
        </p:txBody>
      </p:sp>
      <p:sp>
        <p:nvSpPr>
          <p:cNvPr id="18443" name="TextBox 17"/>
          <p:cNvSpPr/>
          <p:nvPr/>
        </p:nvSpPr>
        <p:spPr>
          <a:xfrm>
            <a:off x="9037638" y="5264150"/>
            <a:ext cx="2411412" cy="954088"/>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800" b="1">
                <a:solidFill>
                  <a:srgbClr val="0A02A6"/>
                </a:solidFill>
                <a:latin typeface="Calibri"/>
                <a:cs typeface="Calibri"/>
              </a:rPr>
              <a:t>ב. להשמיד את כל היהודים </a:t>
            </a:r>
            <a:endParaRPr lang="he-IL" sz="2800" b="1">
              <a:solidFill>
                <a:srgbClr val="0A02A6"/>
              </a:solidFill>
              <a:latin typeface="Calibri"/>
              <a:cs typeface="Calibri"/>
            </a:endParaRPr>
          </a:p>
        </p:txBody>
      </p:sp>
      <p:sp>
        <p:nvSpPr>
          <p:cNvPr id="18444" name="TextBox 18"/>
          <p:cNvSpPr/>
          <p:nvPr/>
        </p:nvSpPr>
        <p:spPr>
          <a:xfrm>
            <a:off x="4518025" y="3952875"/>
            <a:ext cx="2220913" cy="954088"/>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800" b="1">
                <a:solidFill>
                  <a:srgbClr val="0A02A6"/>
                </a:solidFill>
                <a:latin typeface="Calibri"/>
                <a:cs typeface="Calibri"/>
              </a:rPr>
              <a:t>ג. להתנקש במלכה אסתר</a:t>
            </a:r>
            <a:endParaRPr lang="he-IL" sz="2800" b="1">
              <a:solidFill>
                <a:srgbClr val="0A02A6"/>
              </a:solidFill>
              <a:latin typeface="Calibri"/>
              <a:cs typeface="Calibri"/>
            </a:endParaRPr>
          </a:p>
        </p:txBody>
      </p:sp>
      <p:sp>
        <p:nvSpPr>
          <p:cNvPr id="18445" name="TextBox 19"/>
          <p:cNvSpPr/>
          <p:nvPr/>
        </p:nvSpPr>
        <p:spPr>
          <a:xfrm>
            <a:off x="4498975" y="5205413"/>
            <a:ext cx="2135188" cy="954087"/>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800" b="1">
                <a:solidFill>
                  <a:srgbClr val="0A02A6"/>
                </a:solidFill>
                <a:latin typeface="Calibri"/>
                <a:cs typeface="Calibri"/>
              </a:rPr>
              <a:t>ד. תשובות א' ו-ב' נכונות</a:t>
            </a:r>
            <a:endParaRPr lang="he-IL" sz="2800" b="1">
              <a:solidFill>
                <a:srgbClr val="0A02A6"/>
              </a:solidFill>
              <a:latin typeface="Calibri"/>
              <a:cs typeface="Calibri"/>
            </a:endParaRPr>
          </a:p>
        </p:txBody>
      </p:sp>
      <p:sp>
        <p:nvSpPr>
          <p:cNvPr id="18446" name="אליפסה 20"/>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47" name="אליפסה 21"/>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48" name="אליפסה 26"/>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49" name="אליפסה 27"/>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50" name="אליפסה 28"/>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51" name="אליפסה 29"/>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52" name="אליפסה 30"/>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53" name="אליפסה 31"/>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54" name="אליפסה 32"/>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55" name="אליפסה 33"/>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56" name="אליפסה 34"/>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57" name="אליפסה 35"/>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58" name="אליפסה 36"/>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59" name="אליפסה 37"/>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60" name="אליפסה 38"/>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61" name="אליפסה 39"/>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62" name="אליפסה 40"/>
          <p:cNvSpPr/>
          <p:nvPr/>
        </p:nvSpPr>
        <p:spPr>
          <a:xfrm>
            <a:off x="6826250"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63" name="אליפסה 41"/>
          <p:cNvSpPr/>
          <p:nvPr/>
        </p:nvSpPr>
        <p:spPr>
          <a:xfrm>
            <a:off x="6810375"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64" name="אליפסה 42"/>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65" name="אליפסה 43"/>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66" name="אליפסה 44"/>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67" name="אליפסה 45"/>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68" name="אליפסה 46"/>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69" name="אליפסה 47"/>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70" name="אליפסה 48"/>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71" name="אליפסה 49"/>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72" name="אליפסה 50"/>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73" name="אליפסה 51"/>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74" name="אליפסה 52"/>
          <p:cNvSpPr/>
          <p:nvPr/>
        </p:nvSpPr>
        <p:spPr>
          <a:xfrm>
            <a:off x="6818312" y="1955800"/>
            <a:ext cx="2333625" cy="229870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18475" name="אליפסה 53"/>
          <p:cNvSpPr/>
          <p:nvPr/>
        </p:nvSpPr>
        <p:spPr>
          <a:xfrm>
            <a:off x="6818312" y="1955800"/>
            <a:ext cx="2333625" cy="2298700"/>
          </a:xfrm>
          <a:prstGeom prst="ellipse">
            <a:avLst/>
          </a:prstGeom>
          <a:solidFill>
            <a:srgbClr val="FF000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3100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1+#ppt_h/2"/>
                                          </p:val>
                                        </p:tav>
                                        <p:tav tm="100000">
                                          <p:val>
                                            <p:strVal val="#ppt_y"/>
                                          </p:val>
                                        </p:tav>
                                      </p:tavLst>
                                    </p:anim>
                                  </p:childTnLst>
                                </p:cTn>
                              </p:par>
                              <p:par>
                                <p:cTn id="9" presetID="32" presetClass="emph" presetSubtype="0" fill="hold" grpId="0" nodeType="withEffect">
                                  <p:stCondLst>
                                    <p:cond delay="31000"/>
                                  </p:stCondLst>
                                  <p:childTnLst>
                                    <p:animRot by="120000">
                                      <p:cBhvr>
                                        <p:cTn id="10" dur="200" fill="hold">
                                          <p:stCondLst>
                                            <p:cond delay="0"/>
                                          </p:stCondLst>
                                        </p:cTn>
                                        <p:tgtEl>
                                          <p:spTgt spid="18442"/>
                                        </p:tgtEl>
                                        <p:attrNameLst>
                                          <p:attrName>r</p:attrName>
                                        </p:attrNameLst>
                                      </p:cBhvr>
                                    </p:animRot>
                                    <p:animRot by="-240000">
                                      <p:cBhvr>
                                        <p:cTn id="11" dur="400" fill="hold">
                                          <p:stCondLst>
                                            <p:cond delay="400"/>
                                          </p:stCondLst>
                                        </p:cTn>
                                        <p:tgtEl>
                                          <p:spTgt spid="18442"/>
                                        </p:tgtEl>
                                        <p:attrNameLst>
                                          <p:attrName>r</p:attrName>
                                        </p:attrNameLst>
                                      </p:cBhvr>
                                    </p:animRot>
                                    <p:animRot by="240000">
                                      <p:cBhvr>
                                        <p:cTn id="12" dur="400" fill="hold">
                                          <p:stCondLst>
                                            <p:cond delay="800"/>
                                          </p:stCondLst>
                                        </p:cTn>
                                        <p:tgtEl>
                                          <p:spTgt spid="18442"/>
                                        </p:tgtEl>
                                        <p:attrNameLst>
                                          <p:attrName>r</p:attrName>
                                        </p:attrNameLst>
                                      </p:cBhvr>
                                    </p:animRot>
                                    <p:animRot by="-240000">
                                      <p:cBhvr>
                                        <p:cTn id="13" dur="400" fill="hold">
                                          <p:stCondLst>
                                            <p:cond delay="1200"/>
                                          </p:stCondLst>
                                        </p:cTn>
                                        <p:tgtEl>
                                          <p:spTgt spid="18442"/>
                                        </p:tgtEl>
                                        <p:attrNameLst>
                                          <p:attrName>r</p:attrName>
                                        </p:attrNameLst>
                                      </p:cBhvr>
                                    </p:animRot>
                                    <p:animRot by="120000">
                                      <p:cBhvr>
                                        <p:cTn id="14" dur="400" fill="hold">
                                          <p:stCondLst>
                                            <p:cond delay="1600"/>
                                          </p:stCondLst>
                                        </p:cTn>
                                        <p:tgtEl>
                                          <p:spTgt spid="18442"/>
                                        </p:tgtEl>
                                        <p:attrNameLst>
                                          <p:attrName>r</p:attrName>
                                        </p:attrNameLst>
                                      </p:cBhvr>
                                    </p:animRot>
                                  </p:childTnLst>
                                </p:cTn>
                              </p:par>
                              <p:par>
                                <p:cTn id="15" presetID="32" presetClass="emph" presetSubtype="0" fill="hold" grpId="0" nodeType="withEffect">
                                  <p:stCondLst>
                                    <p:cond delay="31000"/>
                                  </p:stCondLst>
                                  <p:childTnLst>
                                    <p:animRot by="120000">
                                      <p:cBhvr>
                                        <p:cTn id="16" dur="200" fill="hold">
                                          <p:stCondLst>
                                            <p:cond delay="0"/>
                                          </p:stCondLst>
                                        </p:cTn>
                                        <p:tgtEl>
                                          <p:spTgt spid="18438"/>
                                        </p:tgtEl>
                                        <p:attrNameLst>
                                          <p:attrName>r</p:attrName>
                                        </p:attrNameLst>
                                      </p:cBhvr>
                                    </p:animRot>
                                    <p:animRot by="-240000">
                                      <p:cBhvr>
                                        <p:cTn id="17" dur="400" fill="hold">
                                          <p:stCondLst>
                                            <p:cond delay="400"/>
                                          </p:stCondLst>
                                        </p:cTn>
                                        <p:tgtEl>
                                          <p:spTgt spid="18438"/>
                                        </p:tgtEl>
                                        <p:attrNameLst>
                                          <p:attrName>r</p:attrName>
                                        </p:attrNameLst>
                                      </p:cBhvr>
                                    </p:animRot>
                                    <p:animRot by="240000">
                                      <p:cBhvr>
                                        <p:cTn id="18" dur="400" fill="hold">
                                          <p:stCondLst>
                                            <p:cond delay="800"/>
                                          </p:stCondLst>
                                        </p:cTn>
                                        <p:tgtEl>
                                          <p:spTgt spid="18438"/>
                                        </p:tgtEl>
                                        <p:attrNameLst>
                                          <p:attrName>r</p:attrName>
                                        </p:attrNameLst>
                                      </p:cBhvr>
                                    </p:animRot>
                                    <p:animRot by="-240000">
                                      <p:cBhvr>
                                        <p:cTn id="19" dur="400" fill="hold">
                                          <p:stCondLst>
                                            <p:cond delay="1200"/>
                                          </p:stCondLst>
                                        </p:cTn>
                                        <p:tgtEl>
                                          <p:spTgt spid="18438"/>
                                        </p:tgtEl>
                                        <p:attrNameLst>
                                          <p:attrName>r</p:attrName>
                                        </p:attrNameLst>
                                      </p:cBhvr>
                                    </p:animRot>
                                    <p:animRot by="120000">
                                      <p:cBhvr>
                                        <p:cTn id="20" dur="400" fill="hold">
                                          <p:stCondLst>
                                            <p:cond delay="1600"/>
                                          </p:stCondLst>
                                        </p:cTn>
                                        <p:tgtEl>
                                          <p:spTgt spid="18438"/>
                                        </p:tgtEl>
                                        <p:attrNameLst>
                                          <p:attrName>r</p:attrName>
                                        </p:attrNameLst>
                                      </p:cBhvr>
                                    </p:animRot>
                                  </p:childTnLst>
                                </p:cTn>
                              </p:par>
                              <p:par>
                                <p:cTn id="21" presetID="1" presetClass="entr" presetSubtype="0" fill="hold" grpId="0" nodeType="withEffect">
                                  <p:stCondLst>
                                    <p:cond delay="29000"/>
                                  </p:stCondLst>
                                  <p:childTnLst>
                                    <p:set>
                                      <p:cBhvr>
                                        <p:cTn id="22" dur="1" fill="hold">
                                          <p:stCondLst>
                                            <p:cond delay="999"/>
                                          </p:stCondLst>
                                        </p:cTn>
                                        <p:tgtEl>
                                          <p:spTgt spid="18446"/>
                                        </p:tgtEl>
                                        <p:attrNameLst>
                                          <p:attrName>style.visibility</p:attrName>
                                        </p:attrNameLst>
                                      </p:cBhvr>
                                      <p:to>
                                        <p:strVal val="visible"/>
                                      </p:to>
                                    </p:set>
                                  </p:childTnLst>
                                </p:cTn>
                              </p:par>
                              <p:par>
                                <p:cTn id="23" presetID="1" presetClass="exit" presetSubtype="0" fill="hold" nodeType="withEffect">
                                  <p:stCondLst>
                                    <p:cond delay="30000"/>
                                  </p:stCondLst>
                                  <p:childTnLst>
                                    <p:set>
                                      <p:cBhvr>
                                        <p:cTn id="24" dur="1" fill="hold">
                                          <p:stCondLst>
                                            <p:cond delay="999"/>
                                          </p:stCondLst>
                                        </p:cTn>
                                        <p:tgtEl>
                                          <p:spTgt spid="18446"/>
                                        </p:tgtEl>
                                        <p:attrNameLst>
                                          <p:attrName>style.visibility</p:attrName>
                                        </p:attrNameLst>
                                      </p:cBhvr>
                                      <p:to>
                                        <p:strVal val="hidden"/>
                                      </p:to>
                                    </p:set>
                                  </p:childTnLst>
                                </p:cTn>
                              </p:par>
                              <p:par>
                                <p:cTn id="25" presetID="1" presetClass="entr" presetSubtype="0" fill="hold" grpId="0" nodeType="withEffect">
                                  <p:stCondLst>
                                    <p:cond delay="28000"/>
                                  </p:stCondLst>
                                  <p:childTnLst>
                                    <p:set>
                                      <p:cBhvr>
                                        <p:cTn id="26" dur="1" fill="hold">
                                          <p:stCondLst>
                                            <p:cond delay="999"/>
                                          </p:stCondLst>
                                        </p:cTn>
                                        <p:tgtEl>
                                          <p:spTgt spid="18447"/>
                                        </p:tgtEl>
                                        <p:attrNameLst>
                                          <p:attrName>style.visibility</p:attrName>
                                        </p:attrNameLst>
                                      </p:cBhvr>
                                      <p:to>
                                        <p:strVal val="visible"/>
                                      </p:to>
                                    </p:set>
                                  </p:childTnLst>
                                </p:cTn>
                              </p:par>
                              <p:par>
                                <p:cTn id="27" presetID="1" presetClass="exit" presetSubtype="0" fill="hold" nodeType="withEffect">
                                  <p:stCondLst>
                                    <p:cond delay="29000"/>
                                  </p:stCondLst>
                                  <p:childTnLst>
                                    <p:set>
                                      <p:cBhvr>
                                        <p:cTn id="28" dur="1" fill="hold">
                                          <p:stCondLst>
                                            <p:cond delay="999"/>
                                          </p:stCondLst>
                                        </p:cTn>
                                        <p:tgtEl>
                                          <p:spTgt spid="18447"/>
                                        </p:tgtEl>
                                        <p:attrNameLst>
                                          <p:attrName>style.visibility</p:attrName>
                                        </p:attrNameLst>
                                      </p:cBhvr>
                                      <p:to>
                                        <p:strVal val="hidden"/>
                                      </p:to>
                                    </p:set>
                                  </p:childTnLst>
                                </p:cTn>
                              </p:par>
                              <p:par>
                                <p:cTn id="29" presetID="1" presetClass="entr" presetSubtype="0" fill="hold" grpId="0" nodeType="withEffect">
                                  <p:stCondLst>
                                    <p:cond delay="27000"/>
                                  </p:stCondLst>
                                  <p:childTnLst>
                                    <p:set>
                                      <p:cBhvr>
                                        <p:cTn id="30" dur="1" fill="hold">
                                          <p:stCondLst>
                                            <p:cond delay="999"/>
                                          </p:stCondLst>
                                        </p:cTn>
                                        <p:tgtEl>
                                          <p:spTgt spid="18448"/>
                                        </p:tgtEl>
                                        <p:attrNameLst>
                                          <p:attrName>style.visibility</p:attrName>
                                        </p:attrNameLst>
                                      </p:cBhvr>
                                      <p:to>
                                        <p:strVal val="visible"/>
                                      </p:to>
                                    </p:set>
                                  </p:childTnLst>
                                </p:cTn>
                              </p:par>
                              <p:par>
                                <p:cTn id="31" presetID="1" presetClass="exit" presetSubtype="0" fill="hold" nodeType="withEffect">
                                  <p:stCondLst>
                                    <p:cond delay="28000"/>
                                  </p:stCondLst>
                                  <p:childTnLst>
                                    <p:set>
                                      <p:cBhvr>
                                        <p:cTn id="32" dur="1" fill="hold">
                                          <p:stCondLst>
                                            <p:cond delay="999"/>
                                          </p:stCondLst>
                                        </p:cTn>
                                        <p:tgtEl>
                                          <p:spTgt spid="18448"/>
                                        </p:tgtEl>
                                        <p:attrNameLst>
                                          <p:attrName>style.visibility</p:attrName>
                                        </p:attrNameLst>
                                      </p:cBhvr>
                                      <p:to>
                                        <p:strVal val="hidden"/>
                                      </p:to>
                                    </p:set>
                                  </p:childTnLst>
                                </p:cTn>
                              </p:par>
                              <p:par>
                                <p:cTn id="33" presetID="1" presetClass="entr" presetSubtype="0" fill="hold" grpId="0" nodeType="withEffect">
                                  <p:stCondLst>
                                    <p:cond delay="26000"/>
                                  </p:stCondLst>
                                  <p:childTnLst>
                                    <p:set>
                                      <p:cBhvr>
                                        <p:cTn id="34" dur="1" fill="hold">
                                          <p:stCondLst>
                                            <p:cond delay="999"/>
                                          </p:stCondLst>
                                        </p:cTn>
                                        <p:tgtEl>
                                          <p:spTgt spid="18449"/>
                                        </p:tgtEl>
                                        <p:attrNameLst>
                                          <p:attrName>style.visibility</p:attrName>
                                        </p:attrNameLst>
                                      </p:cBhvr>
                                      <p:to>
                                        <p:strVal val="visible"/>
                                      </p:to>
                                    </p:set>
                                  </p:childTnLst>
                                </p:cTn>
                              </p:par>
                              <p:par>
                                <p:cTn id="35" presetID="1" presetClass="exit" presetSubtype="0" fill="hold" nodeType="withEffect">
                                  <p:stCondLst>
                                    <p:cond delay="27000"/>
                                  </p:stCondLst>
                                  <p:childTnLst>
                                    <p:set>
                                      <p:cBhvr>
                                        <p:cTn id="36" dur="1" fill="hold">
                                          <p:stCondLst>
                                            <p:cond delay="999"/>
                                          </p:stCondLst>
                                        </p:cTn>
                                        <p:tgtEl>
                                          <p:spTgt spid="18449"/>
                                        </p:tgtEl>
                                        <p:attrNameLst>
                                          <p:attrName>style.visibility</p:attrName>
                                        </p:attrNameLst>
                                      </p:cBhvr>
                                      <p:to>
                                        <p:strVal val="hidden"/>
                                      </p:to>
                                    </p:set>
                                  </p:childTnLst>
                                </p:cTn>
                              </p:par>
                              <p:par>
                                <p:cTn id="37" presetID="1" presetClass="entr" presetSubtype="0" fill="hold" grpId="0" nodeType="withEffect">
                                  <p:stCondLst>
                                    <p:cond delay="25000"/>
                                  </p:stCondLst>
                                  <p:childTnLst>
                                    <p:set>
                                      <p:cBhvr>
                                        <p:cTn id="38" dur="1" fill="hold">
                                          <p:stCondLst>
                                            <p:cond delay="999"/>
                                          </p:stCondLst>
                                        </p:cTn>
                                        <p:tgtEl>
                                          <p:spTgt spid="18450"/>
                                        </p:tgtEl>
                                        <p:attrNameLst>
                                          <p:attrName>style.visibility</p:attrName>
                                        </p:attrNameLst>
                                      </p:cBhvr>
                                      <p:to>
                                        <p:strVal val="visible"/>
                                      </p:to>
                                    </p:set>
                                  </p:childTnLst>
                                </p:cTn>
                              </p:par>
                              <p:par>
                                <p:cTn id="39" presetID="1" presetClass="exit" presetSubtype="0" fill="hold" nodeType="withEffect">
                                  <p:stCondLst>
                                    <p:cond delay="26000"/>
                                  </p:stCondLst>
                                  <p:childTnLst>
                                    <p:set>
                                      <p:cBhvr>
                                        <p:cTn id="40" dur="1" fill="hold">
                                          <p:stCondLst>
                                            <p:cond delay="999"/>
                                          </p:stCondLst>
                                        </p:cTn>
                                        <p:tgtEl>
                                          <p:spTgt spid="18450"/>
                                        </p:tgtEl>
                                        <p:attrNameLst>
                                          <p:attrName>style.visibility</p:attrName>
                                        </p:attrNameLst>
                                      </p:cBhvr>
                                      <p:to>
                                        <p:strVal val="hidden"/>
                                      </p:to>
                                    </p:set>
                                  </p:childTnLst>
                                </p:cTn>
                              </p:par>
                              <p:par>
                                <p:cTn id="41" presetID="1" presetClass="entr" presetSubtype="0" fill="hold" grpId="0" nodeType="withEffect">
                                  <p:stCondLst>
                                    <p:cond delay="24000"/>
                                  </p:stCondLst>
                                  <p:childTnLst>
                                    <p:set>
                                      <p:cBhvr>
                                        <p:cTn id="42" dur="1" fill="hold">
                                          <p:stCondLst>
                                            <p:cond delay="999"/>
                                          </p:stCondLst>
                                        </p:cTn>
                                        <p:tgtEl>
                                          <p:spTgt spid="18451"/>
                                        </p:tgtEl>
                                        <p:attrNameLst>
                                          <p:attrName>style.visibility</p:attrName>
                                        </p:attrNameLst>
                                      </p:cBhvr>
                                      <p:to>
                                        <p:strVal val="visible"/>
                                      </p:to>
                                    </p:set>
                                  </p:childTnLst>
                                </p:cTn>
                              </p:par>
                              <p:par>
                                <p:cTn id="43" presetID="1" presetClass="exit" presetSubtype="0" fill="hold" nodeType="withEffect">
                                  <p:stCondLst>
                                    <p:cond delay="25000"/>
                                  </p:stCondLst>
                                  <p:childTnLst>
                                    <p:set>
                                      <p:cBhvr>
                                        <p:cTn id="44" dur="1" fill="hold">
                                          <p:stCondLst>
                                            <p:cond delay="999"/>
                                          </p:stCondLst>
                                        </p:cTn>
                                        <p:tgtEl>
                                          <p:spTgt spid="18451"/>
                                        </p:tgtEl>
                                        <p:attrNameLst>
                                          <p:attrName>style.visibility</p:attrName>
                                        </p:attrNameLst>
                                      </p:cBhvr>
                                      <p:to>
                                        <p:strVal val="hidden"/>
                                      </p:to>
                                    </p:set>
                                  </p:childTnLst>
                                </p:cTn>
                              </p:par>
                              <p:par>
                                <p:cTn id="45" presetID="1" presetClass="entr" presetSubtype="0" fill="hold" grpId="0" nodeType="withEffect">
                                  <p:stCondLst>
                                    <p:cond delay="23000"/>
                                  </p:stCondLst>
                                  <p:childTnLst>
                                    <p:set>
                                      <p:cBhvr>
                                        <p:cTn id="46" dur="1" fill="hold">
                                          <p:stCondLst>
                                            <p:cond delay="999"/>
                                          </p:stCondLst>
                                        </p:cTn>
                                        <p:tgtEl>
                                          <p:spTgt spid="18452"/>
                                        </p:tgtEl>
                                        <p:attrNameLst>
                                          <p:attrName>style.visibility</p:attrName>
                                        </p:attrNameLst>
                                      </p:cBhvr>
                                      <p:to>
                                        <p:strVal val="visible"/>
                                      </p:to>
                                    </p:set>
                                  </p:childTnLst>
                                </p:cTn>
                              </p:par>
                              <p:par>
                                <p:cTn id="47" presetID="1" presetClass="exit" presetSubtype="0" fill="hold" nodeType="withEffect">
                                  <p:stCondLst>
                                    <p:cond delay="24000"/>
                                  </p:stCondLst>
                                  <p:childTnLst>
                                    <p:set>
                                      <p:cBhvr>
                                        <p:cTn id="48" dur="1" fill="hold">
                                          <p:stCondLst>
                                            <p:cond delay="999"/>
                                          </p:stCondLst>
                                        </p:cTn>
                                        <p:tgtEl>
                                          <p:spTgt spid="18452"/>
                                        </p:tgtEl>
                                        <p:attrNameLst>
                                          <p:attrName>style.visibility</p:attrName>
                                        </p:attrNameLst>
                                      </p:cBhvr>
                                      <p:to>
                                        <p:strVal val="hidden"/>
                                      </p:to>
                                    </p:set>
                                  </p:childTnLst>
                                </p:cTn>
                              </p:par>
                              <p:par>
                                <p:cTn id="49" presetID="1" presetClass="entr" presetSubtype="0" fill="hold" grpId="0" nodeType="withEffect">
                                  <p:stCondLst>
                                    <p:cond delay="22000"/>
                                  </p:stCondLst>
                                  <p:childTnLst>
                                    <p:set>
                                      <p:cBhvr>
                                        <p:cTn id="50" dur="1" fill="hold">
                                          <p:stCondLst>
                                            <p:cond delay="999"/>
                                          </p:stCondLst>
                                        </p:cTn>
                                        <p:tgtEl>
                                          <p:spTgt spid="18453"/>
                                        </p:tgtEl>
                                        <p:attrNameLst>
                                          <p:attrName>style.visibility</p:attrName>
                                        </p:attrNameLst>
                                      </p:cBhvr>
                                      <p:to>
                                        <p:strVal val="visible"/>
                                      </p:to>
                                    </p:set>
                                  </p:childTnLst>
                                </p:cTn>
                              </p:par>
                              <p:par>
                                <p:cTn id="51" presetID="1" presetClass="exit" presetSubtype="0" fill="hold" nodeType="withEffect">
                                  <p:stCondLst>
                                    <p:cond delay="23000"/>
                                  </p:stCondLst>
                                  <p:childTnLst>
                                    <p:set>
                                      <p:cBhvr>
                                        <p:cTn id="52" dur="1" fill="hold">
                                          <p:stCondLst>
                                            <p:cond delay="999"/>
                                          </p:stCondLst>
                                        </p:cTn>
                                        <p:tgtEl>
                                          <p:spTgt spid="18453"/>
                                        </p:tgtEl>
                                        <p:attrNameLst>
                                          <p:attrName>style.visibility</p:attrName>
                                        </p:attrNameLst>
                                      </p:cBhvr>
                                      <p:to>
                                        <p:strVal val="hidden"/>
                                      </p:to>
                                    </p:set>
                                  </p:childTnLst>
                                </p:cTn>
                              </p:par>
                              <p:par>
                                <p:cTn id="53" presetID="1" presetClass="entr" presetSubtype="0" fill="hold" grpId="0" nodeType="withEffect">
                                  <p:stCondLst>
                                    <p:cond delay="21000"/>
                                  </p:stCondLst>
                                  <p:childTnLst>
                                    <p:set>
                                      <p:cBhvr>
                                        <p:cTn id="54" dur="1" fill="hold">
                                          <p:stCondLst>
                                            <p:cond delay="999"/>
                                          </p:stCondLst>
                                        </p:cTn>
                                        <p:tgtEl>
                                          <p:spTgt spid="18454"/>
                                        </p:tgtEl>
                                        <p:attrNameLst>
                                          <p:attrName>style.visibility</p:attrName>
                                        </p:attrNameLst>
                                      </p:cBhvr>
                                      <p:to>
                                        <p:strVal val="visible"/>
                                      </p:to>
                                    </p:set>
                                  </p:childTnLst>
                                </p:cTn>
                              </p:par>
                              <p:par>
                                <p:cTn id="55" presetID="1" presetClass="exit" presetSubtype="0" fill="hold" nodeType="withEffect">
                                  <p:stCondLst>
                                    <p:cond delay="22000"/>
                                  </p:stCondLst>
                                  <p:childTnLst>
                                    <p:set>
                                      <p:cBhvr>
                                        <p:cTn id="56" dur="1" fill="hold">
                                          <p:stCondLst>
                                            <p:cond delay="999"/>
                                          </p:stCondLst>
                                        </p:cTn>
                                        <p:tgtEl>
                                          <p:spTgt spid="18454"/>
                                        </p:tgtEl>
                                        <p:attrNameLst>
                                          <p:attrName>style.visibility</p:attrName>
                                        </p:attrNameLst>
                                      </p:cBhvr>
                                      <p:to>
                                        <p:strVal val="hidden"/>
                                      </p:to>
                                    </p:set>
                                  </p:childTnLst>
                                </p:cTn>
                              </p:par>
                              <p:par>
                                <p:cTn id="57" presetID="1" presetClass="entr" presetSubtype="0" fill="hold" grpId="0" nodeType="withEffect">
                                  <p:stCondLst>
                                    <p:cond delay="20000"/>
                                  </p:stCondLst>
                                  <p:childTnLst>
                                    <p:set>
                                      <p:cBhvr>
                                        <p:cTn id="58" dur="1" fill="hold">
                                          <p:stCondLst>
                                            <p:cond delay="999"/>
                                          </p:stCondLst>
                                        </p:cTn>
                                        <p:tgtEl>
                                          <p:spTgt spid="18455"/>
                                        </p:tgtEl>
                                        <p:attrNameLst>
                                          <p:attrName>style.visibility</p:attrName>
                                        </p:attrNameLst>
                                      </p:cBhvr>
                                      <p:to>
                                        <p:strVal val="visible"/>
                                      </p:to>
                                    </p:set>
                                  </p:childTnLst>
                                </p:cTn>
                              </p:par>
                              <p:par>
                                <p:cTn id="59" presetID="1" presetClass="exit" presetSubtype="0" fill="hold" nodeType="withEffect">
                                  <p:stCondLst>
                                    <p:cond delay="21000"/>
                                  </p:stCondLst>
                                  <p:childTnLst>
                                    <p:set>
                                      <p:cBhvr>
                                        <p:cTn id="60" dur="1" fill="hold">
                                          <p:stCondLst>
                                            <p:cond delay="999"/>
                                          </p:stCondLst>
                                        </p:cTn>
                                        <p:tgtEl>
                                          <p:spTgt spid="18455"/>
                                        </p:tgtEl>
                                        <p:attrNameLst>
                                          <p:attrName>style.visibility</p:attrName>
                                        </p:attrNameLst>
                                      </p:cBhvr>
                                      <p:to>
                                        <p:strVal val="hidden"/>
                                      </p:to>
                                    </p:set>
                                  </p:childTnLst>
                                </p:cTn>
                              </p:par>
                              <p:par>
                                <p:cTn id="61" presetID="1" presetClass="entr" presetSubtype="0" fill="hold" grpId="0" nodeType="withEffect">
                                  <p:stCondLst>
                                    <p:cond delay="19000"/>
                                  </p:stCondLst>
                                  <p:childTnLst>
                                    <p:set>
                                      <p:cBhvr>
                                        <p:cTn id="62" dur="1" fill="hold">
                                          <p:stCondLst>
                                            <p:cond delay="999"/>
                                          </p:stCondLst>
                                        </p:cTn>
                                        <p:tgtEl>
                                          <p:spTgt spid="18456"/>
                                        </p:tgtEl>
                                        <p:attrNameLst>
                                          <p:attrName>style.visibility</p:attrName>
                                        </p:attrNameLst>
                                      </p:cBhvr>
                                      <p:to>
                                        <p:strVal val="visible"/>
                                      </p:to>
                                    </p:set>
                                  </p:childTnLst>
                                </p:cTn>
                              </p:par>
                              <p:par>
                                <p:cTn id="63" presetID="1" presetClass="exit" presetSubtype="0" fill="hold" nodeType="withEffect">
                                  <p:stCondLst>
                                    <p:cond delay="20000"/>
                                  </p:stCondLst>
                                  <p:childTnLst>
                                    <p:set>
                                      <p:cBhvr>
                                        <p:cTn id="64" dur="1" fill="hold">
                                          <p:stCondLst>
                                            <p:cond delay="999"/>
                                          </p:stCondLst>
                                        </p:cTn>
                                        <p:tgtEl>
                                          <p:spTgt spid="18456"/>
                                        </p:tgtEl>
                                        <p:attrNameLst>
                                          <p:attrName>style.visibility</p:attrName>
                                        </p:attrNameLst>
                                      </p:cBhvr>
                                      <p:to>
                                        <p:strVal val="hidden"/>
                                      </p:to>
                                    </p:set>
                                  </p:childTnLst>
                                </p:cTn>
                              </p:par>
                              <p:par>
                                <p:cTn id="65" presetID="1" presetClass="entr" presetSubtype="0" fill="hold" grpId="0" nodeType="withEffect">
                                  <p:stCondLst>
                                    <p:cond delay="18000"/>
                                  </p:stCondLst>
                                  <p:childTnLst>
                                    <p:set>
                                      <p:cBhvr>
                                        <p:cTn id="66" dur="1" fill="hold">
                                          <p:stCondLst>
                                            <p:cond delay="999"/>
                                          </p:stCondLst>
                                        </p:cTn>
                                        <p:tgtEl>
                                          <p:spTgt spid="18457"/>
                                        </p:tgtEl>
                                        <p:attrNameLst>
                                          <p:attrName>style.visibility</p:attrName>
                                        </p:attrNameLst>
                                      </p:cBhvr>
                                      <p:to>
                                        <p:strVal val="visible"/>
                                      </p:to>
                                    </p:set>
                                  </p:childTnLst>
                                </p:cTn>
                              </p:par>
                              <p:par>
                                <p:cTn id="67" presetID="1" presetClass="exit" presetSubtype="0" fill="hold" nodeType="withEffect">
                                  <p:stCondLst>
                                    <p:cond delay="19000"/>
                                  </p:stCondLst>
                                  <p:childTnLst>
                                    <p:set>
                                      <p:cBhvr>
                                        <p:cTn id="68" dur="1" fill="hold">
                                          <p:stCondLst>
                                            <p:cond delay="999"/>
                                          </p:stCondLst>
                                        </p:cTn>
                                        <p:tgtEl>
                                          <p:spTgt spid="18457"/>
                                        </p:tgtEl>
                                        <p:attrNameLst>
                                          <p:attrName>style.visibility</p:attrName>
                                        </p:attrNameLst>
                                      </p:cBhvr>
                                      <p:to>
                                        <p:strVal val="hidden"/>
                                      </p:to>
                                    </p:set>
                                  </p:childTnLst>
                                </p:cTn>
                              </p:par>
                              <p:par>
                                <p:cTn id="69" presetID="1" presetClass="entr" presetSubtype="0" fill="hold" grpId="0" nodeType="withEffect">
                                  <p:stCondLst>
                                    <p:cond delay="17000"/>
                                  </p:stCondLst>
                                  <p:childTnLst>
                                    <p:set>
                                      <p:cBhvr>
                                        <p:cTn id="70" dur="1" fill="hold">
                                          <p:stCondLst>
                                            <p:cond delay="999"/>
                                          </p:stCondLst>
                                        </p:cTn>
                                        <p:tgtEl>
                                          <p:spTgt spid="18458"/>
                                        </p:tgtEl>
                                        <p:attrNameLst>
                                          <p:attrName>style.visibility</p:attrName>
                                        </p:attrNameLst>
                                      </p:cBhvr>
                                      <p:to>
                                        <p:strVal val="visible"/>
                                      </p:to>
                                    </p:set>
                                  </p:childTnLst>
                                </p:cTn>
                              </p:par>
                              <p:par>
                                <p:cTn id="71" presetID="1" presetClass="exit" presetSubtype="0" fill="hold" nodeType="withEffect">
                                  <p:stCondLst>
                                    <p:cond delay="18000"/>
                                  </p:stCondLst>
                                  <p:childTnLst>
                                    <p:set>
                                      <p:cBhvr>
                                        <p:cTn id="72" dur="1" fill="hold">
                                          <p:stCondLst>
                                            <p:cond delay="999"/>
                                          </p:stCondLst>
                                        </p:cTn>
                                        <p:tgtEl>
                                          <p:spTgt spid="18458"/>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999"/>
                                          </p:stCondLst>
                                        </p:cTn>
                                        <p:tgtEl>
                                          <p:spTgt spid="18459"/>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999"/>
                                          </p:stCondLst>
                                        </p:cTn>
                                        <p:tgtEl>
                                          <p:spTgt spid="18459"/>
                                        </p:tgtEl>
                                        <p:attrNameLst>
                                          <p:attrName>style.visibility</p:attrName>
                                        </p:attrNameLst>
                                      </p:cBhvr>
                                      <p:to>
                                        <p:strVal val="hidden"/>
                                      </p:to>
                                    </p:set>
                                  </p:childTnLst>
                                </p:cTn>
                              </p:par>
                              <p:par>
                                <p:cTn id="77" presetID="1" presetClass="entr" presetSubtype="0" fill="hold" grpId="0" nodeType="withEffect">
                                  <p:stCondLst>
                                    <p:cond delay="15000"/>
                                  </p:stCondLst>
                                  <p:childTnLst>
                                    <p:set>
                                      <p:cBhvr>
                                        <p:cTn id="78" dur="1" fill="hold">
                                          <p:stCondLst>
                                            <p:cond delay="999"/>
                                          </p:stCondLst>
                                        </p:cTn>
                                        <p:tgtEl>
                                          <p:spTgt spid="18460"/>
                                        </p:tgtEl>
                                        <p:attrNameLst>
                                          <p:attrName>style.visibility</p:attrName>
                                        </p:attrNameLst>
                                      </p:cBhvr>
                                      <p:to>
                                        <p:strVal val="visible"/>
                                      </p:to>
                                    </p:set>
                                  </p:childTnLst>
                                </p:cTn>
                              </p:par>
                              <p:par>
                                <p:cTn id="79" presetID="1" presetClass="exit" presetSubtype="0" fill="hold" nodeType="withEffect">
                                  <p:stCondLst>
                                    <p:cond delay="16000"/>
                                  </p:stCondLst>
                                  <p:childTnLst>
                                    <p:set>
                                      <p:cBhvr>
                                        <p:cTn id="80" dur="1" fill="hold">
                                          <p:stCondLst>
                                            <p:cond delay="999"/>
                                          </p:stCondLst>
                                        </p:cTn>
                                        <p:tgtEl>
                                          <p:spTgt spid="18460"/>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999"/>
                                          </p:stCondLst>
                                        </p:cTn>
                                        <p:tgtEl>
                                          <p:spTgt spid="18461"/>
                                        </p:tgtEl>
                                        <p:attrNameLst>
                                          <p:attrName>style.visibility</p:attrName>
                                        </p:attrNameLst>
                                      </p:cBhvr>
                                      <p:to>
                                        <p:strVal val="visible"/>
                                      </p:to>
                                    </p:set>
                                  </p:childTnLst>
                                </p:cTn>
                              </p:par>
                              <p:par>
                                <p:cTn id="83" presetID="1" presetClass="exit" presetSubtype="0" fill="hold" nodeType="withEffect">
                                  <p:stCondLst>
                                    <p:cond delay="15000"/>
                                  </p:stCondLst>
                                  <p:childTnLst>
                                    <p:set>
                                      <p:cBhvr>
                                        <p:cTn id="84" dur="1" fill="hold">
                                          <p:stCondLst>
                                            <p:cond delay="999"/>
                                          </p:stCondLst>
                                        </p:cTn>
                                        <p:tgtEl>
                                          <p:spTgt spid="18461"/>
                                        </p:tgtEl>
                                        <p:attrNameLst>
                                          <p:attrName>style.visibility</p:attrName>
                                        </p:attrNameLst>
                                      </p:cBhvr>
                                      <p:to>
                                        <p:strVal val="hidden"/>
                                      </p:to>
                                    </p:set>
                                  </p:childTnLst>
                                </p:cTn>
                              </p:par>
                              <p:par>
                                <p:cTn id="85" presetID="1" presetClass="entr" presetSubtype="0" fill="hold" grpId="0" nodeType="withEffect">
                                  <p:stCondLst>
                                    <p:cond delay="13000"/>
                                  </p:stCondLst>
                                  <p:childTnLst>
                                    <p:set>
                                      <p:cBhvr>
                                        <p:cTn id="86" dur="1" fill="hold">
                                          <p:stCondLst>
                                            <p:cond delay="999"/>
                                          </p:stCondLst>
                                        </p:cTn>
                                        <p:tgtEl>
                                          <p:spTgt spid="18462"/>
                                        </p:tgtEl>
                                        <p:attrNameLst>
                                          <p:attrName>style.visibility</p:attrName>
                                        </p:attrNameLst>
                                      </p:cBhvr>
                                      <p:to>
                                        <p:strVal val="visible"/>
                                      </p:to>
                                    </p:set>
                                  </p:childTnLst>
                                </p:cTn>
                              </p:par>
                              <p:par>
                                <p:cTn id="87" presetID="1" presetClass="exit" presetSubtype="0" fill="hold" nodeType="withEffect">
                                  <p:stCondLst>
                                    <p:cond delay="14000"/>
                                  </p:stCondLst>
                                  <p:childTnLst>
                                    <p:set>
                                      <p:cBhvr>
                                        <p:cTn id="88" dur="1" fill="hold">
                                          <p:stCondLst>
                                            <p:cond delay="999"/>
                                          </p:stCondLst>
                                        </p:cTn>
                                        <p:tgtEl>
                                          <p:spTgt spid="18462"/>
                                        </p:tgtEl>
                                        <p:attrNameLst>
                                          <p:attrName>style.visibility</p:attrName>
                                        </p:attrNameLst>
                                      </p:cBhvr>
                                      <p:to>
                                        <p:strVal val="hidden"/>
                                      </p:to>
                                    </p:set>
                                  </p:childTnLst>
                                </p:cTn>
                              </p:par>
                              <p:par>
                                <p:cTn id="89" presetID="1" presetClass="entr" presetSubtype="0" fill="hold" grpId="0" nodeType="withEffect">
                                  <p:stCondLst>
                                    <p:cond delay="12000"/>
                                  </p:stCondLst>
                                  <p:childTnLst>
                                    <p:set>
                                      <p:cBhvr>
                                        <p:cTn id="90" dur="1" fill="hold">
                                          <p:stCondLst>
                                            <p:cond delay="999"/>
                                          </p:stCondLst>
                                        </p:cTn>
                                        <p:tgtEl>
                                          <p:spTgt spid="18463"/>
                                        </p:tgtEl>
                                        <p:attrNameLst>
                                          <p:attrName>style.visibility</p:attrName>
                                        </p:attrNameLst>
                                      </p:cBhvr>
                                      <p:to>
                                        <p:strVal val="visible"/>
                                      </p:to>
                                    </p:set>
                                  </p:childTnLst>
                                </p:cTn>
                              </p:par>
                              <p:par>
                                <p:cTn id="91" presetID="1" presetClass="exit" presetSubtype="0" fill="hold" nodeType="withEffect">
                                  <p:stCondLst>
                                    <p:cond delay="13000"/>
                                  </p:stCondLst>
                                  <p:childTnLst>
                                    <p:set>
                                      <p:cBhvr>
                                        <p:cTn id="92" dur="1" fill="hold">
                                          <p:stCondLst>
                                            <p:cond delay="999"/>
                                          </p:stCondLst>
                                        </p:cTn>
                                        <p:tgtEl>
                                          <p:spTgt spid="18463"/>
                                        </p:tgtEl>
                                        <p:attrNameLst>
                                          <p:attrName>style.visibility</p:attrName>
                                        </p:attrNameLst>
                                      </p:cBhvr>
                                      <p:to>
                                        <p:strVal val="hidden"/>
                                      </p:to>
                                    </p:set>
                                  </p:childTnLst>
                                </p:cTn>
                              </p:par>
                              <p:par>
                                <p:cTn id="93" presetID="1" presetClass="entr" presetSubtype="0" fill="hold" grpId="0" nodeType="withEffect">
                                  <p:stCondLst>
                                    <p:cond delay="11000"/>
                                  </p:stCondLst>
                                  <p:childTnLst>
                                    <p:set>
                                      <p:cBhvr>
                                        <p:cTn id="94" dur="1" fill="hold">
                                          <p:stCondLst>
                                            <p:cond delay="999"/>
                                          </p:stCondLst>
                                        </p:cTn>
                                        <p:tgtEl>
                                          <p:spTgt spid="18464"/>
                                        </p:tgtEl>
                                        <p:attrNameLst>
                                          <p:attrName>style.visibility</p:attrName>
                                        </p:attrNameLst>
                                      </p:cBhvr>
                                      <p:to>
                                        <p:strVal val="visible"/>
                                      </p:to>
                                    </p:set>
                                  </p:childTnLst>
                                </p:cTn>
                              </p:par>
                              <p:par>
                                <p:cTn id="95" presetID="1" presetClass="exit" presetSubtype="0" fill="hold" nodeType="withEffect">
                                  <p:stCondLst>
                                    <p:cond delay="12000"/>
                                  </p:stCondLst>
                                  <p:childTnLst>
                                    <p:set>
                                      <p:cBhvr>
                                        <p:cTn id="96" dur="1" fill="hold">
                                          <p:stCondLst>
                                            <p:cond delay="999"/>
                                          </p:stCondLst>
                                        </p:cTn>
                                        <p:tgtEl>
                                          <p:spTgt spid="18464"/>
                                        </p:tgtEl>
                                        <p:attrNameLst>
                                          <p:attrName>style.visibility</p:attrName>
                                        </p:attrNameLst>
                                      </p:cBhvr>
                                      <p:to>
                                        <p:strVal val="hidden"/>
                                      </p:to>
                                    </p:set>
                                  </p:childTnLst>
                                </p:cTn>
                              </p:par>
                              <p:par>
                                <p:cTn id="97" presetID="1" presetClass="entr" presetSubtype="0" fill="hold" grpId="0" nodeType="withEffect">
                                  <p:stCondLst>
                                    <p:cond delay="10000"/>
                                  </p:stCondLst>
                                  <p:childTnLst>
                                    <p:set>
                                      <p:cBhvr>
                                        <p:cTn id="98" dur="1" fill="hold">
                                          <p:stCondLst>
                                            <p:cond delay="999"/>
                                          </p:stCondLst>
                                        </p:cTn>
                                        <p:tgtEl>
                                          <p:spTgt spid="18465"/>
                                        </p:tgtEl>
                                        <p:attrNameLst>
                                          <p:attrName>style.visibility</p:attrName>
                                        </p:attrNameLst>
                                      </p:cBhvr>
                                      <p:to>
                                        <p:strVal val="visible"/>
                                      </p:to>
                                    </p:set>
                                  </p:childTnLst>
                                </p:cTn>
                              </p:par>
                              <p:par>
                                <p:cTn id="99" presetID="1" presetClass="exit" presetSubtype="0" fill="hold" nodeType="withEffect">
                                  <p:stCondLst>
                                    <p:cond delay="11000"/>
                                  </p:stCondLst>
                                  <p:childTnLst>
                                    <p:set>
                                      <p:cBhvr>
                                        <p:cTn id="100" dur="1" fill="hold">
                                          <p:stCondLst>
                                            <p:cond delay="999"/>
                                          </p:stCondLst>
                                        </p:cTn>
                                        <p:tgtEl>
                                          <p:spTgt spid="18465"/>
                                        </p:tgtEl>
                                        <p:attrNameLst>
                                          <p:attrName>style.visibility</p:attrName>
                                        </p:attrNameLst>
                                      </p:cBhvr>
                                      <p:to>
                                        <p:strVal val="hidden"/>
                                      </p:to>
                                    </p:set>
                                  </p:childTnLst>
                                </p:cTn>
                              </p:par>
                              <p:par>
                                <p:cTn id="101" presetID="1" presetClass="entr" presetSubtype="0" fill="hold" grpId="0" nodeType="withEffect">
                                  <p:stCondLst>
                                    <p:cond delay="9000"/>
                                  </p:stCondLst>
                                  <p:childTnLst>
                                    <p:set>
                                      <p:cBhvr>
                                        <p:cTn id="102" dur="1" fill="hold">
                                          <p:stCondLst>
                                            <p:cond delay="999"/>
                                          </p:stCondLst>
                                        </p:cTn>
                                        <p:tgtEl>
                                          <p:spTgt spid="18466"/>
                                        </p:tgtEl>
                                        <p:attrNameLst>
                                          <p:attrName>style.visibility</p:attrName>
                                        </p:attrNameLst>
                                      </p:cBhvr>
                                      <p:to>
                                        <p:strVal val="visible"/>
                                      </p:to>
                                    </p:set>
                                  </p:childTnLst>
                                </p:cTn>
                              </p:par>
                              <p:par>
                                <p:cTn id="103" presetID="1" presetClass="exit" presetSubtype="0" fill="hold" nodeType="withEffect">
                                  <p:stCondLst>
                                    <p:cond delay="10000"/>
                                  </p:stCondLst>
                                  <p:childTnLst>
                                    <p:set>
                                      <p:cBhvr>
                                        <p:cTn id="104" dur="1" fill="hold">
                                          <p:stCondLst>
                                            <p:cond delay="999"/>
                                          </p:stCondLst>
                                        </p:cTn>
                                        <p:tgtEl>
                                          <p:spTgt spid="18466"/>
                                        </p:tgtEl>
                                        <p:attrNameLst>
                                          <p:attrName>style.visibility</p:attrName>
                                        </p:attrNameLst>
                                      </p:cBhvr>
                                      <p:to>
                                        <p:strVal val="hidden"/>
                                      </p:to>
                                    </p:set>
                                  </p:childTnLst>
                                </p:cTn>
                              </p:par>
                              <p:par>
                                <p:cTn id="105" presetID="1" presetClass="entr" presetSubtype="0" fill="hold" grpId="0" nodeType="withEffect">
                                  <p:stCondLst>
                                    <p:cond delay="8000"/>
                                  </p:stCondLst>
                                  <p:childTnLst>
                                    <p:set>
                                      <p:cBhvr>
                                        <p:cTn id="106" dur="1" fill="hold">
                                          <p:stCondLst>
                                            <p:cond delay="999"/>
                                          </p:stCondLst>
                                        </p:cTn>
                                        <p:tgtEl>
                                          <p:spTgt spid="18467"/>
                                        </p:tgtEl>
                                        <p:attrNameLst>
                                          <p:attrName>style.visibility</p:attrName>
                                        </p:attrNameLst>
                                      </p:cBhvr>
                                      <p:to>
                                        <p:strVal val="visible"/>
                                      </p:to>
                                    </p:set>
                                  </p:childTnLst>
                                </p:cTn>
                              </p:par>
                              <p:par>
                                <p:cTn id="107" presetID="1" presetClass="exit" presetSubtype="0" fill="hold" nodeType="withEffect">
                                  <p:stCondLst>
                                    <p:cond delay="9000"/>
                                  </p:stCondLst>
                                  <p:childTnLst>
                                    <p:set>
                                      <p:cBhvr>
                                        <p:cTn id="108" dur="1" fill="hold">
                                          <p:stCondLst>
                                            <p:cond delay="999"/>
                                          </p:stCondLst>
                                        </p:cTn>
                                        <p:tgtEl>
                                          <p:spTgt spid="18467"/>
                                        </p:tgtEl>
                                        <p:attrNameLst>
                                          <p:attrName>style.visibility</p:attrName>
                                        </p:attrNameLst>
                                      </p:cBhvr>
                                      <p:to>
                                        <p:strVal val="hidden"/>
                                      </p:to>
                                    </p:set>
                                  </p:childTnLst>
                                </p:cTn>
                              </p:par>
                              <p:par>
                                <p:cTn id="109" presetID="1" presetClass="entr" presetSubtype="0" fill="hold" grpId="0" nodeType="withEffect">
                                  <p:stCondLst>
                                    <p:cond delay="7000"/>
                                  </p:stCondLst>
                                  <p:childTnLst>
                                    <p:set>
                                      <p:cBhvr>
                                        <p:cTn id="110" dur="1" fill="hold">
                                          <p:stCondLst>
                                            <p:cond delay="999"/>
                                          </p:stCondLst>
                                        </p:cTn>
                                        <p:tgtEl>
                                          <p:spTgt spid="18468"/>
                                        </p:tgtEl>
                                        <p:attrNameLst>
                                          <p:attrName>style.visibility</p:attrName>
                                        </p:attrNameLst>
                                      </p:cBhvr>
                                      <p:to>
                                        <p:strVal val="visible"/>
                                      </p:to>
                                    </p:set>
                                  </p:childTnLst>
                                </p:cTn>
                              </p:par>
                              <p:par>
                                <p:cTn id="111" presetID="1" presetClass="exit" presetSubtype="0" fill="hold" nodeType="withEffect">
                                  <p:stCondLst>
                                    <p:cond delay="8000"/>
                                  </p:stCondLst>
                                  <p:childTnLst>
                                    <p:set>
                                      <p:cBhvr>
                                        <p:cTn id="112" dur="1" fill="hold">
                                          <p:stCondLst>
                                            <p:cond delay="999"/>
                                          </p:stCondLst>
                                        </p:cTn>
                                        <p:tgtEl>
                                          <p:spTgt spid="18468"/>
                                        </p:tgtEl>
                                        <p:attrNameLst>
                                          <p:attrName>style.visibility</p:attrName>
                                        </p:attrNameLst>
                                      </p:cBhvr>
                                      <p:to>
                                        <p:strVal val="hidden"/>
                                      </p:to>
                                    </p:set>
                                  </p:childTnLst>
                                </p:cTn>
                              </p:par>
                              <p:par>
                                <p:cTn id="113" presetID="1" presetClass="entr" presetSubtype="0" fill="hold" grpId="0" nodeType="withEffect">
                                  <p:stCondLst>
                                    <p:cond delay="6000"/>
                                  </p:stCondLst>
                                  <p:childTnLst>
                                    <p:set>
                                      <p:cBhvr>
                                        <p:cTn id="114" dur="1" fill="hold">
                                          <p:stCondLst>
                                            <p:cond delay="999"/>
                                          </p:stCondLst>
                                        </p:cTn>
                                        <p:tgtEl>
                                          <p:spTgt spid="18469"/>
                                        </p:tgtEl>
                                        <p:attrNameLst>
                                          <p:attrName>style.visibility</p:attrName>
                                        </p:attrNameLst>
                                      </p:cBhvr>
                                      <p:to>
                                        <p:strVal val="visible"/>
                                      </p:to>
                                    </p:set>
                                  </p:childTnLst>
                                </p:cTn>
                              </p:par>
                              <p:par>
                                <p:cTn id="115" presetID="1" presetClass="exit" presetSubtype="0" fill="hold" nodeType="withEffect">
                                  <p:stCondLst>
                                    <p:cond delay="7000"/>
                                  </p:stCondLst>
                                  <p:childTnLst>
                                    <p:set>
                                      <p:cBhvr>
                                        <p:cTn id="116" dur="1" fill="hold">
                                          <p:stCondLst>
                                            <p:cond delay="999"/>
                                          </p:stCondLst>
                                        </p:cTn>
                                        <p:tgtEl>
                                          <p:spTgt spid="18469"/>
                                        </p:tgtEl>
                                        <p:attrNameLst>
                                          <p:attrName>style.visibility</p:attrName>
                                        </p:attrNameLst>
                                      </p:cBhvr>
                                      <p:to>
                                        <p:strVal val="hidden"/>
                                      </p:to>
                                    </p:set>
                                  </p:childTnLst>
                                </p:cTn>
                              </p:par>
                              <p:par>
                                <p:cTn id="117" presetID="1" presetClass="entr" presetSubtype="0" fill="hold" grpId="0" nodeType="withEffect">
                                  <p:stCondLst>
                                    <p:cond delay="5000"/>
                                  </p:stCondLst>
                                  <p:childTnLst>
                                    <p:set>
                                      <p:cBhvr>
                                        <p:cTn id="118" dur="1" fill="hold">
                                          <p:stCondLst>
                                            <p:cond delay="999"/>
                                          </p:stCondLst>
                                        </p:cTn>
                                        <p:tgtEl>
                                          <p:spTgt spid="18470"/>
                                        </p:tgtEl>
                                        <p:attrNameLst>
                                          <p:attrName>style.visibility</p:attrName>
                                        </p:attrNameLst>
                                      </p:cBhvr>
                                      <p:to>
                                        <p:strVal val="visible"/>
                                      </p:to>
                                    </p:set>
                                  </p:childTnLst>
                                </p:cTn>
                              </p:par>
                              <p:par>
                                <p:cTn id="119" presetID="1" presetClass="exit" presetSubtype="0" fill="hold" nodeType="withEffect">
                                  <p:stCondLst>
                                    <p:cond delay="6000"/>
                                  </p:stCondLst>
                                  <p:childTnLst>
                                    <p:set>
                                      <p:cBhvr>
                                        <p:cTn id="120" dur="1" fill="hold">
                                          <p:stCondLst>
                                            <p:cond delay="999"/>
                                          </p:stCondLst>
                                        </p:cTn>
                                        <p:tgtEl>
                                          <p:spTgt spid="18470"/>
                                        </p:tgtEl>
                                        <p:attrNameLst>
                                          <p:attrName>style.visibility</p:attrName>
                                        </p:attrNameLst>
                                      </p:cBhvr>
                                      <p:to>
                                        <p:strVal val="hidden"/>
                                      </p:to>
                                    </p:set>
                                  </p:childTnLst>
                                </p:cTn>
                              </p:par>
                              <p:par>
                                <p:cTn id="121" presetID="1" presetClass="entr" presetSubtype="0" fill="hold" grpId="0" nodeType="withEffect">
                                  <p:stCondLst>
                                    <p:cond delay="4000"/>
                                  </p:stCondLst>
                                  <p:childTnLst>
                                    <p:set>
                                      <p:cBhvr>
                                        <p:cTn id="122" dur="1" fill="hold">
                                          <p:stCondLst>
                                            <p:cond delay="999"/>
                                          </p:stCondLst>
                                        </p:cTn>
                                        <p:tgtEl>
                                          <p:spTgt spid="18471"/>
                                        </p:tgtEl>
                                        <p:attrNameLst>
                                          <p:attrName>style.visibility</p:attrName>
                                        </p:attrNameLst>
                                      </p:cBhvr>
                                      <p:to>
                                        <p:strVal val="visible"/>
                                      </p:to>
                                    </p:set>
                                  </p:childTnLst>
                                </p:cTn>
                              </p:par>
                              <p:par>
                                <p:cTn id="123" presetID="1" presetClass="exit" presetSubtype="0" fill="hold" nodeType="withEffect">
                                  <p:stCondLst>
                                    <p:cond delay="5000"/>
                                  </p:stCondLst>
                                  <p:childTnLst>
                                    <p:set>
                                      <p:cBhvr>
                                        <p:cTn id="124" dur="1" fill="hold">
                                          <p:stCondLst>
                                            <p:cond delay="999"/>
                                          </p:stCondLst>
                                        </p:cTn>
                                        <p:tgtEl>
                                          <p:spTgt spid="18471"/>
                                        </p:tgtEl>
                                        <p:attrNameLst>
                                          <p:attrName>style.visibility</p:attrName>
                                        </p:attrNameLst>
                                      </p:cBhvr>
                                      <p:to>
                                        <p:strVal val="hidden"/>
                                      </p:to>
                                    </p:set>
                                  </p:childTnLst>
                                </p:cTn>
                              </p:par>
                              <p:par>
                                <p:cTn id="125" presetID="1" presetClass="entr" presetSubtype="0" fill="hold" grpId="0" nodeType="withEffect">
                                  <p:stCondLst>
                                    <p:cond delay="3000"/>
                                  </p:stCondLst>
                                  <p:childTnLst>
                                    <p:set>
                                      <p:cBhvr>
                                        <p:cTn id="126" dur="1" fill="hold">
                                          <p:stCondLst>
                                            <p:cond delay="999"/>
                                          </p:stCondLst>
                                        </p:cTn>
                                        <p:tgtEl>
                                          <p:spTgt spid="18472"/>
                                        </p:tgtEl>
                                        <p:attrNameLst>
                                          <p:attrName>style.visibility</p:attrName>
                                        </p:attrNameLst>
                                      </p:cBhvr>
                                      <p:to>
                                        <p:strVal val="visible"/>
                                      </p:to>
                                    </p:set>
                                  </p:childTnLst>
                                </p:cTn>
                              </p:par>
                              <p:par>
                                <p:cTn id="127" presetID="1" presetClass="exit" presetSubtype="0" fill="hold" nodeType="withEffect">
                                  <p:stCondLst>
                                    <p:cond delay="4000"/>
                                  </p:stCondLst>
                                  <p:childTnLst>
                                    <p:set>
                                      <p:cBhvr>
                                        <p:cTn id="128" dur="1" fill="hold">
                                          <p:stCondLst>
                                            <p:cond delay="999"/>
                                          </p:stCondLst>
                                        </p:cTn>
                                        <p:tgtEl>
                                          <p:spTgt spid="18472"/>
                                        </p:tgtEl>
                                        <p:attrNameLst>
                                          <p:attrName>style.visibility</p:attrName>
                                        </p:attrNameLst>
                                      </p:cBhvr>
                                      <p:to>
                                        <p:strVal val="hidden"/>
                                      </p:to>
                                    </p:set>
                                  </p:childTnLst>
                                </p:cTn>
                              </p:par>
                              <p:par>
                                <p:cTn id="129" presetID="1" presetClass="entr" presetSubtype="0" fill="hold" grpId="0" nodeType="withEffect">
                                  <p:stCondLst>
                                    <p:cond delay="2000"/>
                                  </p:stCondLst>
                                  <p:childTnLst>
                                    <p:set>
                                      <p:cBhvr>
                                        <p:cTn id="130" dur="1" fill="hold">
                                          <p:stCondLst>
                                            <p:cond delay="999"/>
                                          </p:stCondLst>
                                        </p:cTn>
                                        <p:tgtEl>
                                          <p:spTgt spid="18473"/>
                                        </p:tgtEl>
                                        <p:attrNameLst>
                                          <p:attrName>style.visibility</p:attrName>
                                        </p:attrNameLst>
                                      </p:cBhvr>
                                      <p:to>
                                        <p:strVal val="visible"/>
                                      </p:to>
                                    </p:set>
                                  </p:childTnLst>
                                </p:cTn>
                              </p:par>
                              <p:par>
                                <p:cTn id="131" presetID="1" presetClass="exit" presetSubtype="0" fill="hold" nodeType="withEffect">
                                  <p:stCondLst>
                                    <p:cond delay="3000"/>
                                  </p:stCondLst>
                                  <p:childTnLst>
                                    <p:set>
                                      <p:cBhvr>
                                        <p:cTn id="132" dur="1" fill="hold">
                                          <p:stCondLst>
                                            <p:cond delay="999"/>
                                          </p:stCondLst>
                                        </p:cTn>
                                        <p:tgtEl>
                                          <p:spTgt spid="18473"/>
                                        </p:tgtEl>
                                        <p:attrNameLst>
                                          <p:attrName>style.visibility</p:attrName>
                                        </p:attrNameLst>
                                      </p:cBhvr>
                                      <p:to>
                                        <p:strVal val="hidden"/>
                                      </p:to>
                                    </p:set>
                                  </p:childTnLst>
                                </p:cTn>
                              </p:par>
                              <p:par>
                                <p:cTn id="133" presetID="1" presetClass="entr" presetSubtype="0" fill="hold" grpId="0" nodeType="withEffect">
                                  <p:stCondLst>
                                    <p:cond delay="1000"/>
                                  </p:stCondLst>
                                  <p:childTnLst>
                                    <p:set>
                                      <p:cBhvr>
                                        <p:cTn id="134" dur="1" fill="hold">
                                          <p:stCondLst>
                                            <p:cond delay="999"/>
                                          </p:stCondLst>
                                        </p:cTn>
                                        <p:tgtEl>
                                          <p:spTgt spid="18474"/>
                                        </p:tgtEl>
                                        <p:attrNameLst>
                                          <p:attrName>style.visibility</p:attrName>
                                        </p:attrNameLst>
                                      </p:cBhvr>
                                      <p:to>
                                        <p:strVal val="visible"/>
                                      </p:to>
                                    </p:set>
                                  </p:childTnLst>
                                </p:cTn>
                              </p:par>
                              <p:par>
                                <p:cTn id="135" presetID="1" presetClass="exit" presetSubtype="0" fill="hold" nodeType="withEffect">
                                  <p:stCondLst>
                                    <p:cond delay="2000"/>
                                  </p:stCondLst>
                                  <p:childTnLst>
                                    <p:set>
                                      <p:cBhvr>
                                        <p:cTn id="136" dur="1" fill="hold">
                                          <p:stCondLst>
                                            <p:cond delay="999"/>
                                          </p:stCondLst>
                                        </p:cTn>
                                        <p:tgtEl>
                                          <p:spTgt spid="18474"/>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999"/>
                                          </p:stCondLst>
                                        </p:cTn>
                                        <p:tgtEl>
                                          <p:spTgt spid="18475"/>
                                        </p:tgtEl>
                                        <p:attrNameLst>
                                          <p:attrName>style.visibility</p:attrName>
                                        </p:attrNameLst>
                                      </p:cBhvr>
                                      <p:to>
                                        <p:strVal val="visible"/>
                                      </p:to>
                                    </p:set>
                                  </p:childTnLst>
                                </p:cTn>
                              </p:par>
                              <p:par>
                                <p:cTn id="139" presetID="1" presetClass="exit" presetSubtype="0" fill="hold" nodeType="withEffect">
                                  <p:stCondLst>
                                    <p:cond delay="1000"/>
                                  </p:stCondLst>
                                  <p:childTnLst>
                                    <p:set>
                                      <p:cBhvr>
                                        <p:cTn id="140" dur="1" fill="hold">
                                          <p:stCondLst>
                                            <p:cond delay="999"/>
                                          </p:stCondLst>
                                        </p:cTn>
                                        <p:tgtEl>
                                          <p:spTgt spid="184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8" grpId="0"/>
      <p:bldP spid="18442" grpId="0"/>
      <p:bldP spid="18446" grpId="0"/>
      <p:bldP spid="18447" grpId="0"/>
      <p:bldP spid="18448" grpId="0"/>
      <p:bldP spid="18449" grpId="0"/>
      <p:bldP spid="18450" grpId="0"/>
      <p:bldP spid="18451" grpId="0"/>
      <p:bldP spid="18452" grpId="0"/>
      <p:bldP spid="18453" grpId="0"/>
      <p:bldP spid="18454" grpId="0"/>
      <p:bldP spid="18455" grpId="0"/>
      <p:bldP spid="18456" grpId="0"/>
      <p:bldP spid="18457" grpId="0"/>
      <p:bldP spid="18458" grpId="0"/>
      <p:bldP spid="18459" grpId="0"/>
      <p:bldP spid="18460" grpId="0"/>
      <p:bldP spid="18461" grpId="0"/>
      <p:bldP spid="18462" grpId="0"/>
      <p:bldP spid="18463" grpId="0"/>
      <p:bldP spid="18464" grpId="0"/>
      <p:bldP spid="18465" grpId="0"/>
      <p:bldP spid="18466" grpId="0"/>
      <p:bldP spid="18467" grpId="0"/>
      <p:bldP spid="18468" grpId="0"/>
      <p:bldP spid="18469" grpId="0"/>
      <p:bldP spid="18470" grpId="0"/>
      <p:bldP spid="18471" grpId="0"/>
      <p:bldP spid="18472" grpId="0"/>
      <p:bldP spid="18473" grpId="0"/>
      <p:bldP spid="18474" grpId="0"/>
      <p:bldP spid="18475"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CAE8AA"/>
        </a:solidFill>
      </p:bgPr>
    </p:bg>
    <p:spTree>
      <p:nvGrpSpPr>
        <p:cNvPr id="1" name=""/>
        <p:cNvGrpSpPr/>
        <p:nvPr/>
      </p:nvGrpSpPr>
      <p:grpSpPr/>
      <p:pic>
        <p:nvPicPr>
          <p:cNvPr id="19458"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115888" y="776288"/>
            <a:ext cx="3965575" cy="5173662"/>
          </a:xfrm>
          <a:prstGeom prst="rect">
            <a:avLst/>
          </a:prstGeom>
          <a:noFill/>
          <a:ln cap="flat">
            <a:noFill/>
            <a:prstDash val="solid"/>
            <a:round/>
            <a:headEnd type="none" w="med" len="med"/>
            <a:tailEnd type="none" w="med" len="med"/>
          </a:ln>
        </p:spPr>
      </p:pic>
      <p:sp>
        <p:nvSpPr>
          <p:cNvPr id="19459" name="כותרת 1"/>
          <p:cNvSpPr>
            <a:spLocks noGrp="1"/>
          </p:cNvSpPr>
          <p:nvPr>
            <p:ph type="ctrTitle"/>
          </p:nvPr>
        </p:nvSpPr>
        <p:spPr>
          <a:xfrm>
            <a:off x="4425950" y="575152"/>
            <a:ext cx="7229475" cy="844550"/>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66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שאלה שתיים עשרה</a:t>
            </a:r>
          </a:p>
        </p:txBody>
      </p:sp>
      <p:sp>
        <p:nvSpPr>
          <p:cNvPr id="19460" name="מלבן 4"/>
          <p:cNvSpPr/>
          <p:nvPr/>
        </p:nvSpPr>
        <p:spPr>
          <a:xfrm>
            <a:off x="3319463" y="1419225"/>
            <a:ext cx="7359650" cy="1754188"/>
          </a:xfrm>
          <a:prstGeom prst="rect">
            <a:avLst/>
          </a:prstGeom>
          <a:noFill/>
          <a:ln cap="flat">
            <a:noFill/>
            <a:prstDash val="solid"/>
            <a:round/>
            <a:headEnd type="none" w="med" len="med"/>
            <a:tailEnd type="none" w="med" len="med"/>
          </a:ln>
        </p:spPr>
        <p:txBody>
          <a:bodyPr wrap="squar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3600" b="1">
                <a:solidFill>
                  <a:srgbClr val="5B9BD5"/>
                </a:solidFill>
                <a:latin typeface="Guttman Haim-Condensed" panose="02010401010101010101" pitchFamily="2" charset="-79"/>
                <a:cs typeface="Guttman Haim-Condensed" panose="02010401010101010101" pitchFamily="2" charset="-79"/>
              </a:rPr>
              <a:t>מבחינה היסטורית: </a:t>
            </a:r>
            <a:br>
              <a:rPr lang="en-US" sz="3600" b="1">
                <a:solidFill>
                  <a:srgbClr val="5B9BD5"/>
                </a:solidFill>
                <a:latin typeface="Times New Roman" pitchFamily="18" charset="0"/>
                <a:cs typeface="Guttman Haim-Condensed" pitchFamily="2" charset="-79"/>
              </a:rPr>
            </a:br>
            <a:r>
              <a:rPr lang="he-IL" sz="3600" b="1">
                <a:solidFill>
                  <a:srgbClr val="5B9BD5"/>
                </a:solidFill>
                <a:latin typeface="Guttman Haim-Condensed" panose="02010401010101010101" pitchFamily="2" charset="-79"/>
                <a:cs typeface="Guttman Haim-Condensed" panose="02010401010101010101" pitchFamily="2" charset="-79"/>
              </a:rPr>
              <a:t>מה קדם למה</a:t>
            </a:r>
            <a:r>
              <a:rPr lang="en-US" sz="3600" b="1">
                <a:solidFill>
                  <a:srgbClr val="5B9BD5"/>
                </a:solidFill>
                <a:latin typeface="Times New Roman" pitchFamily="18" charset="0"/>
                <a:cs typeface="Guttman Haim-Condensed" pitchFamily="2" charset="-79"/>
              </a:rPr>
              <a:t> - </a:t>
            </a:r>
            <a:br>
              <a:rPr lang="en-US" sz="3600" b="1">
                <a:solidFill>
                  <a:srgbClr val="5B9BD5"/>
                </a:solidFill>
                <a:latin typeface="Times New Roman" pitchFamily="18" charset="0"/>
                <a:cs typeface="Guttman Haim-Condensed" pitchFamily="2" charset="-79"/>
              </a:rPr>
            </a:br>
            <a:r>
              <a:rPr lang="he-IL" sz="3600" b="1">
                <a:solidFill>
                  <a:srgbClr val="5B9BD5"/>
                </a:solidFill>
                <a:latin typeface="Guttman Haim-Condensed" panose="02010401010101010101" pitchFamily="2" charset="-79"/>
                <a:cs typeface="Guttman Haim-Condensed" panose="02010401010101010101" pitchFamily="2" charset="-79"/>
              </a:rPr>
              <a:t>חנוכה או פורים?</a:t>
            </a:r>
            <a:endParaRPr lang="he-IL" sz="3600" b="1">
              <a:solidFill>
                <a:srgbClr val="5B9BD5"/>
              </a:solidFill>
              <a:latin typeface="Guttman Haim-Condensed" panose="02010401010101010101" pitchFamily="2" charset="-79"/>
              <a:cs typeface="Guttman Haim-Condensed" panose="02010401010101010101" pitchFamily="2" charset="-79"/>
            </a:endParaRPr>
          </a:p>
        </p:txBody>
      </p:sp>
      <p:sp>
        <p:nvSpPr>
          <p:cNvPr id="19461" name="מלבן 2"/>
          <p:cNvSpPr/>
          <p:nvPr/>
        </p:nvSpPr>
        <p:spPr>
          <a:xfrm>
            <a:off x="638140" y="1410952"/>
            <a:ext cx="2919412" cy="2264110"/>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התשובה:</a:t>
            </a:r>
            <a:br>
              <a:rPr kumimoji="0" lang="en-US"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b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ב. פורים קדם לחנוכה</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מבחינה היסטורית, אירועי פורים אירעו בגלות שלאחר חורבן בית המקדש הראשון. לעומת זאת, בחנוכה הדליקו המכבים את המנורה בבית המקדש השני שהוקם מחדש</a:t>
            </a:r>
            <a:r>
              <a:rPr kumimoji="0" lang="he-IL" altLang="en-US" sz="2000" b="0"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Times New Roman" pitchFamily="18" charset="0"/>
                <a:ea typeface="Calibri Light"/>
                <a:cs typeface="Arial"/>
                <a:sym typeface="Wingdings" charset="2"/>
              </a:rPr>
              <a:t>.</a:t>
            </a:r>
          </a:p>
        </p:txBody>
      </p:sp>
      <p:sp>
        <p:nvSpPr>
          <p:cNvPr id="19462" name="מסגרת משופעת 7"/>
          <p:cNvSpPr/>
          <p:nvPr/>
        </p:nvSpPr>
        <p:spPr>
          <a:xfrm>
            <a:off x="8040688" y="3792538"/>
            <a:ext cx="2638425" cy="1263650"/>
          </a:xfrm>
          <a:prstGeom prst="bevel">
            <a:avLst>
              <a:gd name="adj" fmla="val 12500"/>
            </a:avLst>
          </a:prstGeom>
          <a:solidFill>
            <a:srgbClr val="FFFFFF"/>
          </a:solidFill>
          <a:ln w="12700" cap="flat">
            <a:solidFill>
              <a:srgbClr val="41719C"/>
            </a:solidFill>
            <a:prstDash val="solid"/>
            <a:miter lim="800000"/>
            <a:headEnd type="none" w="med" len="med"/>
            <a:tailEnd type="none" w="med" len="med"/>
          </a:ln>
        </p:spPr>
        <p:txBody>
          <a:bodyPr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a:solidFill>
                <a:srgbClr val="A9D18E"/>
              </a:solidFill>
              <a:latin typeface="Times New Roman" pitchFamily="18" charset="0"/>
            </a:endParaRPr>
          </a:p>
        </p:txBody>
      </p:sp>
      <p:pic>
        <p:nvPicPr>
          <p:cNvPr id="19463" name="תמונה 9"/>
          <p:cNvPicPr>
            <a:picLocks noChangeAspect="1"/>
          </p:cNvPicPr>
          <p:nvPr/>
        </p:nvPicPr>
        <p:blipFill>
          <a:blip r:embed="rId3"/>
          <a:stretch>
            <a:fillRect/>
          </a:stretch>
        </p:blipFill>
        <p:spPr>
          <a:xfrm>
            <a:off x="8040688" y="5173663"/>
            <a:ext cx="2638425" cy="1135062"/>
          </a:xfrm>
          <a:prstGeom prst="rect">
            <a:avLst/>
          </a:prstGeom>
          <a:noFill/>
          <a:ln cap="flat">
            <a:noFill/>
            <a:prstDash val="solid"/>
            <a:round/>
            <a:headEnd type="none" w="med" len="med"/>
            <a:tailEnd type="none" w="med" len="med"/>
          </a:ln>
        </p:spPr>
      </p:pic>
      <p:pic>
        <p:nvPicPr>
          <p:cNvPr id="19464" name="תמונה 12"/>
          <p:cNvPicPr>
            <a:picLocks noChangeAspect="1"/>
          </p:cNvPicPr>
          <p:nvPr/>
        </p:nvPicPr>
        <p:blipFill>
          <a:blip r:embed="rId3"/>
          <a:stretch>
            <a:fillRect/>
          </a:stretch>
        </p:blipFill>
        <p:spPr>
          <a:xfrm>
            <a:off x="4735513" y="3792538"/>
            <a:ext cx="2828925" cy="2497137"/>
          </a:xfrm>
          <a:prstGeom prst="rect">
            <a:avLst/>
          </a:prstGeom>
          <a:noFill/>
          <a:ln cap="flat">
            <a:noFill/>
            <a:prstDash val="solid"/>
            <a:round/>
            <a:headEnd type="none" w="med" len="med"/>
            <a:tailEnd type="none" w="med" len="med"/>
          </a:ln>
        </p:spPr>
      </p:pic>
      <p:sp>
        <p:nvSpPr>
          <p:cNvPr id="19465" name="TextBox 14"/>
          <p:cNvSpPr/>
          <p:nvPr/>
        </p:nvSpPr>
        <p:spPr>
          <a:xfrm>
            <a:off x="8207375" y="3944938"/>
            <a:ext cx="2305050" cy="1384300"/>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800" b="1">
                <a:solidFill>
                  <a:srgbClr val="0A02A6"/>
                </a:solidFill>
                <a:latin typeface="Calibri"/>
                <a:cs typeface="Calibri"/>
              </a:rPr>
              <a:t>א. חנוכה קדם לפורים</a:t>
            </a:r>
            <a:endParaRPr lang="he-IL" sz="2800" b="1">
              <a:solidFill>
                <a:srgbClr val="0A02A6"/>
              </a:solidFill>
              <a:latin typeface="Calibri"/>
              <a:cs typeface="Calibri"/>
            </a:endParaRPr>
          </a:p>
          <a:p>
            <a:pPr lvl="0" algn="ctr"/>
            <a:r>
              <a:rPr lang="he-IL" sz="2800">
                <a:solidFill>
                  <a:srgbClr val="0A02A6"/>
                </a:solidFill>
                <a:latin typeface="Calibri"/>
                <a:cs typeface="Calibri"/>
              </a:rPr>
              <a:t> </a:t>
            </a:r>
            <a:endParaRPr lang="he-IL" sz="2800">
              <a:solidFill>
                <a:srgbClr val="0A02A6"/>
              </a:solidFill>
              <a:latin typeface="Calibri"/>
              <a:cs typeface="Calibri"/>
            </a:endParaRPr>
          </a:p>
        </p:txBody>
      </p:sp>
      <p:sp>
        <p:nvSpPr>
          <p:cNvPr id="19466" name="TextBox 17"/>
          <p:cNvSpPr/>
          <p:nvPr/>
        </p:nvSpPr>
        <p:spPr>
          <a:xfrm>
            <a:off x="8253412" y="5264150"/>
            <a:ext cx="2254250" cy="954088"/>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t>ב. פורים קדם לחנוכה</a:t>
            </a:r>
          </a:p>
        </p:txBody>
      </p:sp>
      <p:sp>
        <p:nvSpPr>
          <p:cNvPr id="19467" name="TextBox 18"/>
          <p:cNvSpPr/>
          <p:nvPr/>
        </p:nvSpPr>
        <p:spPr>
          <a:xfrm>
            <a:off x="4872038" y="4133850"/>
            <a:ext cx="2614612" cy="1816100"/>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800" b="1">
                <a:solidFill>
                  <a:srgbClr val="0A02A6"/>
                </a:solidFill>
                <a:latin typeface="Calibri"/>
                <a:cs typeface="Calibri"/>
              </a:rPr>
              <a:t>ג. הם התרחשו באותה התקופה </a:t>
            </a:r>
            <a:br>
              <a:rPr lang="en-US" sz="2800" b="1">
                <a:solidFill>
                  <a:srgbClr val="0A02A6"/>
                </a:solidFill>
                <a:latin typeface="Calibri"/>
                <a:cs typeface="Calibri"/>
              </a:rPr>
            </a:br>
            <a:r>
              <a:rPr lang="he-IL" sz="2800" b="1">
                <a:solidFill>
                  <a:srgbClr val="0A02A6"/>
                </a:solidFill>
                <a:latin typeface="Calibri"/>
                <a:cs typeface="Calibri"/>
              </a:rPr>
              <a:t>(בפער של 20 שנה)</a:t>
            </a:r>
            <a:endParaRPr lang="he-IL" sz="2800" b="1">
              <a:solidFill>
                <a:srgbClr val="0A02A6"/>
              </a:solidFill>
              <a:latin typeface="Calibri"/>
              <a:cs typeface="Calibri"/>
            </a:endParaRPr>
          </a:p>
        </p:txBody>
      </p:sp>
      <p:sp>
        <p:nvSpPr>
          <p:cNvPr id="19468" name="אליפסה 20"/>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69" name="אליפסה 21"/>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70" name="אליפסה 22"/>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71" name="אליפסה 23"/>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72" name="אליפסה 24"/>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73" name="אליפסה 25"/>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74" name="אליפסה 26"/>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75" name="אליפסה 27"/>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76" name="אליפסה 28"/>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77" name="אליפסה 29"/>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78" name="אליפסה 30"/>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79" name="אליפסה 31"/>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80" name="אליפסה 32"/>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81" name="אליפסה 33"/>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82" name="אליפסה 34"/>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83" name="אליפסה 35"/>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84" name="אליפסה 36"/>
          <p:cNvSpPr/>
          <p:nvPr/>
        </p:nvSpPr>
        <p:spPr>
          <a:xfrm>
            <a:off x="9169400"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85" name="אליפסה 37"/>
          <p:cNvSpPr/>
          <p:nvPr/>
        </p:nvSpPr>
        <p:spPr>
          <a:xfrm>
            <a:off x="9151938"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86" name="אליפסה 38"/>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87" name="אליפסה 39"/>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88" name="אליפסה 40"/>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89" name="אליפסה 41"/>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90" name="אליפסה 42"/>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91" name="אליפסה 43"/>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92" name="אליפסה 44"/>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93" name="אליפסה 45"/>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94" name="אליפסה 46"/>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95" name="אליפסה 47"/>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96" name="אליפסה 48"/>
          <p:cNvSpPr/>
          <p:nvPr/>
        </p:nvSpPr>
        <p:spPr>
          <a:xfrm>
            <a:off x="9161462" y="1517650"/>
            <a:ext cx="2147888" cy="215741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8800" b="0" i="0" u="none" strike="noStrike" kern="1200" cap="none" spc="0" normalizeH="0" baseline="0" noProof="0">
              <a:solidFill>
                <a:schemeClr val="accent2"/>
              </a:solidFill>
              <a:uLnTx/>
              <a:uFillTx/>
              <a:latin typeface="Times New Roman" pitchFamily="18" charset="0"/>
            </a:endParaRPr>
          </a:p>
        </p:txBody>
      </p:sp>
      <p:sp>
        <p:nvSpPr>
          <p:cNvPr id="19497" name="אליפסה 49"/>
          <p:cNvSpPr/>
          <p:nvPr/>
        </p:nvSpPr>
        <p:spPr>
          <a:xfrm>
            <a:off x="9161462" y="1517650"/>
            <a:ext cx="2147888" cy="2157412"/>
          </a:xfrm>
          <a:prstGeom prst="ellipse">
            <a:avLst/>
          </a:prstGeom>
          <a:solidFill>
            <a:srgbClr val="FF000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8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31000"/>
                                  </p:stCondLst>
                                  <p:childTnLst>
                                    <p:set>
                                      <p:cBhvr>
                                        <p:cTn id="6" dur="1" fill="hold">
                                          <p:stCondLst>
                                            <p:cond delay="0"/>
                                          </p:stCondLst>
                                        </p:cTn>
                                        <p:tgtEl>
                                          <p:spTgt spid="19461"/>
                                        </p:tgtEl>
                                        <p:attrNameLst>
                                          <p:attrName>style.visibility</p:attrName>
                                        </p:attrNameLst>
                                      </p:cBhvr>
                                      <p:to>
                                        <p:strVal val="visible"/>
                                      </p:to>
                                    </p:set>
                                    <p:anim calcmode="lin" valueType="num">
                                      <p:cBhvr additive="base">
                                        <p:cTn id="7" dur="500" fill="hold"/>
                                        <p:tgtEl>
                                          <p:spTgt spid="19461"/>
                                        </p:tgtEl>
                                        <p:attrNameLst>
                                          <p:attrName>ppt_x</p:attrName>
                                        </p:attrNameLst>
                                      </p:cBhvr>
                                      <p:tavLst>
                                        <p:tav tm="0">
                                          <p:val>
                                            <p:strVal val="#ppt_x"/>
                                          </p:val>
                                        </p:tav>
                                        <p:tav tm="100000">
                                          <p:val>
                                            <p:strVal val="#ppt_x"/>
                                          </p:val>
                                        </p:tav>
                                      </p:tavLst>
                                    </p:anim>
                                    <p:anim calcmode="lin" valueType="num">
                                      <p:cBhvr additive="base">
                                        <p:cTn id="8" dur="500" fill="hold"/>
                                        <p:tgtEl>
                                          <p:spTgt spid="19461"/>
                                        </p:tgtEl>
                                        <p:attrNameLst>
                                          <p:attrName>ppt_y</p:attrName>
                                        </p:attrNameLst>
                                      </p:cBhvr>
                                      <p:tavLst>
                                        <p:tav tm="0">
                                          <p:val>
                                            <p:strVal val="1+#ppt_h/2"/>
                                          </p:val>
                                        </p:tav>
                                        <p:tav tm="100000">
                                          <p:val>
                                            <p:strVal val="#ppt_y"/>
                                          </p:val>
                                        </p:tav>
                                      </p:tavLst>
                                    </p:anim>
                                  </p:childTnLst>
                                </p:cTn>
                              </p:par>
                              <p:par>
                                <p:cTn id="9" presetID="32" presetClass="emph" presetSubtype="0" fill="hold" grpId="0" nodeType="withEffect">
                                  <p:stCondLst>
                                    <p:cond delay="31000"/>
                                  </p:stCondLst>
                                  <p:childTnLst>
                                    <p:animRot by="120000">
                                      <p:cBhvr>
                                        <p:cTn id="10" dur="200" fill="hold">
                                          <p:stCondLst>
                                            <p:cond delay="0"/>
                                          </p:stCondLst>
                                        </p:cTn>
                                        <p:tgtEl>
                                          <p:spTgt spid="19466"/>
                                        </p:tgtEl>
                                        <p:attrNameLst>
                                          <p:attrName>r</p:attrName>
                                        </p:attrNameLst>
                                      </p:cBhvr>
                                    </p:animRot>
                                    <p:animRot by="-240000">
                                      <p:cBhvr>
                                        <p:cTn id="11" dur="400" fill="hold">
                                          <p:stCondLst>
                                            <p:cond delay="400"/>
                                          </p:stCondLst>
                                        </p:cTn>
                                        <p:tgtEl>
                                          <p:spTgt spid="19466"/>
                                        </p:tgtEl>
                                        <p:attrNameLst>
                                          <p:attrName>r</p:attrName>
                                        </p:attrNameLst>
                                      </p:cBhvr>
                                    </p:animRot>
                                    <p:animRot by="240000">
                                      <p:cBhvr>
                                        <p:cTn id="12" dur="400" fill="hold">
                                          <p:stCondLst>
                                            <p:cond delay="800"/>
                                          </p:stCondLst>
                                        </p:cTn>
                                        <p:tgtEl>
                                          <p:spTgt spid="19466"/>
                                        </p:tgtEl>
                                        <p:attrNameLst>
                                          <p:attrName>r</p:attrName>
                                        </p:attrNameLst>
                                      </p:cBhvr>
                                    </p:animRot>
                                    <p:animRot by="-240000">
                                      <p:cBhvr>
                                        <p:cTn id="13" dur="400" fill="hold">
                                          <p:stCondLst>
                                            <p:cond delay="1200"/>
                                          </p:stCondLst>
                                        </p:cTn>
                                        <p:tgtEl>
                                          <p:spTgt spid="19466"/>
                                        </p:tgtEl>
                                        <p:attrNameLst>
                                          <p:attrName>r</p:attrName>
                                        </p:attrNameLst>
                                      </p:cBhvr>
                                    </p:animRot>
                                    <p:animRot by="120000">
                                      <p:cBhvr>
                                        <p:cTn id="14" dur="400" fill="hold">
                                          <p:stCondLst>
                                            <p:cond delay="1600"/>
                                          </p:stCondLst>
                                        </p:cTn>
                                        <p:tgtEl>
                                          <p:spTgt spid="19466"/>
                                        </p:tgtEl>
                                        <p:attrNameLst>
                                          <p:attrName>r</p:attrName>
                                        </p:attrNameLst>
                                      </p:cBhvr>
                                    </p:animRot>
                                  </p:childTnLst>
                                </p:cTn>
                              </p:par>
                              <p:par>
                                <p:cTn id="15" presetID="32" presetClass="emph" presetSubtype="0" fill="hold" nodeType="withEffect">
                                  <p:stCondLst>
                                    <p:cond delay="31000"/>
                                  </p:stCondLst>
                                  <p:childTnLst>
                                    <p:animRot by="120000">
                                      <p:cBhvr>
                                        <p:cTn id="16" dur="200" fill="hold">
                                          <p:stCondLst>
                                            <p:cond delay="0"/>
                                          </p:stCondLst>
                                        </p:cTn>
                                        <p:tgtEl>
                                          <p:spTgt spid="19463"/>
                                        </p:tgtEl>
                                        <p:attrNameLst>
                                          <p:attrName>r</p:attrName>
                                        </p:attrNameLst>
                                      </p:cBhvr>
                                    </p:animRot>
                                    <p:animRot by="-240000">
                                      <p:cBhvr>
                                        <p:cTn id="17" dur="400" fill="hold">
                                          <p:stCondLst>
                                            <p:cond delay="400"/>
                                          </p:stCondLst>
                                        </p:cTn>
                                        <p:tgtEl>
                                          <p:spTgt spid="19463"/>
                                        </p:tgtEl>
                                        <p:attrNameLst>
                                          <p:attrName>r</p:attrName>
                                        </p:attrNameLst>
                                      </p:cBhvr>
                                    </p:animRot>
                                    <p:animRot by="240000">
                                      <p:cBhvr>
                                        <p:cTn id="18" dur="400" fill="hold">
                                          <p:stCondLst>
                                            <p:cond delay="800"/>
                                          </p:stCondLst>
                                        </p:cTn>
                                        <p:tgtEl>
                                          <p:spTgt spid="19463"/>
                                        </p:tgtEl>
                                        <p:attrNameLst>
                                          <p:attrName>r</p:attrName>
                                        </p:attrNameLst>
                                      </p:cBhvr>
                                    </p:animRot>
                                    <p:animRot by="-240000">
                                      <p:cBhvr>
                                        <p:cTn id="19" dur="400" fill="hold">
                                          <p:stCondLst>
                                            <p:cond delay="1200"/>
                                          </p:stCondLst>
                                        </p:cTn>
                                        <p:tgtEl>
                                          <p:spTgt spid="19463"/>
                                        </p:tgtEl>
                                        <p:attrNameLst>
                                          <p:attrName>r</p:attrName>
                                        </p:attrNameLst>
                                      </p:cBhvr>
                                    </p:animRot>
                                    <p:animRot by="120000">
                                      <p:cBhvr>
                                        <p:cTn id="20" dur="400" fill="hold">
                                          <p:stCondLst>
                                            <p:cond delay="1600"/>
                                          </p:stCondLst>
                                        </p:cTn>
                                        <p:tgtEl>
                                          <p:spTgt spid="19463"/>
                                        </p:tgtEl>
                                        <p:attrNameLst>
                                          <p:attrName>r</p:attrName>
                                        </p:attrNameLst>
                                      </p:cBhvr>
                                    </p:animRot>
                                  </p:childTnLst>
                                </p:cTn>
                              </p:par>
                              <p:par>
                                <p:cTn id="21" presetID="1" presetClass="entr" presetSubtype="0" fill="hold" grpId="0" nodeType="withEffect">
                                  <p:stCondLst>
                                    <p:cond delay="29000"/>
                                  </p:stCondLst>
                                  <p:childTnLst>
                                    <p:set>
                                      <p:cBhvr>
                                        <p:cTn id="22" dur="1" fill="hold">
                                          <p:stCondLst>
                                            <p:cond delay="999"/>
                                          </p:stCondLst>
                                        </p:cTn>
                                        <p:tgtEl>
                                          <p:spTgt spid="19468"/>
                                        </p:tgtEl>
                                        <p:attrNameLst>
                                          <p:attrName>style.visibility</p:attrName>
                                        </p:attrNameLst>
                                      </p:cBhvr>
                                      <p:to>
                                        <p:strVal val="visible"/>
                                      </p:to>
                                    </p:set>
                                  </p:childTnLst>
                                </p:cTn>
                              </p:par>
                              <p:par>
                                <p:cTn id="23" presetID="1" presetClass="exit" presetSubtype="0" fill="hold" nodeType="withEffect">
                                  <p:stCondLst>
                                    <p:cond delay="30000"/>
                                  </p:stCondLst>
                                  <p:childTnLst>
                                    <p:set>
                                      <p:cBhvr>
                                        <p:cTn id="24" dur="1" fill="hold">
                                          <p:stCondLst>
                                            <p:cond delay="999"/>
                                          </p:stCondLst>
                                        </p:cTn>
                                        <p:tgtEl>
                                          <p:spTgt spid="19468"/>
                                        </p:tgtEl>
                                        <p:attrNameLst>
                                          <p:attrName>style.visibility</p:attrName>
                                        </p:attrNameLst>
                                      </p:cBhvr>
                                      <p:to>
                                        <p:strVal val="hidden"/>
                                      </p:to>
                                    </p:set>
                                  </p:childTnLst>
                                </p:cTn>
                              </p:par>
                              <p:par>
                                <p:cTn id="25" presetID="1" presetClass="entr" presetSubtype="0" fill="hold" grpId="0" nodeType="withEffect">
                                  <p:stCondLst>
                                    <p:cond delay="28000"/>
                                  </p:stCondLst>
                                  <p:childTnLst>
                                    <p:set>
                                      <p:cBhvr>
                                        <p:cTn id="26" dur="1" fill="hold">
                                          <p:stCondLst>
                                            <p:cond delay="999"/>
                                          </p:stCondLst>
                                        </p:cTn>
                                        <p:tgtEl>
                                          <p:spTgt spid="19469"/>
                                        </p:tgtEl>
                                        <p:attrNameLst>
                                          <p:attrName>style.visibility</p:attrName>
                                        </p:attrNameLst>
                                      </p:cBhvr>
                                      <p:to>
                                        <p:strVal val="visible"/>
                                      </p:to>
                                    </p:set>
                                  </p:childTnLst>
                                </p:cTn>
                              </p:par>
                              <p:par>
                                <p:cTn id="27" presetID="1" presetClass="exit" presetSubtype="0" fill="hold" nodeType="withEffect">
                                  <p:stCondLst>
                                    <p:cond delay="29000"/>
                                  </p:stCondLst>
                                  <p:childTnLst>
                                    <p:set>
                                      <p:cBhvr>
                                        <p:cTn id="28" dur="1" fill="hold">
                                          <p:stCondLst>
                                            <p:cond delay="999"/>
                                          </p:stCondLst>
                                        </p:cTn>
                                        <p:tgtEl>
                                          <p:spTgt spid="19469"/>
                                        </p:tgtEl>
                                        <p:attrNameLst>
                                          <p:attrName>style.visibility</p:attrName>
                                        </p:attrNameLst>
                                      </p:cBhvr>
                                      <p:to>
                                        <p:strVal val="hidden"/>
                                      </p:to>
                                    </p:set>
                                  </p:childTnLst>
                                </p:cTn>
                              </p:par>
                              <p:par>
                                <p:cTn id="29" presetID="1" presetClass="entr" presetSubtype="0" fill="hold" grpId="0" nodeType="withEffect">
                                  <p:stCondLst>
                                    <p:cond delay="27000"/>
                                  </p:stCondLst>
                                  <p:childTnLst>
                                    <p:set>
                                      <p:cBhvr>
                                        <p:cTn id="30" dur="1" fill="hold">
                                          <p:stCondLst>
                                            <p:cond delay="999"/>
                                          </p:stCondLst>
                                        </p:cTn>
                                        <p:tgtEl>
                                          <p:spTgt spid="19470"/>
                                        </p:tgtEl>
                                        <p:attrNameLst>
                                          <p:attrName>style.visibility</p:attrName>
                                        </p:attrNameLst>
                                      </p:cBhvr>
                                      <p:to>
                                        <p:strVal val="visible"/>
                                      </p:to>
                                    </p:set>
                                  </p:childTnLst>
                                </p:cTn>
                              </p:par>
                              <p:par>
                                <p:cTn id="31" presetID="1" presetClass="exit" presetSubtype="0" fill="hold" nodeType="withEffect">
                                  <p:stCondLst>
                                    <p:cond delay="28000"/>
                                  </p:stCondLst>
                                  <p:childTnLst>
                                    <p:set>
                                      <p:cBhvr>
                                        <p:cTn id="32" dur="1" fill="hold">
                                          <p:stCondLst>
                                            <p:cond delay="999"/>
                                          </p:stCondLst>
                                        </p:cTn>
                                        <p:tgtEl>
                                          <p:spTgt spid="19470"/>
                                        </p:tgtEl>
                                        <p:attrNameLst>
                                          <p:attrName>style.visibility</p:attrName>
                                        </p:attrNameLst>
                                      </p:cBhvr>
                                      <p:to>
                                        <p:strVal val="hidden"/>
                                      </p:to>
                                    </p:set>
                                  </p:childTnLst>
                                </p:cTn>
                              </p:par>
                              <p:par>
                                <p:cTn id="33" presetID="1" presetClass="entr" presetSubtype="0" fill="hold" grpId="0" nodeType="withEffect">
                                  <p:stCondLst>
                                    <p:cond delay="26000"/>
                                  </p:stCondLst>
                                  <p:childTnLst>
                                    <p:set>
                                      <p:cBhvr>
                                        <p:cTn id="34" dur="1" fill="hold">
                                          <p:stCondLst>
                                            <p:cond delay="999"/>
                                          </p:stCondLst>
                                        </p:cTn>
                                        <p:tgtEl>
                                          <p:spTgt spid="19471"/>
                                        </p:tgtEl>
                                        <p:attrNameLst>
                                          <p:attrName>style.visibility</p:attrName>
                                        </p:attrNameLst>
                                      </p:cBhvr>
                                      <p:to>
                                        <p:strVal val="visible"/>
                                      </p:to>
                                    </p:set>
                                  </p:childTnLst>
                                </p:cTn>
                              </p:par>
                              <p:par>
                                <p:cTn id="35" presetID="1" presetClass="exit" presetSubtype="0" fill="hold" nodeType="withEffect">
                                  <p:stCondLst>
                                    <p:cond delay="27000"/>
                                  </p:stCondLst>
                                  <p:childTnLst>
                                    <p:set>
                                      <p:cBhvr>
                                        <p:cTn id="36" dur="1" fill="hold">
                                          <p:stCondLst>
                                            <p:cond delay="999"/>
                                          </p:stCondLst>
                                        </p:cTn>
                                        <p:tgtEl>
                                          <p:spTgt spid="19471"/>
                                        </p:tgtEl>
                                        <p:attrNameLst>
                                          <p:attrName>style.visibility</p:attrName>
                                        </p:attrNameLst>
                                      </p:cBhvr>
                                      <p:to>
                                        <p:strVal val="hidden"/>
                                      </p:to>
                                    </p:set>
                                  </p:childTnLst>
                                </p:cTn>
                              </p:par>
                              <p:par>
                                <p:cTn id="37" presetID="1" presetClass="entr" presetSubtype="0" fill="hold" grpId="0" nodeType="withEffect">
                                  <p:stCondLst>
                                    <p:cond delay="25000"/>
                                  </p:stCondLst>
                                  <p:childTnLst>
                                    <p:set>
                                      <p:cBhvr>
                                        <p:cTn id="38" dur="1" fill="hold">
                                          <p:stCondLst>
                                            <p:cond delay="999"/>
                                          </p:stCondLst>
                                        </p:cTn>
                                        <p:tgtEl>
                                          <p:spTgt spid="19472"/>
                                        </p:tgtEl>
                                        <p:attrNameLst>
                                          <p:attrName>style.visibility</p:attrName>
                                        </p:attrNameLst>
                                      </p:cBhvr>
                                      <p:to>
                                        <p:strVal val="visible"/>
                                      </p:to>
                                    </p:set>
                                  </p:childTnLst>
                                </p:cTn>
                              </p:par>
                              <p:par>
                                <p:cTn id="39" presetID="1" presetClass="exit" presetSubtype="0" fill="hold" nodeType="withEffect">
                                  <p:stCondLst>
                                    <p:cond delay="26000"/>
                                  </p:stCondLst>
                                  <p:childTnLst>
                                    <p:set>
                                      <p:cBhvr>
                                        <p:cTn id="40" dur="1" fill="hold">
                                          <p:stCondLst>
                                            <p:cond delay="999"/>
                                          </p:stCondLst>
                                        </p:cTn>
                                        <p:tgtEl>
                                          <p:spTgt spid="19472"/>
                                        </p:tgtEl>
                                        <p:attrNameLst>
                                          <p:attrName>style.visibility</p:attrName>
                                        </p:attrNameLst>
                                      </p:cBhvr>
                                      <p:to>
                                        <p:strVal val="hidden"/>
                                      </p:to>
                                    </p:set>
                                  </p:childTnLst>
                                </p:cTn>
                              </p:par>
                              <p:par>
                                <p:cTn id="41" presetID="1" presetClass="entr" presetSubtype="0" fill="hold" grpId="0" nodeType="withEffect">
                                  <p:stCondLst>
                                    <p:cond delay="24000"/>
                                  </p:stCondLst>
                                  <p:childTnLst>
                                    <p:set>
                                      <p:cBhvr>
                                        <p:cTn id="42" dur="1" fill="hold">
                                          <p:stCondLst>
                                            <p:cond delay="999"/>
                                          </p:stCondLst>
                                        </p:cTn>
                                        <p:tgtEl>
                                          <p:spTgt spid="19473"/>
                                        </p:tgtEl>
                                        <p:attrNameLst>
                                          <p:attrName>style.visibility</p:attrName>
                                        </p:attrNameLst>
                                      </p:cBhvr>
                                      <p:to>
                                        <p:strVal val="visible"/>
                                      </p:to>
                                    </p:set>
                                  </p:childTnLst>
                                </p:cTn>
                              </p:par>
                              <p:par>
                                <p:cTn id="43" presetID="1" presetClass="exit" presetSubtype="0" fill="hold" nodeType="withEffect">
                                  <p:stCondLst>
                                    <p:cond delay="25000"/>
                                  </p:stCondLst>
                                  <p:childTnLst>
                                    <p:set>
                                      <p:cBhvr>
                                        <p:cTn id="44" dur="1" fill="hold">
                                          <p:stCondLst>
                                            <p:cond delay="999"/>
                                          </p:stCondLst>
                                        </p:cTn>
                                        <p:tgtEl>
                                          <p:spTgt spid="19473"/>
                                        </p:tgtEl>
                                        <p:attrNameLst>
                                          <p:attrName>style.visibility</p:attrName>
                                        </p:attrNameLst>
                                      </p:cBhvr>
                                      <p:to>
                                        <p:strVal val="hidden"/>
                                      </p:to>
                                    </p:set>
                                  </p:childTnLst>
                                </p:cTn>
                              </p:par>
                              <p:par>
                                <p:cTn id="45" presetID="1" presetClass="entr" presetSubtype="0" fill="hold" grpId="0" nodeType="withEffect">
                                  <p:stCondLst>
                                    <p:cond delay="23000"/>
                                  </p:stCondLst>
                                  <p:childTnLst>
                                    <p:set>
                                      <p:cBhvr>
                                        <p:cTn id="46" dur="1" fill="hold">
                                          <p:stCondLst>
                                            <p:cond delay="999"/>
                                          </p:stCondLst>
                                        </p:cTn>
                                        <p:tgtEl>
                                          <p:spTgt spid="19474"/>
                                        </p:tgtEl>
                                        <p:attrNameLst>
                                          <p:attrName>style.visibility</p:attrName>
                                        </p:attrNameLst>
                                      </p:cBhvr>
                                      <p:to>
                                        <p:strVal val="visible"/>
                                      </p:to>
                                    </p:set>
                                  </p:childTnLst>
                                </p:cTn>
                              </p:par>
                              <p:par>
                                <p:cTn id="47" presetID="1" presetClass="exit" presetSubtype="0" fill="hold" nodeType="withEffect">
                                  <p:stCondLst>
                                    <p:cond delay="24000"/>
                                  </p:stCondLst>
                                  <p:childTnLst>
                                    <p:set>
                                      <p:cBhvr>
                                        <p:cTn id="48" dur="1" fill="hold">
                                          <p:stCondLst>
                                            <p:cond delay="999"/>
                                          </p:stCondLst>
                                        </p:cTn>
                                        <p:tgtEl>
                                          <p:spTgt spid="19474"/>
                                        </p:tgtEl>
                                        <p:attrNameLst>
                                          <p:attrName>style.visibility</p:attrName>
                                        </p:attrNameLst>
                                      </p:cBhvr>
                                      <p:to>
                                        <p:strVal val="hidden"/>
                                      </p:to>
                                    </p:set>
                                  </p:childTnLst>
                                </p:cTn>
                              </p:par>
                              <p:par>
                                <p:cTn id="49" presetID="1" presetClass="entr" presetSubtype="0" fill="hold" grpId="0" nodeType="withEffect">
                                  <p:stCondLst>
                                    <p:cond delay="22000"/>
                                  </p:stCondLst>
                                  <p:childTnLst>
                                    <p:set>
                                      <p:cBhvr>
                                        <p:cTn id="50" dur="1" fill="hold">
                                          <p:stCondLst>
                                            <p:cond delay="999"/>
                                          </p:stCondLst>
                                        </p:cTn>
                                        <p:tgtEl>
                                          <p:spTgt spid="19475"/>
                                        </p:tgtEl>
                                        <p:attrNameLst>
                                          <p:attrName>style.visibility</p:attrName>
                                        </p:attrNameLst>
                                      </p:cBhvr>
                                      <p:to>
                                        <p:strVal val="visible"/>
                                      </p:to>
                                    </p:set>
                                  </p:childTnLst>
                                </p:cTn>
                              </p:par>
                              <p:par>
                                <p:cTn id="51" presetID="1" presetClass="exit" presetSubtype="0" fill="hold" nodeType="withEffect">
                                  <p:stCondLst>
                                    <p:cond delay="23000"/>
                                  </p:stCondLst>
                                  <p:childTnLst>
                                    <p:set>
                                      <p:cBhvr>
                                        <p:cTn id="52" dur="1" fill="hold">
                                          <p:stCondLst>
                                            <p:cond delay="999"/>
                                          </p:stCondLst>
                                        </p:cTn>
                                        <p:tgtEl>
                                          <p:spTgt spid="19475"/>
                                        </p:tgtEl>
                                        <p:attrNameLst>
                                          <p:attrName>style.visibility</p:attrName>
                                        </p:attrNameLst>
                                      </p:cBhvr>
                                      <p:to>
                                        <p:strVal val="hidden"/>
                                      </p:to>
                                    </p:set>
                                  </p:childTnLst>
                                </p:cTn>
                              </p:par>
                              <p:par>
                                <p:cTn id="53" presetID="1" presetClass="entr" presetSubtype="0" fill="hold" grpId="0" nodeType="withEffect">
                                  <p:stCondLst>
                                    <p:cond delay="21000"/>
                                  </p:stCondLst>
                                  <p:childTnLst>
                                    <p:set>
                                      <p:cBhvr>
                                        <p:cTn id="54" dur="1" fill="hold">
                                          <p:stCondLst>
                                            <p:cond delay="999"/>
                                          </p:stCondLst>
                                        </p:cTn>
                                        <p:tgtEl>
                                          <p:spTgt spid="19476"/>
                                        </p:tgtEl>
                                        <p:attrNameLst>
                                          <p:attrName>style.visibility</p:attrName>
                                        </p:attrNameLst>
                                      </p:cBhvr>
                                      <p:to>
                                        <p:strVal val="visible"/>
                                      </p:to>
                                    </p:set>
                                  </p:childTnLst>
                                </p:cTn>
                              </p:par>
                              <p:par>
                                <p:cTn id="55" presetID="1" presetClass="exit" presetSubtype="0" fill="hold" nodeType="withEffect">
                                  <p:stCondLst>
                                    <p:cond delay="22000"/>
                                  </p:stCondLst>
                                  <p:childTnLst>
                                    <p:set>
                                      <p:cBhvr>
                                        <p:cTn id="56" dur="1" fill="hold">
                                          <p:stCondLst>
                                            <p:cond delay="999"/>
                                          </p:stCondLst>
                                        </p:cTn>
                                        <p:tgtEl>
                                          <p:spTgt spid="19476"/>
                                        </p:tgtEl>
                                        <p:attrNameLst>
                                          <p:attrName>style.visibility</p:attrName>
                                        </p:attrNameLst>
                                      </p:cBhvr>
                                      <p:to>
                                        <p:strVal val="hidden"/>
                                      </p:to>
                                    </p:set>
                                  </p:childTnLst>
                                </p:cTn>
                              </p:par>
                              <p:par>
                                <p:cTn id="57" presetID="1" presetClass="entr" presetSubtype="0" fill="hold" grpId="0" nodeType="withEffect">
                                  <p:stCondLst>
                                    <p:cond delay="20000"/>
                                  </p:stCondLst>
                                  <p:childTnLst>
                                    <p:set>
                                      <p:cBhvr>
                                        <p:cTn id="58" dur="1" fill="hold">
                                          <p:stCondLst>
                                            <p:cond delay="999"/>
                                          </p:stCondLst>
                                        </p:cTn>
                                        <p:tgtEl>
                                          <p:spTgt spid="19477"/>
                                        </p:tgtEl>
                                        <p:attrNameLst>
                                          <p:attrName>style.visibility</p:attrName>
                                        </p:attrNameLst>
                                      </p:cBhvr>
                                      <p:to>
                                        <p:strVal val="visible"/>
                                      </p:to>
                                    </p:set>
                                  </p:childTnLst>
                                </p:cTn>
                              </p:par>
                              <p:par>
                                <p:cTn id="59" presetID="1" presetClass="exit" presetSubtype="0" fill="hold" nodeType="withEffect">
                                  <p:stCondLst>
                                    <p:cond delay="21000"/>
                                  </p:stCondLst>
                                  <p:childTnLst>
                                    <p:set>
                                      <p:cBhvr>
                                        <p:cTn id="60" dur="1" fill="hold">
                                          <p:stCondLst>
                                            <p:cond delay="999"/>
                                          </p:stCondLst>
                                        </p:cTn>
                                        <p:tgtEl>
                                          <p:spTgt spid="19477"/>
                                        </p:tgtEl>
                                        <p:attrNameLst>
                                          <p:attrName>style.visibility</p:attrName>
                                        </p:attrNameLst>
                                      </p:cBhvr>
                                      <p:to>
                                        <p:strVal val="hidden"/>
                                      </p:to>
                                    </p:set>
                                  </p:childTnLst>
                                </p:cTn>
                              </p:par>
                              <p:par>
                                <p:cTn id="61" presetID="1" presetClass="entr" presetSubtype="0" fill="hold" grpId="0" nodeType="withEffect">
                                  <p:stCondLst>
                                    <p:cond delay="19000"/>
                                  </p:stCondLst>
                                  <p:childTnLst>
                                    <p:set>
                                      <p:cBhvr>
                                        <p:cTn id="62" dur="1" fill="hold">
                                          <p:stCondLst>
                                            <p:cond delay="999"/>
                                          </p:stCondLst>
                                        </p:cTn>
                                        <p:tgtEl>
                                          <p:spTgt spid="19478"/>
                                        </p:tgtEl>
                                        <p:attrNameLst>
                                          <p:attrName>style.visibility</p:attrName>
                                        </p:attrNameLst>
                                      </p:cBhvr>
                                      <p:to>
                                        <p:strVal val="visible"/>
                                      </p:to>
                                    </p:set>
                                  </p:childTnLst>
                                </p:cTn>
                              </p:par>
                              <p:par>
                                <p:cTn id="63" presetID="1" presetClass="exit" presetSubtype="0" fill="hold" nodeType="withEffect">
                                  <p:stCondLst>
                                    <p:cond delay="20000"/>
                                  </p:stCondLst>
                                  <p:childTnLst>
                                    <p:set>
                                      <p:cBhvr>
                                        <p:cTn id="64" dur="1" fill="hold">
                                          <p:stCondLst>
                                            <p:cond delay="999"/>
                                          </p:stCondLst>
                                        </p:cTn>
                                        <p:tgtEl>
                                          <p:spTgt spid="19478"/>
                                        </p:tgtEl>
                                        <p:attrNameLst>
                                          <p:attrName>style.visibility</p:attrName>
                                        </p:attrNameLst>
                                      </p:cBhvr>
                                      <p:to>
                                        <p:strVal val="hidden"/>
                                      </p:to>
                                    </p:set>
                                  </p:childTnLst>
                                </p:cTn>
                              </p:par>
                              <p:par>
                                <p:cTn id="65" presetID="1" presetClass="entr" presetSubtype="0" fill="hold" grpId="0" nodeType="withEffect">
                                  <p:stCondLst>
                                    <p:cond delay="18000"/>
                                  </p:stCondLst>
                                  <p:childTnLst>
                                    <p:set>
                                      <p:cBhvr>
                                        <p:cTn id="66" dur="1" fill="hold">
                                          <p:stCondLst>
                                            <p:cond delay="999"/>
                                          </p:stCondLst>
                                        </p:cTn>
                                        <p:tgtEl>
                                          <p:spTgt spid="19479"/>
                                        </p:tgtEl>
                                        <p:attrNameLst>
                                          <p:attrName>style.visibility</p:attrName>
                                        </p:attrNameLst>
                                      </p:cBhvr>
                                      <p:to>
                                        <p:strVal val="visible"/>
                                      </p:to>
                                    </p:set>
                                  </p:childTnLst>
                                </p:cTn>
                              </p:par>
                              <p:par>
                                <p:cTn id="67" presetID="1" presetClass="exit" presetSubtype="0" fill="hold" nodeType="withEffect">
                                  <p:stCondLst>
                                    <p:cond delay="19000"/>
                                  </p:stCondLst>
                                  <p:childTnLst>
                                    <p:set>
                                      <p:cBhvr>
                                        <p:cTn id="68" dur="1" fill="hold">
                                          <p:stCondLst>
                                            <p:cond delay="999"/>
                                          </p:stCondLst>
                                        </p:cTn>
                                        <p:tgtEl>
                                          <p:spTgt spid="19479"/>
                                        </p:tgtEl>
                                        <p:attrNameLst>
                                          <p:attrName>style.visibility</p:attrName>
                                        </p:attrNameLst>
                                      </p:cBhvr>
                                      <p:to>
                                        <p:strVal val="hidden"/>
                                      </p:to>
                                    </p:set>
                                  </p:childTnLst>
                                </p:cTn>
                              </p:par>
                              <p:par>
                                <p:cTn id="69" presetID="1" presetClass="entr" presetSubtype="0" fill="hold" grpId="0" nodeType="withEffect">
                                  <p:stCondLst>
                                    <p:cond delay="17000"/>
                                  </p:stCondLst>
                                  <p:childTnLst>
                                    <p:set>
                                      <p:cBhvr>
                                        <p:cTn id="70" dur="1" fill="hold">
                                          <p:stCondLst>
                                            <p:cond delay="999"/>
                                          </p:stCondLst>
                                        </p:cTn>
                                        <p:tgtEl>
                                          <p:spTgt spid="19480"/>
                                        </p:tgtEl>
                                        <p:attrNameLst>
                                          <p:attrName>style.visibility</p:attrName>
                                        </p:attrNameLst>
                                      </p:cBhvr>
                                      <p:to>
                                        <p:strVal val="visible"/>
                                      </p:to>
                                    </p:set>
                                  </p:childTnLst>
                                </p:cTn>
                              </p:par>
                              <p:par>
                                <p:cTn id="71" presetID="1" presetClass="exit" presetSubtype="0" fill="hold" nodeType="withEffect">
                                  <p:stCondLst>
                                    <p:cond delay="18000"/>
                                  </p:stCondLst>
                                  <p:childTnLst>
                                    <p:set>
                                      <p:cBhvr>
                                        <p:cTn id="72" dur="1" fill="hold">
                                          <p:stCondLst>
                                            <p:cond delay="999"/>
                                          </p:stCondLst>
                                        </p:cTn>
                                        <p:tgtEl>
                                          <p:spTgt spid="19480"/>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999"/>
                                          </p:stCondLst>
                                        </p:cTn>
                                        <p:tgtEl>
                                          <p:spTgt spid="19481"/>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999"/>
                                          </p:stCondLst>
                                        </p:cTn>
                                        <p:tgtEl>
                                          <p:spTgt spid="19481"/>
                                        </p:tgtEl>
                                        <p:attrNameLst>
                                          <p:attrName>style.visibility</p:attrName>
                                        </p:attrNameLst>
                                      </p:cBhvr>
                                      <p:to>
                                        <p:strVal val="hidden"/>
                                      </p:to>
                                    </p:set>
                                  </p:childTnLst>
                                </p:cTn>
                              </p:par>
                              <p:par>
                                <p:cTn id="77" presetID="1" presetClass="entr" presetSubtype="0" fill="hold" grpId="0" nodeType="withEffect">
                                  <p:stCondLst>
                                    <p:cond delay="15000"/>
                                  </p:stCondLst>
                                  <p:childTnLst>
                                    <p:set>
                                      <p:cBhvr>
                                        <p:cTn id="78" dur="1" fill="hold">
                                          <p:stCondLst>
                                            <p:cond delay="999"/>
                                          </p:stCondLst>
                                        </p:cTn>
                                        <p:tgtEl>
                                          <p:spTgt spid="19482"/>
                                        </p:tgtEl>
                                        <p:attrNameLst>
                                          <p:attrName>style.visibility</p:attrName>
                                        </p:attrNameLst>
                                      </p:cBhvr>
                                      <p:to>
                                        <p:strVal val="visible"/>
                                      </p:to>
                                    </p:set>
                                  </p:childTnLst>
                                </p:cTn>
                              </p:par>
                              <p:par>
                                <p:cTn id="79" presetID="1" presetClass="exit" presetSubtype="0" fill="hold" nodeType="withEffect">
                                  <p:stCondLst>
                                    <p:cond delay="16000"/>
                                  </p:stCondLst>
                                  <p:childTnLst>
                                    <p:set>
                                      <p:cBhvr>
                                        <p:cTn id="80" dur="1" fill="hold">
                                          <p:stCondLst>
                                            <p:cond delay="999"/>
                                          </p:stCondLst>
                                        </p:cTn>
                                        <p:tgtEl>
                                          <p:spTgt spid="19482"/>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999"/>
                                          </p:stCondLst>
                                        </p:cTn>
                                        <p:tgtEl>
                                          <p:spTgt spid="19483"/>
                                        </p:tgtEl>
                                        <p:attrNameLst>
                                          <p:attrName>style.visibility</p:attrName>
                                        </p:attrNameLst>
                                      </p:cBhvr>
                                      <p:to>
                                        <p:strVal val="visible"/>
                                      </p:to>
                                    </p:set>
                                  </p:childTnLst>
                                </p:cTn>
                              </p:par>
                              <p:par>
                                <p:cTn id="83" presetID="1" presetClass="exit" presetSubtype="0" fill="hold" nodeType="withEffect">
                                  <p:stCondLst>
                                    <p:cond delay="15000"/>
                                  </p:stCondLst>
                                  <p:childTnLst>
                                    <p:set>
                                      <p:cBhvr>
                                        <p:cTn id="84" dur="1" fill="hold">
                                          <p:stCondLst>
                                            <p:cond delay="999"/>
                                          </p:stCondLst>
                                        </p:cTn>
                                        <p:tgtEl>
                                          <p:spTgt spid="19483"/>
                                        </p:tgtEl>
                                        <p:attrNameLst>
                                          <p:attrName>style.visibility</p:attrName>
                                        </p:attrNameLst>
                                      </p:cBhvr>
                                      <p:to>
                                        <p:strVal val="hidden"/>
                                      </p:to>
                                    </p:set>
                                  </p:childTnLst>
                                </p:cTn>
                              </p:par>
                              <p:par>
                                <p:cTn id="85" presetID="1" presetClass="entr" presetSubtype="0" fill="hold" grpId="0" nodeType="withEffect">
                                  <p:stCondLst>
                                    <p:cond delay="13000"/>
                                  </p:stCondLst>
                                  <p:childTnLst>
                                    <p:set>
                                      <p:cBhvr>
                                        <p:cTn id="86" dur="1" fill="hold">
                                          <p:stCondLst>
                                            <p:cond delay="999"/>
                                          </p:stCondLst>
                                        </p:cTn>
                                        <p:tgtEl>
                                          <p:spTgt spid="19484"/>
                                        </p:tgtEl>
                                        <p:attrNameLst>
                                          <p:attrName>style.visibility</p:attrName>
                                        </p:attrNameLst>
                                      </p:cBhvr>
                                      <p:to>
                                        <p:strVal val="visible"/>
                                      </p:to>
                                    </p:set>
                                  </p:childTnLst>
                                </p:cTn>
                              </p:par>
                              <p:par>
                                <p:cTn id="87" presetID="1" presetClass="exit" presetSubtype="0" fill="hold" nodeType="withEffect">
                                  <p:stCondLst>
                                    <p:cond delay="14000"/>
                                  </p:stCondLst>
                                  <p:childTnLst>
                                    <p:set>
                                      <p:cBhvr>
                                        <p:cTn id="88" dur="1" fill="hold">
                                          <p:stCondLst>
                                            <p:cond delay="999"/>
                                          </p:stCondLst>
                                        </p:cTn>
                                        <p:tgtEl>
                                          <p:spTgt spid="19484"/>
                                        </p:tgtEl>
                                        <p:attrNameLst>
                                          <p:attrName>style.visibility</p:attrName>
                                        </p:attrNameLst>
                                      </p:cBhvr>
                                      <p:to>
                                        <p:strVal val="hidden"/>
                                      </p:to>
                                    </p:set>
                                  </p:childTnLst>
                                </p:cTn>
                              </p:par>
                              <p:par>
                                <p:cTn id="89" presetID="1" presetClass="entr" presetSubtype="0" fill="hold" grpId="0" nodeType="withEffect">
                                  <p:stCondLst>
                                    <p:cond delay="12000"/>
                                  </p:stCondLst>
                                  <p:childTnLst>
                                    <p:set>
                                      <p:cBhvr>
                                        <p:cTn id="90" dur="1" fill="hold">
                                          <p:stCondLst>
                                            <p:cond delay="999"/>
                                          </p:stCondLst>
                                        </p:cTn>
                                        <p:tgtEl>
                                          <p:spTgt spid="19485"/>
                                        </p:tgtEl>
                                        <p:attrNameLst>
                                          <p:attrName>style.visibility</p:attrName>
                                        </p:attrNameLst>
                                      </p:cBhvr>
                                      <p:to>
                                        <p:strVal val="visible"/>
                                      </p:to>
                                    </p:set>
                                  </p:childTnLst>
                                </p:cTn>
                              </p:par>
                              <p:par>
                                <p:cTn id="91" presetID="1" presetClass="exit" presetSubtype="0" fill="hold" nodeType="withEffect">
                                  <p:stCondLst>
                                    <p:cond delay="13000"/>
                                  </p:stCondLst>
                                  <p:childTnLst>
                                    <p:set>
                                      <p:cBhvr>
                                        <p:cTn id="92" dur="1" fill="hold">
                                          <p:stCondLst>
                                            <p:cond delay="999"/>
                                          </p:stCondLst>
                                        </p:cTn>
                                        <p:tgtEl>
                                          <p:spTgt spid="19485"/>
                                        </p:tgtEl>
                                        <p:attrNameLst>
                                          <p:attrName>style.visibility</p:attrName>
                                        </p:attrNameLst>
                                      </p:cBhvr>
                                      <p:to>
                                        <p:strVal val="hidden"/>
                                      </p:to>
                                    </p:set>
                                  </p:childTnLst>
                                </p:cTn>
                              </p:par>
                              <p:par>
                                <p:cTn id="93" presetID="1" presetClass="entr" presetSubtype="0" fill="hold" grpId="0" nodeType="withEffect">
                                  <p:stCondLst>
                                    <p:cond delay="11000"/>
                                  </p:stCondLst>
                                  <p:childTnLst>
                                    <p:set>
                                      <p:cBhvr>
                                        <p:cTn id="94" dur="1" fill="hold">
                                          <p:stCondLst>
                                            <p:cond delay="999"/>
                                          </p:stCondLst>
                                        </p:cTn>
                                        <p:tgtEl>
                                          <p:spTgt spid="19486"/>
                                        </p:tgtEl>
                                        <p:attrNameLst>
                                          <p:attrName>style.visibility</p:attrName>
                                        </p:attrNameLst>
                                      </p:cBhvr>
                                      <p:to>
                                        <p:strVal val="visible"/>
                                      </p:to>
                                    </p:set>
                                  </p:childTnLst>
                                </p:cTn>
                              </p:par>
                              <p:par>
                                <p:cTn id="95" presetID="1" presetClass="exit" presetSubtype="0" fill="hold" nodeType="withEffect">
                                  <p:stCondLst>
                                    <p:cond delay="12000"/>
                                  </p:stCondLst>
                                  <p:childTnLst>
                                    <p:set>
                                      <p:cBhvr>
                                        <p:cTn id="96" dur="1" fill="hold">
                                          <p:stCondLst>
                                            <p:cond delay="999"/>
                                          </p:stCondLst>
                                        </p:cTn>
                                        <p:tgtEl>
                                          <p:spTgt spid="19486"/>
                                        </p:tgtEl>
                                        <p:attrNameLst>
                                          <p:attrName>style.visibility</p:attrName>
                                        </p:attrNameLst>
                                      </p:cBhvr>
                                      <p:to>
                                        <p:strVal val="hidden"/>
                                      </p:to>
                                    </p:set>
                                  </p:childTnLst>
                                </p:cTn>
                              </p:par>
                              <p:par>
                                <p:cTn id="97" presetID="1" presetClass="entr" presetSubtype="0" fill="hold" grpId="0" nodeType="withEffect">
                                  <p:stCondLst>
                                    <p:cond delay="10000"/>
                                  </p:stCondLst>
                                  <p:childTnLst>
                                    <p:set>
                                      <p:cBhvr>
                                        <p:cTn id="98" dur="1" fill="hold">
                                          <p:stCondLst>
                                            <p:cond delay="999"/>
                                          </p:stCondLst>
                                        </p:cTn>
                                        <p:tgtEl>
                                          <p:spTgt spid="19487"/>
                                        </p:tgtEl>
                                        <p:attrNameLst>
                                          <p:attrName>style.visibility</p:attrName>
                                        </p:attrNameLst>
                                      </p:cBhvr>
                                      <p:to>
                                        <p:strVal val="visible"/>
                                      </p:to>
                                    </p:set>
                                  </p:childTnLst>
                                </p:cTn>
                              </p:par>
                              <p:par>
                                <p:cTn id="99" presetID="1" presetClass="exit" presetSubtype="0" fill="hold" nodeType="withEffect">
                                  <p:stCondLst>
                                    <p:cond delay="11000"/>
                                  </p:stCondLst>
                                  <p:childTnLst>
                                    <p:set>
                                      <p:cBhvr>
                                        <p:cTn id="100" dur="1" fill="hold">
                                          <p:stCondLst>
                                            <p:cond delay="999"/>
                                          </p:stCondLst>
                                        </p:cTn>
                                        <p:tgtEl>
                                          <p:spTgt spid="19487"/>
                                        </p:tgtEl>
                                        <p:attrNameLst>
                                          <p:attrName>style.visibility</p:attrName>
                                        </p:attrNameLst>
                                      </p:cBhvr>
                                      <p:to>
                                        <p:strVal val="hidden"/>
                                      </p:to>
                                    </p:set>
                                  </p:childTnLst>
                                </p:cTn>
                              </p:par>
                              <p:par>
                                <p:cTn id="101" presetID="1" presetClass="entr" presetSubtype="0" fill="hold" grpId="0" nodeType="withEffect">
                                  <p:stCondLst>
                                    <p:cond delay="9000"/>
                                  </p:stCondLst>
                                  <p:childTnLst>
                                    <p:set>
                                      <p:cBhvr>
                                        <p:cTn id="102" dur="1" fill="hold">
                                          <p:stCondLst>
                                            <p:cond delay="999"/>
                                          </p:stCondLst>
                                        </p:cTn>
                                        <p:tgtEl>
                                          <p:spTgt spid="19488"/>
                                        </p:tgtEl>
                                        <p:attrNameLst>
                                          <p:attrName>style.visibility</p:attrName>
                                        </p:attrNameLst>
                                      </p:cBhvr>
                                      <p:to>
                                        <p:strVal val="visible"/>
                                      </p:to>
                                    </p:set>
                                  </p:childTnLst>
                                </p:cTn>
                              </p:par>
                              <p:par>
                                <p:cTn id="103" presetID="1" presetClass="exit" presetSubtype="0" fill="hold" nodeType="withEffect">
                                  <p:stCondLst>
                                    <p:cond delay="10000"/>
                                  </p:stCondLst>
                                  <p:childTnLst>
                                    <p:set>
                                      <p:cBhvr>
                                        <p:cTn id="104" dur="1" fill="hold">
                                          <p:stCondLst>
                                            <p:cond delay="999"/>
                                          </p:stCondLst>
                                        </p:cTn>
                                        <p:tgtEl>
                                          <p:spTgt spid="19488"/>
                                        </p:tgtEl>
                                        <p:attrNameLst>
                                          <p:attrName>style.visibility</p:attrName>
                                        </p:attrNameLst>
                                      </p:cBhvr>
                                      <p:to>
                                        <p:strVal val="hidden"/>
                                      </p:to>
                                    </p:set>
                                  </p:childTnLst>
                                </p:cTn>
                              </p:par>
                              <p:par>
                                <p:cTn id="105" presetID="1" presetClass="entr" presetSubtype="0" fill="hold" grpId="0" nodeType="withEffect">
                                  <p:stCondLst>
                                    <p:cond delay="8000"/>
                                  </p:stCondLst>
                                  <p:childTnLst>
                                    <p:set>
                                      <p:cBhvr>
                                        <p:cTn id="106" dur="1" fill="hold">
                                          <p:stCondLst>
                                            <p:cond delay="999"/>
                                          </p:stCondLst>
                                        </p:cTn>
                                        <p:tgtEl>
                                          <p:spTgt spid="19489"/>
                                        </p:tgtEl>
                                        <p:attrNameLst>
                                          <p:attrName>style.visibility</p:attrName>
                                        </p:attrNameLst>
                                      </p:cBhvr>
                                      <p:to>
                                        <p:strVal val="visible"/>
                                      </p:to>
                                    </p:set>
                                  </p:childTnLst>
                                </p:cTn>
                              </p:par>
                              <p:par>
                                <p:cTn id="107" presetID="1" presetClass="exit" presetSubtype="0" fill="hold" nodeType="withEffect">
                                  <p:stCondLst>
                                    <p:cond delay="9000"/>
                                  </p:stCondLst>
                                  <p:childTnLst>
                                    <p:set>
                                      <p:cBhvr>
                                        <p:cTn id="108" dur="1" fill="hold">
                                          <p:stCondLst>
                                            <p:cond delay="999"/>
                                          </p:stCondLst>
                                        </p:cTn>
                                        <p:tgtEl>
                                          <p:spTgt spid="19489"/>
                                        </p:tgtEl>
                                        <p:attrNameLst>
                                          <p:attrName>style.visibility</p:attrName>
                                        </p:attrNameLst>
                                      </p:cBhvr>
                                      <p:to>
                                        <p:strVal val="hidden"/>
                                      </p:to>
                                    </p:set>
                                  </p:childTnLst>
                                </p:cTn>
                              </p:par>
                              <p:par>
                                <p:cTn id="109" presetID="1" presetClass="entr" presetSubtype="0" fill="hold" grpId="0" nodeType="withEffect">
                                  <p:stCondLst>
                                    <p:cond delay="7000"/>
                                  </p:stCondLst>
                                  <p:childTnLst>
                                    <p:set>
                                      <p:cBhvr>
                                        <p:cTn id="110" dur="1" fill="hold">
                                          <p:stCondLst>
                                            <p:cond delay="999"/>
                                          </p:stCondLst>
                                        </p:cTn>
                                        <p:tgtEl>
                                          <p:spTgt spid="19490"/>
                                        </p:tgtEl>
                                        <p:attrNameLst>
                                          <p:attrName>style.visibility</p:attrName>
                                        </p:attrNameLst>
                                      </p:cBhvr>
                                      <p:to>
                                        <p:strVal val="visible"/>
                                      </p:to>
                                    </p:set>
                                  </p:childTnLst>
                                </p:cTn>
                              </p:par>
                              <p:par>
                                <p:cTn id="111" presetID="1" presetClass="exit" presetSubtype="0" fill="hold" nodeType="withEffect">
                                  <p:stCondLst>
                                    <p:cond delay="8000"/>
                                  </p:stCondLst>
                                  <p:childTnLst>
                                    <p:set>
                                      <p:cBhvr>
                                        <p:cTn id="112" dur="1" fill="hold">
                                          <p:stCondLst>
                                            <p:cond delay="999"/>
                                          </p:stCondLst>
                                        </p:cTn>
                                        <p:tgtEl>
                                          <p:spTgt spid="19490"/>
                                        </p:tgtEl>
                                        <p:attrNameLst>
                                          <p:attrName>style.visibility</p:attrName>
                                        </p:attrNameLst>
                                      </p:cBhvr>
                                      <p:to>
                                        <p:strVal val="hidden"/>
                                      </p:to>
                                    </p:set>
                                  </p:childTnLst>
                                </p:cTn>
                              </p:par>
                              <p:par>
                                <p:cTn id="113" presetID="1" presetClass="entr" presetSubtype="0" fill="hold" grpId="0" nodeType="withEffect">
                                  <p:stCondLst>
                                    <p:cond delay="6000"/>
                                  </p:stCondLst>
                                  <p:childTnLst>
                                    <p:set>
                                      <p:cBhvr>
                                        <p:cTn id="114" dur="1" fill="hold">
                                          <p:stCondLst>
                                            <p:cond delay="999"/>
                                          </p:stCondLst>
                                        </p:cTn>
                                        <p:tgtEl>
                                          <p:spTgt spid="19491"/>
                                        </p:tgtEl>
                                        <p:attrNameLst>
                                          <p:attrName>style.visibility</p:attrName>
                                        </p:attrNameLst>
                                      </p:cBhvr>
                                      <p:to>
                                        <p:strVal val="visible"/>
                                      </p:to>
                                    </p:set>
                                  </p:childTnLst>
                                </p:cTn>
                              </p:par>
                              <p:par>
                                <p:cTn id="115" presetID="1" presetClass="exit" presetSubtype="0" fill="hold" nodeType="withEffect">
                                  <p:stCondLst>
                                    <p:cond delay="7000"/>
                                  </p:stCondLst>
                                  <p:childTnLst>
                                    <p:set>
                                      <p:cBhvr>
                                        <p:cTn id="116" dur="1" fill="hold">
                                          <p:stCondLst>
                                            <p:cond delay="999"/>
                                          </p:stCondLst>
                                        </p:cTn>
                                        <p:tgtEl>
                                          <p:spTgt spid="19491"/>
                                        </p:tgtEl>
                                        <p:attrNameLst>
                                          <p:attrName>style.visibility</p:attrName>
                                        </p:attrNameLst>
                                      </p:cBhvr>
                                      <p:to>
                                        <p:strVal val="hidden"/>
                                      </p:to>
                                    </p:set>
                                  </p:childTnLst>
                                </p:cTn>
                              </p:par>
                              <p:par>
                                <p:cTn id="117" presetID="1" presetClass="entr" presetSubtype="0" fill="hold" grpId="0" nodeType="withEffect">
                                  <p:stCondLst>
                                    <p:cond delay="5000"/>
                                  </p:stCondLst>
                                  <p:childTnLst>
                                    <p:set>
                                      <p:cBhvr>
                                        <p:cTn id="118" dur="1" fill="hold">
                                          <p:stCondLst>
                                            <p:cond delay="999"/>
                                          </p:stCondLst>
                                        </p:cTn>
                                        <p:tgtEl>
                                          <p:spTgt spid="19492"/>
                                        </p:tgtEl>
                                        <p:attrNameLst>
                                          <p:attrName>style.visibility</p:attrName>
                                        </p:attrNameLst>
                                      </p:cBhvr>
                                      <p:to>
                                        <p:strVal val="visible"/>
                                      </p:to>
                                    </p:set>
                                  </p:childTnLst>
                                </p:cTn>
                              </p:par>
                              <p:par>
                                <p:cTn id="119" presetID="1" presetClass="exit" presetSubtype="0" fill="hold" nodeType="withEffect">
                                  <p:stCondLst>
                                    <p:cond delay="6000"/>
                                  </p:stCondLst>
                                  <p:childTnLst>
                                    <p:set>
                                      <p:cBhvr>
                                        <p:cTn id="120" dur="1" fill="hold">
                                          <p:stCondLst>
                                            <p:cond delay="999"/>
                                          </p:stCondLst>
                                        </p:cTn>
                                        <p:tgtEl>
                                          <p:spTgt spid="19492"/>
                                        </p:tgtEl>
                                        <p:attrNameLst>
                                          <p:attrName>style.visibility</p:attrName>
                                        </p:attrNameLst>
                                      </p:cBhvr>
                                      <p:to>
                                        <p:strVal val="hidden"/>
                                      </p:to>
                                    </p:set>
                                  </p:childTnLst>
                                </p:cTn>
                              </p:par>
                              <p:par>
                                <p:cTn id="121" presetID="1" presetClass="entr" presetSubtype="0" fill="hold" grpId="0" nodeType="withEffect">
                                  <p:stCondLst>
                                    <p:cond delay="4000"/>
                                  </p:stCondLst>
                                  <p:childTnLst>
                                    <p:set>
                                      <p:cBhvr>
                                        <p:cTn id="122" dur="1" fill="hold">
                                          <p:stCondLst>
                                            <p:cond delay="999"/>
                                          </p:stCondLst>
                                        </p:cTn>
                                        <p:tgtEl>
                                          <p:spTgt spid="19493"/>
                                        </p:tgtEl>
                                        <p:attrNameLst>
                                          <p:attrName>style.visibility</p:attrName>
                                        </p:attrNameLst>
                                      </p:cBhvr>
                                      <p:to>
                                        <p:strVal val="visible"/>
                                      </p:to>
                                    </p:set>
                                  </p:childTnLst>
                                </p:cTn>
                              </p:par>
                              <p:par>
                                <p:cTn id="123" presetID="1" presetClass="exit" presetSubtype="0" fill="hold" nodeType="withEffect">
                                  <p:stCondLst>
                                    <p:cond delay="5000"/>
                                  </p:stCondLst>
                                  <p:childTnLst>
                                    <p:set>
                                      <p:cBhvr>
                                        <p:cTn id="124" dur="1" fill="hold">
                                          <p:stCondLst>
                                            <p:cond delay="999"/>
                                          </p:stCondLst>
                                        </p:cTn>
                                        <p:tgtEl>
                                          <p:spTgt spid="19493"/>
                                        </p:tgtEl>
                                        <p:attrNameLst>
                                          <p:attrName>style.visibility</p:attrName>
                                        </p:attrNameLst>
                                      </p:cBhvr>
                                      <p:to>
                                        <p:strVal val="hidden"/>
                                      </p:to>
                                    </p:set>
                                  </p:childTnLst>
                                </p:cTn>
                              </p:par>
                              <p:par>
                                <p:cTn id="125" presetID="1" presetClass="entr" presetSubtype="0" fill="hold" grpId="0" nodeType="withEffect">
                                  <p:stCondLst>
                                    <p:cond delay="3000"/>
                                  </p:stCondLst>
                                  <p:childTnLst>
                                    <p:set>
                                      <p:cBhvr>
                                        <p:cTn id="126" dur="1" fill="hold">
                                          <p:stCondLst>
                                            <p:cond delay="999"/>
                                          </p:stCondLst>
                                        </p:cTn>
                                        <p:tgtEl>
                                          <p:spTgt spid="19494"/>
                                        </p:tgtEl>
                                        <p:attrNameLst>
                                          <p:attrName>style.visibility</p:attrName>
                                        </p:attrNameLst>
                                      </p:cBhvr>
                                      <p:to>
                                        <p:strVal val="visible"/>
                                      </p:to>
                                    </p:set>
                                  </p:childTnLst>
                                </p:cTn>
                              </p:par>
                              <p:par>
                                <p:cTn id="127" presetID="1" presetClass="exit" presetSubtype="0" fill="hold" nodeType="withEffect">
                                  <p:stCondLst>
                                    <p:cond delay="4000"/>
                                  </p:stCondLst>
                                  <p:childTnLst>
                                    <p:set>
                                      <p:cBhvr>
                                        <p:cTn id="128" dur="1" fill="hold">
                                          <p:stCondLst>
                                            <p:cond delay="999"/>
                                          </p:stCondLst>
                                        </p:cTn>
                                        <p:tgtEl>
                                          <p:spTgt spid="19494"/>
                                        </p:tgtEl>
                                        <p:attrNameLst>
                                          <p:attrName>style.visibility</p:attrName>
                                        </p:attrNameLst>
                                      </p:cBhvr>
                                      <p:to>
                                        <p:strVal val="hidden"/>
                                      </p:to>
                                    </p:set>
                                  </p:childTnLst>
                                </p:cTn>
                              </p:par>
                              <p:par>
                                <p:cTn id="129" presetID="1" presetClass="entr" presetSubtype="0" fill="hold" grpId="0" nodeType="withEffect">
                                  <p:stCondLst>
                                    <p:cond delay="2000"/>
                                  </p:stCondLst>
                                  <p:childTnLst>
                                    <p:set>
                                      <p:cBhvr>
                                        <p:cTn id="130" dur="1" fill="hold">
                                          <p:stCondLst>
                                            <p:cond delay="999"/>
                                          </p:stCondLst>
                                        </p:cTn>
                                        <p:tgtEl>
                                          <p:spTgt spid="19495"/>
                                        </p:tgtEl>
                                        <p:attrNameLst>
                                          <p:attrName>style.visibility</p:attrName>
                                        </p:attrNameLst>
                                      </p:cBhvr>
                                      <p:to>
                                        <p:strVal val="visible"/>
                                      </p:to>
                                    </p:set>
                                  </p:childTnLst>
                                </p:cTn>
                              </p:par>
                              <p:par>
                                <p:cTn id="131" presetID="1" presetClass="exit" presetSubtype="0" fill="hold" nodeType="withEffect">
                                  <p:stCondLst>
                                    <p:cond delay="3000"/>
                                  </p:stCondLst>
                                  <p:childTnLst>
                                    <p:set>
                                      <p:cBhvr>
                                        <p:cTn id="132" dur="1" fill="hold">
                                          <p:stCondLst>
                                            <p:cond delay="999"/>
                                          </p:stCondLst>
                                        </p:cTn>
                                        <p:tgtEl>
                                          <p:spTgt spid="19495"/>
                                        </p:tgtEl>
                                        <p:attrNameLst>
                                          <p:attrName>style.visibility</p:attrName>
                                        </p:attrNameLst>
                                      </p:cBhvr>
                                      <p:to>
                                        <p:strVal val="hidden"/>
                                      </p:to>
                                    </p:set>
                                  </p:childTnLst>
                                </p:cTn>
                              </p:par>
                              <p:par>
                                <p:cTn id="133" presetID="1" presetClass="entr" presetSubtype="0" fill="hold" grpId="0" nodeType="withEffect">
                                  <p:stCondLst>
                                    <p:cond delay="1000"/>
                                  </p:stCondLst>
                                  <p:childTnLst>
                                    <p:set>
                                      <p:cBhvr>
                                        <p:cTn id="134" dur="1" fill="hold">
                                          <p:stCondLst>
                                            <p:cond delay="999"/>
                                          </p:stCondLst>
                                        </p:cTn>
                                        <p:tgtEl>
                                          <p:spTgt spid="19496"/>
                                        </p:tgtEl>
                                        <p:attrNameLst>
                                          <p:attrName>style.visibility</p:attrName>
                                        </p:attrNameLst>
                                      </p:cBhvr>
                                      <p:to>
                                        <p:strVal val="visible"/>
                                      </p:to>
                                    </p:set>
                                  </p:childTnLst>
                                </p:cTn>
                              </p:par>
                              <p:par>
                                <p:cTn id="135" presetID="1" presetClass="exit" presetSubtype="0" fill="hold" nodeType="withEffect">
                                  <p:stCondLst>
                                    <p:cond delay="2000"/>
                                  </p:stCondLst>
                                  <p:childTnLst>
                                    <p:set>
                                      <p:cBhvr>
                                        <p:cTn id="136" dur="1" fill="hold">
                                          <p:stCondLst>
                                            <p:cond delay="999"/>
                                          </p:stCondLst>
                                        </p:cTn>
                                        <p:tgtEl>
                                          <p:spTgt spid="19496"/>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999"/>
                                          </p:stCondLst>
                                        </p:cTn>
                                        <p:tgtEl>
                                          <p:spTgt spid="19497"/>
                                        </p:tgtEl>
                                        <p:attrNameLst>
                                          <p:attrName>style.visibility</p:attrName>
                                        </p:attrNameLst>
                                      </p:cBhvr>
                                      <p:to>
                                        <p:strVal val="visible"/>
                                      </p:to>
                                    </p:set>
                                  </p:childTnLst>
                                </p:cTn>
                              </p:par>
                              <p:par>
                                <p:cTn id="139" presetID="1" presetClass="exit" presetSubtype="0" fill="hold" nodeType="withEffect">
                                  <p:stCondLst>
                                    <p:cond delay="1000"/>
                                  </p:stCondLst>
                                  <p:childTnLst>
                                    <p:set>
                                      <p:cBhvr>
                                        <p:cTn id="140" dur="1" fill="hold">
                                          <p:stCondLst>
                                            <p:cond delay="999"/>
                                          </p:stCondLst>
                                        </p:cTn>
                                        <p:tgtEl>
                                          <p:spTgt spid="194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6" grpId="0"/>
      <p:bldP spid="19468" grpId="0"/>
      <p:bldP spid="19469" grpId="0"/>
      <p:bldP spid="19470" grpId="0"/>
      <p:bldP spid="19471" grpId="0"/>
      <p:bldP spid="19472" grpId="0"/>
      <p:bldP spid="19473" grpId="0"/>
      <p:bldP spid="19474" grpId="0"/>
      <p:bldP spid="19475" grpId="0"/>
      <p:bldP spid="19476" grpId="0"/>
      <p:bldP spid="19477" grpId="0"/>
      <p:bldP spid="19478" grpId="0"/>
      <p:bldP spid="19479" grpId="0"/>
      <p:bldP spid="19480" grpId="0"/>
      <p:bldP spid="19481" grpId="0"/>
      <p:bldP spid="19482" grpId="0"/>
      <p:bldP spid="19483" grpId="0"/>
      <p:bldP spid="19484" grpId="0"/>
      <p:bldP spid="19485" grpId="0"/>
      <p:bldP spid="19486" grpId="0"/>
      <p:bldP spid="19487" grpId="0"/>
      <p:bldP spid="19488" grpId="0"/>
      <p:bldP spid="19489" grpId="0"/>
      <p:bldP spid="19490" grpId="0"/>
      <p:bldP spid="19491" grpId="0"/>
      <p:bldP spid="19492" grpId="0"/>
      <p:bldP spid="19493" grpId="0"/>
      <p:bldP spid="19494" grpId="0"/>
      <p:bldP spid="19495" grpId="0"/>
      <p:bldP spid="19496" grpId="0"/>
      <p:bldP spid="19497"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CAE8AA"/>
        </a:solidFill>
      </p:bgPr>
    </p:bg>
    <p:spTree>
      <p:nvGrpSpPr>
        <p:cNvPr id="1" name=""/>
        <p:cNvGrpSpPr/>
        <p:nvPr/>
      </p:nvGrpSpPr>
      <p:grpSpPr/>
      <p:pic>
        <p:nvPicPr>
          <p:cNvPr id="20482"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117475" y="28575"/>
            <a:ext cx="4235450" cy="6713538"/>
          </a:xfrm>
          <a:prstGeom prst="rect">
            <a:avLst/>
          </a:prstGeom>
          <a:noFill/>
          <a:ln cap="flat">
            <a:noFill/>
            <a:prstDash val="solid"/>
            <a:round/>
            <a:headEnd type="none" w="med" len="med"/>
            <a:tailEnd type="none" w="med" len="med"/>
          </a:ln>
        </p:spPr>
      </p:pic>
      <p:sp>
        <p:nvSpPr>
          <p:cNvPr id="20483" name="כותרת 1"/>
          <p:cNvSpPr>
            <a:spLocks noGrp="1"/>
          </p:cNvSpPr>
          <p:nvPr>
            <p:ph type="ctrTitle"/>
          </p:nvPr>
        </p:nvSpPr>
        <p:spPr>
          <a:xfrm>
            <a:off x="4000618" y="28575"/>
            <a:ext cx="8054975"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72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שאלה שלוש עשרה</a:t>
            </a:r>
          </a:p>
        </p:txBody>
      </p:sp>
      <p:sp>
        <p:nvSpPr>
          <p:cNvPr id="20484" name="מלבן 4"/>
          <p:cNvSpPr/>
          <p:nvPr/>
        </p:nvSpPr>
        <p:spPr>
          <a:xfrm>
            <a:off x="5159375" y="1171575"/>
            <a:ext cx="6164263" cy="1200150"/>
          </a:xfrm>
          <a:prstGeom prst="rect">
            <a:avLst/>
          </a:prstGeom>
          <a:noFill/>
          <a:ln cap="flat">
            <a:noFill/>
            <a:prstDash val="solid"/>
            <a:round/>
            <a:headEnd type="none" w="med" len="med"/>
            <a:tailEnd type="none" w="med" len="med"/>
          </a:ln>
        </p:spPr>
        <p:txBody>
          <a:bodyPr wrap="squar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3600" b="1">
                <a:solidFill>
                  <a:srgbClr val="5B9BD5"/>
                </a:solidFill>
                <a:latin typeface="Guttman Haim-Condensed" panose="02010401010101010101" pitchFamily="2" charset="-79"/>
                <a:cs typeface="Guttman Haim-Condensed" panose="02010401010101010101" pitchFamily="2" charset="-79"/>
              </a:rPr>
              <a:t>מה ביקשה אסתר ממרדכי לפני </a:t>
            </a:r>
            <a:endParaRPr lang="he-IL" sz="3600" b="1">
              <a:solidFill>
                <a:srgbClr val="5B9BD5"/>
              </a:solidFill>
              <a:latin typeface="Guttman Haim-Condensed" pitchFamily="2" charset="-79"/>
              <a:cs typeface="Guttman Haim-Condensed" pitchFamily="2" charset="-79"/>
            </a:endParaRPr>
          </a:p>
          <a:p>
            <a:pPr lvl="0"/>
            <a:r>
              <a:rPr lang="he-IL" sz="3600" b="1">
                <a:solidFill>
                  <a:srgbClr val="5B9BD5"/>
                </a:solidFill>
                <a:latin typeface="Guttman Haim-Condensed" panose="02010401010101010101" pitchFamily="2" charset="-79"/>
                <a:cs typeface="Guttman Haim-Condensed" panose="02010401010101010101" pitchFamily="2" charset="-79"/>
              </a:rPr>
              <a:t>שסיכנה את חייה והלכה לאחשוורוש?</a:t>
            </a:r>
            <a:endParaRPr lang="he-IL" sz="3600" b="1">
              <a:solidFill>
                <a:srgbClr val="5B9BD5"/>
              </a:solidFill>
              <a:latin typeface="Guttman Haim-Condensed" panose="02010401010101010101" pitchFamily="2" charset="-79"/>
              <a:cs typeface="Guttman Haim-Condensed" panose="02010401010101010101" pitchFamily="2" charset="-79"/>
            </a:endParaRPr>
          </a:p>
        </p:txBody>
      </p:sp>
      <p:sp>
        <p:nvSpPr>
          <p:cNvPr id="20485" name="מלבן 2"/>
          <p:cNvSpPr/>
          <p:nvPr/>
        </p:nvSpPr>
        <p:spPr>
          <a:xfrm>
            <a:off x="548996" y="1034254"/>
            <a:ext cx="3328987" cy="2928939"/>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התשובה:</a:t>
            </a:r>
            <a:br>
              <a:rPr kumimoji="0" lang="en-US"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b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ד. תשובות א' ו-ב' נכונות</a:t>
            </a:r>
            <a:br>
              <a:rPr kumimoji="0" lang="en-US"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b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לאחר שאסתר מבינה את גודל האחריות ויכולתה להציל את העם – היא מודיעה למרדכי שהיא תסכן את חייה ותלך אל המלך. אבל היא מבקשת קודם "לך כנוס את כל היהודים וצומו עלי שלושה ימים" – היא יודעת כי הצלת העם תלויה בהפחת התקווה והרוח (הצום והתפילה) והתאחדות כולם סביב המשימה.</a:t>
            </a:r>
          </a:p>
        </p:txBody>
      </p:sp>
      <p:sp>
        <p:nvSpPr>
          <p:cNvPr id="20486" name="מסגרת משופעת 7"/>
          <p:cNvSpPr/>
          <p:nvPr/>
        </p:nvSpPr>
        <p:spPr>
          <a:xfrm>
            <a:off x="5984875" y="2586038"/>
            <a:ext cx="3106738" cy="839787"/>
          </a:xfrm>
          <a:prstGeom prst="bevel">
            <a:avLst>
              <a:gd name="adj" fmla="val 12500"/>
            </a:avLst>
          </a:prstGeom>
          <a:solidFill>
            <a:srgbClr val="FFFFFF"/>
          </a:solidFill>
          <a:ln w="12700" cap="flat">
            <a:solidFill>
              <a:srgbClr val="41719C"/>
            </a:solidFill>
            <a:prstDash val="solid"/>
            <a:miter lim="800000"/>
            <a:headEnd type="none" w="med" len="med"/>
            <a:tailEnd type="none" w="med" len="med"/>
          </a:ln>
        </p:spPr>
        <p:txBody>
          <a:bodyPr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a:solidFill>
                <a:srgbClr val="A9D18E"/>
              </a:solidFill>
              <a:latin typeface="Times New Roman" pitchFamily="18" charset="0"/>
            </a:endParaRPr>
          </a:p>
        </p:txBody>
      </p:sp>
      <p:pic>
        <p:nvPicPr>
          <p:cNvPr id="20487" name="תמונה 12"/>
          <p:cNvPicPr>
            <a:picLocks noChangeAspect="1"/>
          </p:cNvPicPr>
          <p:nvPr/>
        </p:nvPicPr>
        <p:blipFill>
          <a:blip r:embed="rId3"/>
          <a:stretch>
            <a:fillRect/>
          </a:stretch>
        </p:blipFill>
        <p:spPr>
          <a:xfrm>
            <a:off x="5984875" y="3548063"/>
            <a:ext cx="3127375" cy="830262"/>
          </a:xfrm>
          <a:prstGeom prst="rect">
            <a:avLst/>
          </a:prstGeom>
          <a:noFill/>
          <a:ln cap="flat">
            <a:noFill/>
            <a:prstDash val="solid"/>
            <a:round/>
            <a:headEnd type="none" w="med" len="med"/>
            <a:tailEnd type="none" w="med" len="med"/>
          </a:ln>
        </p:spPr>
      </p:pic>
      <p:sp>
        <p:nvSpPr>
          <p:cNvPr id="20488" name="TextBox 14"/>
          <p:cNvSpPr/>
          <p:nvPr/>
        </p:nvSpPr>
        <p:spPr>
          <a:xfrm>
            <a:off x="3186112" y="3735388"/>
            <a:ext cx="5753100" cy="892175"/>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2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t>ב. שיצומו עליה 3 ימים</a:t>
            </a:r>
          </a:p>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800" b="0"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t> </a:t>
            </a:r>
          </a:p>
        </p:txBody>
      </p:sp>
      <p:sp>
        <p:nvSpPr>
          <p:cNvPr id="20489" name="TextBox 18"/>
          <p:cNvSpPr/>
          <p:nvPr/>
        </p:nvSpPr>
        <p:spPr>
          <a:xfrm>
            <a:off x="5984875" y="2735263"/>
            <a:ext cx="3016250" cy="430212"/>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2200" b="1">
                <a:solidFill>
                  <a:srgbClr val="0A02A6"/>
                </a:solidFill>
                <a:latin typeface="Calibri"/>
                <a:cs typeface="Calibri"/>
              </a:rPr>
              <a:t>א. לאחד את כל היהודים</a:t>
            </a:r>
            <a:endParaRPr lang="he-IL" sz="2200" b="1">
              <a:solidFill>
                <a:srgbClr val="0A02A6"/>
              </a:solidFill>
              <a:latin typeface="Calibri"/>
              <a:cs typeface="Calibri"/>
            </a:endParaRPr>
          </a:p>
        </p:txBody>
      </p:sp>
      <p:pic>
        <p:nvPicPr>
          <p:cNvPr id="20490" name="תמונה 15"/>
          <p:cNvPicPr>
            <a:picLocks noChangeAspect="1"/>
          </p:cNvPicPr>
          <p:nvPr/>
        </p:nvPicPr>
        <p:blipFill>
          <a:blip r:embed="rId3"/>
          <a:stretch>
            <a:fillRect/>
          </a:stretch>
        </p:blipFill>
        <p:spPr>
          <a:xfrm>
            <a:off x="5984875" y="4498975"/>
            <a:ext cx="3127375" cy="830263"/>
          </a:xfrm>
          <a:prstGeom prst="rect">
            <a:avLst/>
          </a:prstGeom>
          <a:noFill/>
          <a:ln cap="flat">
            <a:noFill/>
            <a:prstDash val="solid"/>
            <a:round/>
            <a:headEnd type="none" w="med" len="med"/>
            <a:tailEnd type="none" w="med" len="med"/>
          </a:ln>
        </p:spPr>
      </p:pic>
      <p:sp>
        <p:nvSpPr>
          <p:cNvPr id="20491" name="TextBox 17"/>
          <p:cNvSpPr/>
          <p:nvPr/>
        </p:nvSpPr>
        <p:spPr>
          <a:xfrm>
            <a:off x="6049963" y="4684713"/>
            <a:ext cx="3016250" cy="430212"/>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100" b="1">
                <a:solidFill>
                  <a:srgbClr val="0A02A6"/>
                </a:solidFill>
                <a:latin typeface="Calibri"/>
                <a:cs typeface="Calibri"/>
              </a:rPr>
              <a:t>ג. לארגן התנקשות בהמן</a:t>
            </a:r>
            <a:endParaRPr lang="he-IL" sz="2100" b="1">
              <a:solidFill>
                <a:srgbClr val="0A02A6"/>
              </a:solidFill>
              <a:latin typeface="Calibri"/>
              <a:cs typeface="Calibri"/>
            </a:endParaRPr>
          </a:p>
        </p:txBody>
      </p:sp>
      <p:pic>
        <p:nvPicPr>
          <p:cNvPr id="20492" name="תמונה 16"/>
          <p:cNvPicPr>
            <a:picLocks noChangeAspect="1"/>
          </p:cNvPicPr>
          <p:nvPr/>
        </p:nvPicPr>
        <p:blipFill>
          <a:blip r:embed="rId3"/>
          <a:stretch>
            <a:fillRect/>
          </a:stretch>
        </p:blipFill>
        <p:spPr>
          <a:xfrm>
            <a:off x="5984875" y="5476875"/>
            <a:ext cx="3106738" cy="830263"/>
          </a:xfrm>
          <a:prstGeom prst="rect">
            <a:avLst/>
          </a:prstGeom>
          <a:noFill/>
          <a:ln cap="flat">
            <a:noFill/>
            <a:prstDash val="solid"/>
            <a:round/>
            <a:headEnd type="none" w="med" len="med"/>
            <a:tailEnd type="none" w="med" len="med"/>
          </a:ln>
        </p:spPr>
      </p:pic>
      <p:sp>
        <p:nvSpPr>
          <p:cNvPr id="20493" name="TextBox 19"/>
          <p:cNvSpPr/>
          <p:nvPr/>
        </p:nvSpPr>
        <p:spPr>
          <a:xfrm>
            <a:off x="6186488" y="5675313"/>
            <a:ext cx="2776537" cy="400050"/>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000" b="1">
                <a:solidFill>
                  <a:srgbClr val="0A02A6"/>
                </a:solidFill>
                <a:latin typeface="Calibri"/>
                <a:cs typeface="Calibri"/>
              </a:rPr>
              <a:t>ד. תשובות א' ו-ב' נכונות</a:t>
            </a:r>
            <a:endParaRPr lang="he-IL" sz="2000" b="1">
              <a:solidFill>
                <a:srgbClr val="0A02A6"/>
              </a:solidFill>
              <a:latin typeface="Calibri"/>
              <a:cs typeface="Calibri"/>
            </a:endParaRPr>
          </a:p>
        </p:txBody>
      </p:sp>
      <p:sp>
        <p:nvSpPr>
          <p:cNvPr id="20494" name="אליפסה 54"/>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495" name="אליפסה 55"/>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496" name="אליפסה 56"/>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497" name="אליפסה 57"/>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498" name="אליפסה 58"/>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499" name="אליפסה 59"/>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00" name="אליפסה 60"/>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01" name="אליפסה 61"/>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02" name="אליפסה 62"/>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03" name="אליפסה 63"/>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04" name="אליפסה 64"/>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05" name="אליפסה 65"/>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06" name="אליפסה 66"/>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07" name="אליפסה 67"/>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08" name="אליפסה 68"/>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09" name="אליפסה 69"/>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10" name="אליפסה 70"/>
          <p:cNvSpPr/>
          <p:nvPr/>
        </p:nvSpPr>
        <p:spPr>
          <a:xfrm>
            <a:off x="9361488"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11" name="אליפסה 71"/>
          <p:cNvSpPr/>
          <p:nvPr/>
        </p:nvSpPr>
        <p:spPr>
          <a:xfrm>
            <a:off x="9345612"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12" name="אליפסה 72"/>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13" name="אליפסה 73"/>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14" name="אליפסה 74"/>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15" name="אליפסה 75"/>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16" name="אליפסה 76"/>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17" name="אליפסה 77"/>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18" name="אליפסה 78"/>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19" name="אליפסה 79"/>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20" name="אליפסה 80"/>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21" name="אליפסה 81"/>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22" name="אליפסה 82"/>
          <p:cNvSpPr/>
          <p:nvPr/>
        </p:nvSpPr>
        <p:spPr>
          <a:xfrm>
            <a:off x="9353550" y="352266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0523" name="אליפסה 83"/>
          <p:cNvSpPr/>
          <p:nvPr/>
        </p:nvSpPr>
        <p:spPr>
          <a:xfrm>
            <a:off x="9353550" y="3522662"/>
            <a:ext cx="1865312" cy="1884362"/>
          </a:xfrm>
          <a:prstGeom prst="ellipse">
            <a:avLst/>
          </a:prstGeom>
          <a:solidFill>
            <a:srgbClr val="FF000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3100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ppt_x"/>
                                          </p:val>
                                        </p:tav>
                                        <p:tav tm="100000">
                                          <p:val>
                                            <p:strVal val="#ppt_x"/>
                                          </p:val>
                                        </p:tav>
                                      </p:tavLst>
                                    </p:anim>
                                    <p:anim calcmode="lin" valueType="num">
                                      <p:cBhvr additive="base">
                                        <p:cTn id="8" dur="500" fill="hold"/>
                                        <p:tgtEl>
                                          <p:spTgt spid="20485"/>
                                        </p:tgtEl>
                                        <p:attrNameLst>
                                          <p:attrName>ppt_y</p:attrName>
                                        </p:attrNameLst>
                                      </p:cBhvr>
                                      <p:tavLst>
                                        <p:tav tm="0">
                                          <p:val>
                                            <p:strVal val="1+#ppt_h/2"/>
                                          </p:val>
                                        </p:tav>
                                        <p:tav tm="100000">
                                          <p:val>
                                            <p:strVal val="#ppt_y"/>
                                          </p:val>
                                        </p:tav>
                                      </p:tavLst>
                                    </p:anim>
                                  </p:childTnLst>
                                </p:cTn>
                              </p:par>
                              <p:par>
                                <p:cTn id="9" presetID="32" presetClass="emph" presetSubtype="0" fill="hold" grpId="0" nodeType="withEffect">
                                  <p:stCondLst>
                                    <p:cond delay="31000"/>
                                  </p:stCondLst>
                                  <p:childTnLst>
                                    <p:animRot by="120000">
                                      <p:cBhvr>
                                        <p:cTn id="10" dur="200" fill="hold">
                                          <p:stCondLst>
                                            <p:cond delay="0"/>
                                          </p:stCondLst>
                                        </p:cTn>
                                        <p:tgtEl>
                                          <p:spTgt spid="20488"/>
                                        </p:tgtEl>
                                        <p:attrNameLst>
                                          <p:attrName>r</p:attrName>
                                        </p:attrNameLst>
                                      </p:cBhvr>
                                    </p:animRot>
                                    <p:animRot by="-240000">
                                      <p:cBhvr>
                                        <p:cTn id="11" dur="400" fill="hold">
                                          <p:stCondLst>
                                            <p:cond delay="400"/>
                                          </p:stCondLst>
                                        </p:cTn>
                                        <p:tgtEl>
                                          <p:spTgt spid="20488"/>
                                        </p:tgtEl>
                                        <p:attrNameLst>
                                          <p:attrName>r</p:attrName>
                                        </p:attrNameLst>
                                      </p:cBhvr>
                                    </p:animRot>
                                    <p:animRot by="240000">
                                      <p:cBhvr>
                                        <p:cTn id="12" dur="400" fill="hold">
                                          <p:stCondLst>
                                            <p:cond delay="800"/>
                                          </p:stCondLst>
                                        </p:cTn>
                                        <p:tgtEl>
                                          <p:spTgt spid="20488"/>
                                        </p:tgtEl>
                                        <p:attrNameLst>
                                          <p:attrName>r</p:attrName>
                                        </p:attrNameLst>
                                      </p:cBhvr>
                                    </p:animRot>
                                    <p:animRot by="-240000">
                                      <p:cBhvr>
                                        <p:cTn id="13" dur="400" fill="hold">
                                          <p:stCondLst>
                                            <p:cond delay="1200"/>
                                          </p:stCondLst>
                                        </p:cTn>
                                        <p:tgtEl>
                                          <p:spTgt spid="20488"/>
                                        </p:tgtEl>
                                        <p:attrNameLst>
                                          <p:attrName>r</p:attrName>
                                        </p:attrNameLst>
                                      </p:cBhvr>
                                    </p:animRot>
                                    <p:animRot by="120000">
                                      <p:cBhvr>
                                        <p:cTn id="14" dur="400" fill="hold">
                                          <p:stCondLst>
                                            <p:cond delay="1600"/>
                                          </p:stCondLst>
                                        </p:cTn>
                                        <p:tgtEl>
                                          <p:spTgt spid="20488"/>
                                        </p:tgtEl>
                                        <p:attrNameLst>
                                          <p:attrName>r</p:attrName>
                                        </p:attrNameLst>
                                      </p:cBhvr>
                                    </p:animRot>
                                  </p:childTnLst>
                                </p:cTn>
                              </p:par>
                              <p:par>
                                <p:cTn id="15" presetID="32" presetClass="emph" presetSubtype="0" fill="hold" nodeType="withEffect">
                                  <p:stCondLst>
                                    <p:cond delay="31000"/>
                                  </p:stCondLst>
                                  <p:childTnLst>
                                    <p:animRot by="120000">
                                      <p:cBhvr>
                                        <p:cTn id="16" dur="200" fill="hold">
                                          <p:stCondLst>
                                            <p:cond delay="0"/>
                                          </p:stCondLst>
                                        </p:cTn>
                                        <p:tgtEl>
                                          <p:spTgt spid="20487"/>
                                        </p:tgtEl>
                                        <p:attrNameLst>
                                          <p:attrName>r</p:attrName>
                                        </p:attrNameLst>
                                      </p:cBhvr>
                                    </p:animRot>
                                    <p:animRot by="-240000">
                                      <p:cBhvr>
                                        <p:cTn id="17" dur="400" fill="hold">
                                          <p:stCondLst>
                                            <p:cond delay="400"/>
                                          </p:stCondLst>
                                        </p:cTn>
                                        <p:tgtEl>
                                          <p:spTgt spid="20487"/>
                                        </p:tgtEl>
                                        <p:attrNameLst>
                                          <p:attrName>r</p:attrName>
                                        </p:attrNameLst>
                                      </p:cBhvr>
                                    </p:animRot>
                                    <p:animRot by="240000">
                                      <p:cBhvr>
                                        <p:cTn id="18" dur="400" fill="hold">
                                          <p:stCondLst>
                                            <p:cond delay="800"/>
                                          </p:stCondLst>
                                        </p:cTn>
                                        <p:tgtEl>
                                          <p:spTgt spid="20487"/>
                                        </p:tgtEl>
                                        <p:attrNameLst>
                                          <p:attrName>r</p:attrName>
                                        </p:attrNameLst>
                                      </p:cBhvr>
                                    </p:animRot>
                                    <p:animRot by="-240000">
                                      <p:cBhvr>
                                        <p:cTn id="19" dur="400" fill="hold">
                                          <p:stCondLst>
                                            <p:cond delay="1200"/>
                                          </p:stCondLst>
                                        </p:cTn>
                                        <p:tgtEl>
                                          <p:spTgt spid="20487"/>
                                        </p:tgtEl>
                                        <p:attrNameLst>
                                          <p:attrName>r</p:attrName>
                                        </p:attrNameLst>
                                      </p:cBhvr>
                                    </p:animRot>
                                    <p:animRot by="120000">
                                      <p:cBhvr>
                                        <p:cTn id="20" dur="400" fill="hold">
                                          <p:stCondLst>
                                            <p:cond delay="1600"/>
                                          </p:stCondLst>
                                        </p:cTn>
                                        <p:tgtEl>
                                          <p:spTgt spid="20487"/>
                                        </p:tgtEl>
                                        <p:attrNameLst>
                                          <p:attrName>r</p:attrName>
                                        </p:attrNameLst>
                                      </p:cBhvr>
                                    </p:animRot>
                                  </p:childTnLst>
                                </p:cTn>
                              </p:par>
                              <p:par>
                                <p:cTn id="21" presetID="1" presetClass="entr" presetSubtype="0" fill="hold" grpId="0" nodeType="withEffect">
                                  <p:stCondLst>
                                    <p:cond delay="29000"/>
                                  </p:stCondLst>
                                  <p:childTnLst>
                                    <p:set>
                                      <p:cBhvr>
                                        <p:cTn id="22" dur="1" fill="hold">
                                          <p:stCondLst>
                                            <p:cond delay="999"/>
                                          </p:stCondLst>
                                        </p:cTn>
                                        <p:tgtEl>
                                          <p:spTgt spid="20494"/>
                                        </p:tgtEl>
                                        <p:attrNameLst>
                                          <p:attrName>style.visibility</p:attrName>
                                        </p:attrNameLst>
                                      </p:cBhvr>
                                      <p:to>
                                        <p:strVal val="visible"/>
                                      </p:to>
                                    </p:set>
                                  </p:childTnLst>
                                </p:cTn>
                              </p:par>
                              <p:par>
                                <p:cTn id="23" presetID="1" presetClass="exit" presetSubtype="0" fill="hold" nodeType="withEffect">
                                  <p:stCondLst>
                                    <p:cond delay="30000"/>
                                  </p:stCondLst>
                                  <p:childTnLst>
                                    <p:set>
                                      <p:cBhvr>
                                        <p:cTn id="24" dur="1" fill="hold">
                                          <p:stCondLst>
                                            <p:cond delay="999"/>
                                          </p:stCondLst>
                                        </p:cTn>
                                        <p:tgtEl>
                                          <p:spTgt spid="20494"/>
                                        </p:tgtEl>
                                        <p:attrNameLst>
                                          <p:attrName>style.visibility</p:attrName>
                                        </p:attrNameLst>
                                      </p:cBhvr>
                                      <p:to>
                                        <p:strVal val="hidden"/>
                                      </p:to>
                                    </p:set>
                                  </p:childTnLst>
                                </p:cTn>
                              </p:par>
                              <p:par>
                                <p:cTn id="25" presetID="1" presetClass="entr" presetSubtype="0" fill="hold" grpId="0" nodeType="withEffect">
                                  <p:stCondLst>
                                    <p:cond delay="28000"/>
                                  </p:stCondLst>
                                  <p:childTnLst>
                                    <p:set>
                                      <p:cBhvr>
                                        <p:cTn id="26" dur="1" fill="hold">
                                          <p:stCondLst>
                                            <p:cond delay="999"/>
                                          </p:stCondLst>
                                        </p:cTn>
                                        <p:tgtEl>
                                          <p:spTgt spid="20495"/>
                                        </p:tgtEl>
                                        <p:attrNameLst>
                                          <p:attrName>style.visibility</p:attrName>
                                        </p:attrNameLst>
                                      </p:cBhvr>
                                      <p:to>
                                        <p:strVal val="visible"/>
                                      </p:to>
                                    </p:set>
                                  </p:childTnLst>
                                </p:cTn>
                              </p:par>
                              <p:par>
                                <p:cTn id="27" presetID="1" presetClass="exit" presetSubtype="0" fill="hold" nodeType="withEffect">
                                  <p:stCondLst>
                                    <p:cond delay="29000"/>
                                  </p:stCondLst>
                                  <p:childTnLst>
                                    <p:set>
                                      <p:cBhvr>
                                        <p:cTn id="28" dur="1" fill="hold">
                                          <p:stCondLst>
                                            <p:cond delay="999"/>
                                          </p:stCondLst>
                                        </p:cTn>
                                        <p:tgtEl>
                                          <p:spTgt spid="20495"/>
                                        </p:tgtEl>
                                        <p:attrNameLst>
                                          <p:attrName>style.visibility</p:attrName>
                                        </p:attrNameLst>
                                      </p:cBhvr>
                                      <p:to>
                                        <p:strVal val="hidden"/>
                                      </p:to>
                                    </p:set>
                                  </p:childTnLst>
                                </p:cTn>
                              </p:par>
                              <p:par>
                                <p:cTn id="29" presetID="1" presetClass="entr" presetSubtype="0" fill="hold" grpId="0" nodeType="withEffect">
                                  <p:stCondLst>
                                    <p:cond delay="27000"/>
                                  </p:stCondLst>
                                  <p:childTnLst>
                                    <p:set>
                                      <p:cBhvr>
                                        <p:cTn id="30" dur="1" fill="hold">
                                          <p:stCondLst>
                                            <p:cond delay="999"/>
                                          </p:stCondLst>
                                        </p:cTn>
                                        <p:tgtEl>
                                          <p:spTgt spid="20496"/>
                                        </p:tgtEl>
                                        <p:attrNameLst>
                                          <p:attrName>style.visibility</p:attrName>
                                        </p:attrNameLst>
                                      </p:cBhvr>
                                      <p:to>
                                        <p:strVal val="visible"/>
                                      </p:to>
                                    </p:set>
                                  </p:childTnLst>
                                </p:cTn>
                              </p:par>
                              <p:par>
                                <p:cTn id="31" presetID="1" presetClass="exit" presetSubtype="0" fill="hold" nodeType="withEffect">
                                  <p:stCondLst>
                                    <p:cond delay="28000"/>
                                  </p:stCondLst>
                                  <p:childTnLst>
                                    <p:set>
                                      <p:cBhvr>
                                        <p:cTn id="32" dur="1" fill="hold">
                                          <p:stCondLst>
                                            <p:cond delay="999"/>
                                          </p:stCondLst>
                                        </p:cTn>
                                        <p:tgtEl>
                                          <p:spTgt spid="20496"/>
                                        </p:tgtEl>
                                        <p:attrNameLst>
                                          <p:attrName>style.visibility</p:attrName>
                                        </p:attrNameLst>
                                      </p:cBhvr>
                                      <p:to>
                                        <p:strVal val="hidden"/>
                                      </p:to>
                                    </p:set>
                                  </p:childTnLst>
                                </p:cTn>
                              </p:par>
                              <p:par>
                                <p:cTn id="33" presetID="1" presetClass="entr" presetSubtype="0" fill="hold" grpId="0" nodeType="withEffect">
                                  <p:stCondLst>
                                    <p:cond delay="26000"/>
                                  </p:stCondLst>
                                  <p:childTnLst>
                                    <p:set>
                                      <p:cBhvr>
                                        <p:cTn id="34" dur="1" fill="hold">
                                          <p:stCondLst>
                                            <p:cond delay="999"/>
                                          </p:stCondLst>
                                        </p:cTn>
                                        <p:tgtEl>
                                          <p:spTgt spid="20497"/>
                                        </p:tgtEl>
                                        <p:attrNameLst>
                                          <p:attrName>style.visibility</p:attrName>
                                        </p:attrNameLst>
                                      </p:cBhvr>
                                      <p:to>
                                        <p:strVal val="visible"/>
                                      </p:to>
                                    </p:set>
                                  </p:childTnLst>
                                </p:cTn>
                              </p:par>
                              <p:par>
                                <p:cTn id="35" presetID="1" presetClass="exit" presetSubtype="0" fill="hold" nodeType="withEffect">
                                  <p:stCondLst>
                                    <p:cond delay="27000"/>
                                  </p:stCondLst>
                                  <p:childTnLst>
                                    <p:set>
                                      <p:cBhvr>
                                        <p:cTn id="36" dur="1" fill="hold">
                                          <p:stCondLst>
                                            <p:cond delay="999"/>
                                          </p:stCondLst>
                                        </p:cTn>
                                        <p:tgtEl>
                                          <p:spTgt spid="20497"/>
                                        </p:tgtEl>
                                        <p:attrNameLst>
                                          <p:attrName>style.visibility</p:attrName>
                                        </p:attrNameLst>
                                      </p:cBhvr>
                                      <p:to>
                                        <p:strVal val="hidden"/>
                                      </p:to>
                                    </p:set>
                                  </p:childTnLst>
                                </p:cTn>
                              </p:par>
                              <p:par>
                                <p:cTn id="37" presetID="1" presetClass="entr" presetSubtype="0" fill="hold" grpId="0" nodeType="withEffect">
                                  <p:stCondLst>
                                    <p:cond delay="25000"/>
                                  </p:stCondLst>
                                  <p:childTnLst>
                                    <p:set>
                                      <p:cBhvr>
                                        <p:cTn id="38" dur="1" fill="hold">
                                          <p:stCondLst>
                                            <p:cond delay="999"/>
                                          </p:stCondLst>
                                        </p:cTn>
                                        <p:tgtEl>
                                          <p:spTgt spid="20498"/>
                                        </p:tgtEl>
                                        <p:attrNameLst>
                                          <p:attrName>style.visibility</p:attrName>
                                        </p:attrNameLst>
                                      </p:cBhvr>
                                      <p:to>
                                        <p:strVal val="visible"/>
                                      </p:to>
                                    </p:set>
                                  </p:childTnLst>
                                </p:cTn>
                              </p:par>
                              <p:par>
                                <p:cTn id="39" presetID="1" presetClass="exit" presetSubtype="0" fill="hold" nodeType="withEffect">
                                  <p:stCondLst>
                                    <p:cond delay="26000"/>
                                  </p:stCondLst>
                                  <p:childTnLst>
                                    <p:set>
                                      <p:cBhvr>
                                        <p:cTn id="40" dur="1" fill="hold">
                                          <p:stCondLst>
                                            <p:cond delay="999"/>
                                          </p:stCondLst>
                                        </p:cTn>
                                        <p:tgtEl>
                                          <p:spTgt spid="20498"/>
                                        </p:tgtEl>
                                        <p:attrNameLst>
                                          <p:attrName>style.visibility</p:attrName>
                                        </p:attrNameLst>
                                      </p:cBhvr>
                                      <p:to>
                                        <p:strVal val="hidden"/>
                                      </p:to>
                                    </p:set>
                                  </p:childTnLst>
                                </p:cTn>
                              </p:par>
                              <p:par>
                                <p:cTn id="41" presetID="1" presetClass="entr" presetSubtype="0" fill="hold" grpId="0" nodeType="withEffect">
                                  <p:stCondLst>
                                    <p:cond delay="24000"/>
                                  </p:stCondLst>
                                  <p:childTnLst>
                                    <p:set>
                                      <p:cBhvr>
                                        <p:cTn id="42" dur="1" fill="hold">
                                          <p:stCondLst>
                                            <p:cond delay="999"/>
                                          </p:stCondLst>
                                        </p:cTn>
                                        <p:tgtEl>
                                          <p:spTgt spid="20499"/>
                                        </p:tgtEl>
                                        <p:attrNameLst>
                                          <p:attrName>style.visibility</p:attrName>
                                        </p:attrNameLst>
                                      </p:cBhvr>
                                      <p:to>
                                        <p:strVal val="visible"/>
                                      </p:to>
                                    </p:set>
                                  </p:childTnLst>
                                </p:cTn>
                              </p:par>
                              <p:par>
                                <p:cTn id="43" presetID="1" presetClass="exit" presetSubtype="0" fill="hold" nodeType="withEffect">
                                  <p:stCondLst>
                                    <p:cond delay="25000"/>
                                  </p:stCondLst>
                                  <p:childTnLst>
                                    <p:set>
                                      <p:cBhvr>
                                        <p:cTn id="44" dur="1" fill="hold">
                                          <p:stCondLst>
                                            <p:cond delay="999"/>
                                          </p:stCondLst>
                                        </p:cTn>
                                        <p:tgtEl>
                                          <p:spTgt spid="20499"/>
                                        </p:tgtEl>
                                        <p:attrNameLst>
                                          <p:attrName>style.visibility</p:attrName>
                                        </p:attrNameLst>
                                      </p:cBhvr>
                                      <p:to>
                                        <p:strVal val="hidden"/>
                                      </p:to>
                                    </p:set>
                                  </p:childTnLst>
                                </p:cTn>
                              </p:par>
                              <p:par>
                                <p:cTn id="45" presetID="1" presetClass="entr" presetSubtype="0" fill="hold" grpId="0" nodeType="withEffect">
                                  <p:stCondLst>
                                    <p:cond delay="23000"/>
                                  </p:stCondLst>
                                  <p:childTnLst>
                                    <p:set>
                                      <p:cBhvr>
                                        <p:cTn id="46" dur="1" fill="hold">
                                          <p:stCondLst>
                                            <p:cond delay="999"/>
                                          </p:stCondLst>
                                        </p:cTn>
                                        <p:tgtEl>
                                          <p:spTgt spid="20500"/>
                                        </p:tgtEl>
                                        <p:attrNameLst>
                                          <p:attrName>style.visibility</p:attrName>
                                        </p:attrNameLst>
                                      </p:cBhvr>
                                      <p:to>
                                        <p:strVal val="visible"/>
                                      </p:to>
                                    </p:set>
                                  </p:childTnLst>
                                </p:cTn>
                              </p:par>
                              <p:par>
                                <p:cTn id="47" presetID="1" presetClass="exit" presetSubtype="0" fill="hold" nodeType="withEffect">
                                  <p:stCondLst>
                                    <p:cond delay="24000"/>
                                  </p:stCondLst>
                                  <p:childTnLst>
                                    <p:set>
                                      <p:cBhvr>
                                        <p:cTn id="48" dur="1" fill="hold">
                                          <p:stCondLst>
                                            <p:cond delay="999"/>
                                          </p:stCondLst>
                                        </p:cTn>
                                        <p:tgtEl>
                                          <p:spTgt spid="20500"/>
                                        </p:tgtEl>
                                        <p:attrNameLst>
                                          <p:attrName>style.visibility</p:attrName>
                                        </p:attrNameLst>
                                      </p:cBhvr>
                                      <p:to>
                                        <p:strVal val="hidden"/>
                                      </p:to>
                                    </p:set>
                                  </p:childTnLst>
                                </p:cTn>
                              </p:par>
                              <p:par>
                                <p:cTn id="49" presetID="1" presetClass="entr" presetSubtype="0" fill="hold" grpId="0" nodeType="withEffect">
                                  <p:stCondLst>
                                    <p:cond delay="22000"/>
                                  </p:stCondLst>
                                  <p:childTnLst>
                                    <p:set>
                                      <p:cBhvr>
                                        <p:cTn id="50" dur="1" fill="hold">
                                          <p:stCondLst>
                                            <p:cond delay="999"/>
                                          </p:stCondLst>
                                        </p:cTn>
                                        <p:tgtEl>
                                          <p:spTgt spid="20501"/>
                                        </p:tgtEl>
                                        <p:attrNameLst>
                                          <p:attrName>style.visibility</p:attrName>
                                        </p:attrNameLst>
                                      </p:cBhvr>
                                      <p:to>
                                        <p:strVal val="visible"/>
                                      </p:to>
                                    </p:set>
                                  </p:childTnLst>
                                </p:cTn>
                              </p:par>
                              <p:par>
                                <p:cTn id="51" presetID="1" presetClass="exit" presetSubtype="0" fill="hold" nodeType="withEffect">
                                  <p:stCondLst>
                                    <p:cond delay="23000"/>
                                  </p:stCondLst>
                                  <p:childTnLst>
                                    <p:set>
                                      <p:cBhvr>
                                        <p:cTn id="52" dur="1" fill="hold">
                                          <p:stCondLst>
                                            <p:cond delay="999"/>
                                          </p:stCondLst>
                                        </p:cTn>
                                        <p:tgtEl>
                                          <p:spTgt spid="20501"/>
                                        </p:tgtEl>
                                        <p:attrNameLst>
                                          <p:attrName>style.visibility</p:attrName>
                                        </p:attrNameLst>
                                      </p:cBhvr>
                                      <p:to>
                                        <p:strVal val="hidden"/>
                                      </p:to>
                                    </p:set>
                                  </p:childTnLst>
                                </p:cTn>
                              </p:par>
                              <p:par>
                                <p:cTn id="53" presetID="1" presetClass="entr" presetSubtype="0" fill="hold" grpId="0" nodeType="withEffect">
                                  <p:stCondLst>
                                    <p:cond delay="21000"/>
                                  </p:stCondLst>
                                  <p:childTnLst>
                                    <p:set>
                                      <p:cBhvr>
                                        <p:cTn id="54" dur="1" fill="hold">
                                          <p:stCondLst>
                                            <p:cond delay="999"/>
                                          </p:stCondLst>
                                        </p:cTn>
                                        <p:tgtEl>
                                          <p:spTgt spid="20502"/>
                                        </p:tgtEl>
                                        <p:attrNameLst>
                                          <p:attrName>style.visibility</p:attrName>
                                        </p:attrNameLst>
                                      </p:cBhvr>
                                      <p:to>
                                        <p:strVal val="visible"/>
                                      </p:to>
                                    </p:set>
                                  </p:childTnLst>
                                </p:cTn>
                              </p:par>
                              <p:par>
                                <p:cTn id="55" presetID="1" presetClass="exit" presetSubtype="0" fill="hold" nodeType="withEffect">
                                  <p:stCondLst>
                                    <p:cond delay="22000"/>
                                  </p:stCondLst>
                                  <p:childTnLst>
                                    <p:set>
                                      <p:cBhvr>
                                        <p:cTn id="56" dur="1" fill="hold">
                                          <p:stCondLst>
                                            <p:cond delay="999"/>
                                          </p:stCondLst>
                                        </p:cTn>
                                        <p:tgtEl>
                                          <p:spTgt spid="20502"/>
                                        </p:tgtEl>
                                        <p:attrNameLst>
                                          <p:attrName>style.visibility</p:attrName>
                                        </p:attrNameLst>
                                      </p:cBhvr>
                                      <p:to>
                                        <p:strVal val="hidden"/>
                                      </p:to>
                                    </p:set>
                                  </p:childTnLst>
                                </p:cTn>
                              </p:par>
                              <p:par>
                                <p:cTn id="57" presetID="1" presetClass="entr" presetSubtype="0" fill="hold" grpId="0" nodeType="withEffect">
                                  <p:stCondLst>
                                    <p:cond delay="20000"/>
                                  </p:stCondLst>
                                  <p:childTnLst>
                                    <p:set>
                                      <p:cBhvr>
                                        <p:cTn id="58" dur="1" fill="hold">
                                          <p:stCondLst>
                                            <p:cond delay="999"/>
                                          </p:stCondLst>
                                        </p:cTn>
                                        <p:tgtEl>
                                          <p:spTgt spid="20503"/>
                                        </p:tgtEl>
                                        <p:attrNameLst>
                                          <p:attrName>style.visibility</p:attrName>
                                        </p:attrNameLst>
                                      </p:cBhvr>
                                      <p:to>
                                        <p:strVal val="visible"/>
                                      </p:to>
                                    </p:set>
                                  </p:childTnLst>
                                </p:cTn>
                              </p:par>
                              <p:par>
                                <p:cTn id="59" presetID="1" presetClass="exit" presetSubtype="0" fill="hold" nodeType="withEffect">
                                  <p:stCondLst>
                                    <p:cond delay="21000"/>
                                  </p:stCondLst>
                                  <p:childTnLst>
                                    <p:set>
                                      <p:cBhvr>
                                        <p:cTn id="60" dur="1" fill="hold">
                                          <p:stCondLst>
                                            <p:cond delay="999"/>
                                          </p:stCondLst>
                                        </p:cTn>
                                        <p:tgtEl>
                                          <p:spTgt spid="20503"/>
                                        </p:tgtEl>
                                        <p:attrNameLst>
                                          <p:attrName>style.visibility</p:attrName>
                                        </p:attrNameLst>
                                      </p:cBhvr>
                                      <p:to>
                                        <p:strVal val="hidden"/>
                                      </p:to>
                                    </p:set>
                                  </p:childTnLst>
                                </p:cTn>
                              </p:par>
                              <p:par>
                                <p:cTn id="61" presetID="1" presetClass="entr" presetSubtype="0" fill="hold" grpId="0" nodeType="withEffect">
                                  <p:stCondLst>
                                    <p:cond delay="19000"/>
                                  </p:stCondLst>
                                  <p:childTnLst>
                                    <p:set>
                                      <p:cBhvr>
                                        <p:cTn id="62" dur="1" fill="hold">
                                          <p:stCondLst>
                                            <p:cond delay="999"/>
                                          </p:stCondLst>
                                        </p:cTn>
                                        <p:tgtEl>
                                          <p:spTgt spid="20504"/>
                                        </p:tgtEl>
                                        <p:attrNameLst>
                                          <p:attrName>style.visibility</p:attrName>
                                        </p:attrNameLst>
                                      </p:cBhvr>
                                      <p:to>
                                        <p:strVal val="visible"/>
                                      </p:to>
                                    </p:set>
                                  </p:childTnLst>
                                </p:cTn>
                              </p:par>
                              <p:par>
                                <p:cTn id="63" presetID="1" presetClass="exit" presetSubtype="0" fill="hold" nodeType="withEffect">
                                  <p:stCondLst>
                                    <p:cond delay="20000"/>
                                  </p:stCondLst>
                                  <p:childTnLst>
                                    <p:set>
                                      <p:cBhvr>
                                        <p:cTn id="64" dur="1" fill="hold">
                                          <p:stCondLst>
                                            <p:cond delay="999"/>
                                          </p:stCondLst>
                                        </p:cTn>
                                        <p:tgtEl>
                                          <p:spTgt spid="20504"/>
                                        </p:tgtEl>
                                        <p:attrNameLst>
                                          <p:attrName>style.visibility</p:attrName>
                                        </p:attrNameLst>
                                      </p:cBhvr>
                                      <p:to>
                                        <p:strVal val="hidden"/>
                                      </p:to>
                                    </p:set>
                                  </p:childTnLst>
                                </p:cTn>
                              </p:par>
                              <p:par>
                                <p:cTn id="65" presetID="1" presetClass="entr" presetSubtype="0" fill="hold" grpId="0" nodeType="withEffect">
                                  <p:stCondLst>
                                    <p:cond delay="18000"/>
                                  </p:stCondLst>
                                  <p:childTnLst>
                                    <p:set>
                                      <p:cBhvr>
                                        <p:cTn id="66" dur="1" fill="hold">
                                          <p:stCondLst>
                                            <p:cond delay="999"/>
                                          </p:stCondLst>
                                        </p:cTn>
                                        <p:tgtEl>
                                          <p:spTgt spid="20505"/>
                                        </p:tgtEl>
                                        <p:attrNameLst>
                                          <p:attrName>style.visibility</p:attrName>
                                        </p:attrNameLst>
                                      </p:cBhvr>
                                      <p:to>
                                        <p:strVal val="visible"/>
                                      </p:to>
                                    </p:set>
                                  </p:childTnLst>
                                </p:cTn>
                              </p:par>
                              <p:par>
                                <p:cTn id="67" presetID="1" presetClass="exit" presetSubtype="0" fill="hold" nodeType="withEffect">
                                  <p:stCondLst>
                                    <p:cond delay="19000"/>
                                  </p:stCondLst>
                                  <p:childTnLst>
                                    <p:set>
                                      <p:cBhvr>
                                        <p:cTn id="68" dur="1" fill="hold">
                                          <p:stCondLst>
                                            <p:cond delay="999"/>
                                          </p:stCondLst>
                                        </p:cTn>
                                        <p:tgtEl>
                                          <p:spTgt spid="20505"/>
                                        </p:tgtEl>
                                        <p:attrNameLst>
                                          <p:attrName>style.visibility</p:attrName>
                                        </p:attrNameLst>
                                      </p:cBhvr>
                                      <p:to>
                                        <p:strVal val="hidden"/>
                                      </p:to>
                                    </p:set>
                                  </p:childTnLst>
                                </p:cTn>
                              </p:par>
                              <p:par>
                                <p:cTn id="69" presetID="1" presetClass="entr" presetSubtype="0" fill="hold" grpId="0" nodeType="withEffect">
                                  <p:stCondLst>
                                    <p:cond delay="17000"/>
                                  </p:stCondLst>
                                  <p:childTnLst>
                                    <p:set>
                                      <p:cBhvr>
                                        <p:cTn id="70" dur="1" fill="hold">
                                          <p:stCondLst>
                                            <p:cond delay="999"/>
                                          </p:stCondLst>
                                        </p:cTn>
                                        <p:tgtEl>
                                          <p:spTgt spid="20506"/>
                                        </p:tgtEl>
                                        <p:attrNameLst>
                                          <p:attrName>style.visibility</p:attrName>
                                        </p:attrNameLst>
                                      </p:cBhvr>
                                      <p:to>
                                        <p:strVal val="visible"/>
                                      </p:to>
                                    </p:set>
                                  </p:childTnLst>
                                </p:cTn>
                              </p:par>
                              <p:par>
                                <p:cTn id="71" presetID="1" presetClass="exit" presetSubtype="0" fill="hold" nodeType="withEffect">
                                  <p:stCondLst>
                                    <p:cond delay="18000"/>
                                  </p:stCondLst>
                                  <p:childTnLst>
                                    <p:set>
                                      <p:cBhvr>
                                        <p:cTn id="72" dur="1" fill="hold">
                                          <p:stCondLst>
                                            <p:cond delay="999"/>
                                          </p:stCondLst>
                                        </p:cTn>
                                        <p:tgtEl>
                                          <p:spTgt spid="20506"/>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999"/>
                                          </p:stCondLst>
                                        </p:cTn>
                                        <p:tgtEl>
                                          <p:spTgt spid="20507"/>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999"/>
                                          </p:stCondLst>
                                        </p:cTn>
                                        <p:tgtEl>
                                          <p:spTgt spid="20507"/>
                                        </p:tgtEl>
                                        <p:attrNameLst>
                                          <p:attrName>style.visibility</p:attrName>
                                        </p:attrNameLst>
                                      </p:cBhvr>
                                      <p:to>
                                        <p:strVal val="hidden"/>
                                      </p:to>
                                    </p:set>
                                  </p:childTnLst>
                                </p:cTn>
                              </p:par>
                              <p:par>
                                <p:cTn id="77" presetID="1" presetClass="entr" presetSubtype="0" fill="hold" grpId="0" nodeType="withEffect">
                                  <p:stCondLst>
                                    <p:cond delay="15000"/>
                                  </p:stCondLst>
                                  <p:childTnLst>
                                    <p:set>
                                      <p:cBhvr>
                                        <p:cTn id="78" dur="1" fill="hold">
                                          <p:stCondLst>
                                            <p:cond delay="999"/>
                                          </p:stCondLst>
                                        </p:cTn>
                                        <p:tgtEl>
                                          <p:spTgt spid="20508"/>
                                        </p:tgtEl>
                                        <p:attrNameLst>
                                          <p:attrName>style.visibility</p:attrName>
                                        </p:attrNameLst>
                                      </p:cBhvr>
                                      <p:to>
                                        <p:strVal val="visible"/>
                                      </p:to>
                                    </p:set>
                                  </p:childTnLst>
                                </p:cTn>
                              </p:par>
                              <p:par>
                                <p:cTn id="79" presetID="1" presetClass="exit" presetSubtype="0" fill="hold" nodeType="withEffect">
                                  <p:stCondLst>
                                    <p:cond delay="16000"/>
                                  </p:stCondLst>
                                  <p:childTnLst>
                                    <p:set>
                                      <p:cBhvr>
                                        <p:cTn id="80" dur="1" fill="hold">
                                          <p:stCondLst>
                                            <p:cond delay="999"/>
                                          </p:stCondLst>
                                        </p:cTn>
                                        <p:tgtEl>
                                          <p:spTgt spid="20508"/>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999"/>
                                          </p:stCondLst>
                                        </p:cTn>
                                        <p:tgtEl>
                                          <p:spTgt spid="20509"/>
                                        </p:tgtEl>
                                        <p:attrNameLst>
                                          <p:attrName>style.visibility</p:attrName>
                                        </p:attrNameLst>
                                      </p:cBhvr>
                                      <p:to>
                                        <p:strVal val="visible"/>
                                      </p:to>
                                    </p:set>
                                  </p:childTnLst>
                                </p:cTn>
                              </p:par>
                              <p:par>
                                <p:cTn id="83" presetID="1" presetClass="exit" presetSubtype="0" fill="hold" nodeType="withEffect">
                                  <p:stCondLst>
                                    <p:cond delay="15000"/>
                                  </p:stCondLst>
                                  <p:childTnLst>
                                    <p:set>
                                      <p:cBhvr>
                                        <p:cTn id="84" dur="1" fill="hold">
                                          <p:stCondLst>
                                            <p:cond delay="999"/>
                                          </p:stCondLst>
                                        </p:cTn>
                                        <p:tgtEl>
                                          <p:spTgt spid="20509"/>
                                        </p:tgtEl>
                                        <p:attrNameLst>
                                          <p:attrName>style.visibility</p:attrName>
                                        </p:attrNameLst>
                                      </p:cBhvr>
                                      <p:to>
                                        <p:strVal val="hidden"/>
                                      </p:to>
                                    </p:set>
                                  </p:childTnLst>
                                </p:cTn>
                              </p:par>
                              <p:par>
                                <p:cTn id="85" presetID="1" presetClass="entr" presetSubtype="0" fill="hold" grpId="0" nodeType="withEffect">
                                  <p:stCondLst>
                                    <p:cond delay="13000"/>
                                  </p:stCondLst>
                                  <p:childTnLst>
                                    <p:set>
                                      <p:cBhvr>
                                        <p:cTn id="86" dur="1" fill="hold">
                                          <p:stCondLst>
                                            <p:cond delay="999"/>
                                          </p:stCondLst>
                                        </p:cTn>
                                        <p:tgtEl>
                                          <p:spTgt spid="20510"/>
                                        </p:tgtEl>
                                        <p:attrNameLst>
                                          <p:attrName>style.visibility</p:attrName>
                                        </p:attrNameLst>
                                      </p:cBhvr>
                                      <p:to>
                                        <p:strVal val="visible"/>
                                      </p:to>
                                    </p:set>
                                  </p:childTnLst>
                                </p:cTn>
                              </p:par>
                              <p:par>
                                <p:cTn id="87" presetID="1" presetClass="exit" presetSubtype="0" fill="hold" nodeType="withEffect">
                                  <p:stCondLst>
                                    <p:cond delay="14000"/>
                                  </p:stCondLst>
                                  <p:childTnLst>
                                    <p:set>
                                      <p:cBhvr>
                                        <p:cTn id="88" dur="1" fill="hold">
                                          <p:stCondLst>
                                            <p:cond delay="999"/>
                                          </p:stCondLst>
                                        </p:cTn>
                                        <p:tgtEl>
                                          <p:spTgt spid="20510"/>
                                        </p:tgtEl>
                                        <p:attrNameLst>
                                          <p:attrName>style.visibility</p:attrName>
                                        </p:attrNameLst>
                                      </p:cBhvr>
                                      <p:to>
                                        <p:strVal val="hidden"/>
                                      </p:to>
                                    </p:set>
                                  </p:childTnLst>
                                </p:cTn>
                              </p:par>
                              <p:par>
                                <p:cTn id="89" presetID="1" presetClass="entr" presetSubtype="0" fill="hold" grpId="0" nodeType="withEffect">
                                  <p:stCondLst>
                                    <p:cond delay="12000"/>
                                  </p:stCondLst>
                                  <p:childTnLst>
                                    <p:set>
                                      <p:cBhvr>
                                        <p:cTn id="90" dur="1" fill="hold">
                                          <p:stCondLst>
                                            <p:cond delay="999"/>
                                          </p:stCondLst>
                                        </p:cTn>
                                        <p:tgtEl>
                                          <p:spTgt spid="20511"/>
                                        </p:tgtEl>
                                        <p:attrNameLst>
                                          <p:attrName>style.visibility</p:attrName>
                                        </p:attrNameLst>
                                      </p:cBhvr>
                                      <p:to>
                                        <p:strVal val="visible"/>
                                      </p:to>
                                    </p:set>
                                  </p:childTnLst>
                                </p:cTn>
                              </p:par>
                              <p:par>
                                <p:cTn id="91" presetID="1" presetClass="exit" presetSubtype="0" fill="hold" nodeType="withEffect">
                                  <p:stCondLst>
                                    <p:cond delay="13000"/>
                                  </p:stCondLst>
                                  <p:childTnLst>
                                    <p:set>
                                      <p:cBhvr>
                                        <p:cTn id="92" dur="1" fill="hold">
                                          <p:stCondLst>
                                            <p:cond delay="999"/>
                                          </p:stCondLst>
                                        </p:cTn>
                                        <p:tgtEl>
                                          <p:spTgt spid="20511"/>
                                        </p:tgtEl>
                                        <p:attrNameLst>
                                          <p:attrName>style.visibility</p:attrName>
                                        </p:attrNameLst>
                                      </p:cBhvr>
                                      <p:to>
                                        <p:strVal val="hidden"/>
                                      </p:to>
                                    </p:set>
                                  </p:childTnLst>
                                </p:cTn>
                              </p:par>
                              <p:par>
                                <p:cTn id="93" presetID="1" presetClass="entr" presetSubtype="0" fill="hold" grpId="0" nodeType="withEffect">
                                  <p:stCondLst>
                                    <p:cond delay="11000"/>
                                  </p:stCondLst>
                                  <p:childTnLst>
                                    <p:set>
                                      <p:cBhvr>
                                        <p:cTn id="94" dur="1" fill="hold">
                                          <p:stCondLst>
                                            <p:cond delay="999"/>
                                          </p:stCondLst>
                                        </p:cTn>
                                        <p:tgtEl>
                                          <p:spTgt spid="20512"/>
                                        </p:tgtEl>
                                        <p:attrNameLst>
                                          <p:attrName>style.visibility</p:attrName>
                                        </p:attrNameLst>
                                      </p:cBhvr>
                                      <p:to>
                                        <p:strVal val="visible"/>
                                      </p:to>
                                    </p:set>
                                  </p:childTnLst>
                                </p:cTn>
                              </p:par>
                              <p:par>
                                <p:cTn id="95" presetID="1" presetClass="exit" presetSubtype="0" fill="hold" nodeType="withEffect">
                                  <p:stCondLst>
                                    <p:cond delay="12000"/>
                                  </p:stCondLst>
                                  <p:childTnLst>
                                    <p:set>
                                      <p:cBhvr>
                                        <p:cTn id="96" dur="1" fill="hold">
                                          <p:stCondLst>
                                            <p:cond delay="999"/>
                                          </p:stCondLst>
                                        </p:cTn>
                                        <p:tgtEl>
                                          <p:spTgt spid="20512"/>
                                        </p:tgtEl>
                                        <p:attrNameLst>
                                          <p:attrName>style.visibility</p:attrName>
                                        </p:attrNameLst>
                                      </p:cBhvr>
                                      <p:to>
                                        <p:strVal val="hidden"/>
                                      </p:to>
                                    </p:set>
                                  </p:childTnLst>
                                </p:cTn>
                              </p:par>
                              <p:par>
                                <p:cTn id="97" presetID="1" presetClass="entr" presetSubtype="0" fill="hold" grpId="0" nodeType="withEffect">
                                  <p:stCondLst>
                                    <p:cond delay="10000"/>
                                  </p:stCondLst>
                                  <p:childTnLst>
                                    <p:set>
                                      <p:cBhvr>
                                        <p:cTn id="98" dur="1" fill="hold">
                                          <p:stCondLst>
                                            <p:cond delay="999"/>
                                          </p:stCondLst>
                                        </p:cTn>
                                        <p:tgtEl>
                                          <p:spTgt spid="20513"/>
                                        </p:tgtEl>
                                        <p:attrNameLst>
                                          <p:attrName>style.visibility</p:attrName>
                                        </p:attrNameLst>
                                      </p:cBhvr>
                                      <p:to>
                                        <p:strVal val="visible"/>
                                      </p:to>
                                    </p:set>
                                  </p:childTnLst>
                                </p:cTn>
                              </p:par>
                              <p:par>
                                <p:cTn id="99" presetID="1" presetClass="exit" presetSubtype="0" fill="hold" nodeType="withEffect">
                                  <p:stCondLst>
                                    <p:cond delay="11000"/>
                                  </p:stCondLst>
                                  <p:childTnLst>
                                    <p:set>
                                      <p:cBhvr>
                                        <p:cTn id="100" dur="1" fill="hold">
                                          <p:stCondLst>
                                            <p:cond delay="999"/>
                                          </p:stCondLst>
                                        </p:cTn>
                                        <p:tgtEl>
                                          <p:spTgt spid="20513"/>
                                        </p:tgtEl>
                                        <p:attrNameLst>
                                          <p:attrName>style.visibility</p:attrName>
                                        </p:attrNameLst>
                                      </p:cBhvr>
                                      <p:to>
                                        <p:strVal val="hidden"/>
                                      </p:to>
                                    </p:set>
                                  </p:childTnLst>
                                </p:cTn>
                              </p:par>
                              <p:par>
                                <p:cTn id="101" presetID="1" presetClass="entr" presetSubtype="0" fill="hold" grpId="0" nodeType="withEffect">
                                  <p:stCondLst>
                                    <p:cond delay="9000"/>
                                  </p:stCondLst>
                                  <p:childTnLst>
                                    <p:set>
                                      <p:cBhvr>
                                        <p:cTn id="102" dur="1" fill="hold">
                                          <p:stCondLst>
                                            <p:cond delay="999"/>
                                          </p:stCondLst>
                                        </p:cTn>
                                        <p:tgtEl>
                                          <p:spTgt spid="20514"/>
                                        </p:tgtEl>
                                        <p:attrNameLst>
                                          <p:attrName>style.visibility</p:attrName>
                                        </p:attrNameLst>
                                      </p:cBhvr>
                                      <p:to>
                                        <p:strVal val="visible"/>
                                      </p:to>
                                    </p:set>
                                  </p:childTnLst>
                                </p:cTn>
                              </p:par>
                              <p:par>
                                <p:cTn id="103" presetID="1" presetClass="exit" presetSubtype="0" fill="hold" nodeType="withEffect">
                                  <p:stCondLst>
                                    <p:cond delay="10000"/>
                                  </p:stCondLst>
                                  <p:childTnLst>
                                    <p:set>
                                      <p:cBhvr>
                                        <p:cTn id="104" dur="1" fill="hold">
                                          <p:stCondLst>
                                            <p:cond delay="999"/>
                                          </p:stCondLst>
                                        </p:cTn>
                                        <p:tgtEl>
                                          <p:spTgt spid="20514"/>
                                        </p:tgtEl>
                                        <p:attrNameLst>
                                          <p:attrName>style.visibility</p:attrName>
                                        </p:attrNameLst>
                                      </p:cBhvr>
                                      <p:to>
                                        <p:strVal val="hidden"/>
                                      </p:to>
                                    </p:set>
                                  </p:childTnLst>
                                </p:cTn>
                              </p:par>
                              <p:par>
                                <p:cTn id="105" presetID="1" presetClass="entr" presetSubtype="0" fill="hold" grpId="0" nodeType="withEffect">
                                  <p:stCondLst>
                                    <p:cond delay="8000"/>
                                  </p:stCondLst>
                                  <p:childTnLst>
                                    <p:set>
                                      <p:cBhvr>
                                        <p:cTn id="106" dur="1" fill="hold">
                                          <p:stCondLst>
                                            <p:cond delay="999"/>
                                          </p:stCondLst>
                                        </p:cTn>
                                        <p:tgtEl>
                                          <p:spTgt spid="20515"/>
                                        </p:tgtEl>
                                        <p:attrNameLst>
                                          <p:attrName>style.visibility</p:attrName>
                                        </p:attrNameLst>
                                      </p:cBhvr>
                                      <p:to>
                                        <p:strVal val="visible"/>
                                      </p:to>
                                    </p:set>
                                  </p:childTnLst>
                                </p:cTn>
                              </p:par>
                              <p:par>
                                <p:cTn id="107" presetID="1" presetClass="exit" presetSubtype="0" fill="hold" nodeType="withEffect">
                                  <p:stCondLst>
                                    <p:cond delay="9000"/>
                                  </p:stCondLst>
                                  <p:childTnLst>
                                    <p:set>
                                      <p:cBhvr>
                                        <p:cTn id="108" dur="1" fill="hold">
                                          <p:stCondLst>
                                            <p:cond delay="999"/>
                                          </p:stCondLst>
                                        </p:cTn>
                                        <p:tgtEl>
                                          <p:spTgt spid="20515"/>
                                        </p:tgtEl>
                                        <p:attrNameLst>
                                          <p:attrName>style.visibility</p:attrName>
                                        </p:attrNameLst>
                                      </p:cBhvr>
                                      <p:to>
                                        <p:strVal val="hidden"/>
                                      </p:to>
                                    </p:set>
                                  </p:childTnLst>
                                </p:cTn>
                              </p:par>
                              <p:par>
                                <p:cTn id="109" presetID="1" presetClass="entr" presetSubtype="0" fill="hold" grpId="0" nodeType="withEffect">
                                  <p:stCondLst>
                                    <p:cond delay="7000"/>
                                  </p:stCondLst>
                                  <p:childTnLst>
                                    <p:set>
                                      <p:cBhvr>
                                        <p:cTn id="110" dur="1" fill="hold">
                                          <p:stCondLst>
                                            <p:cond delay="999"/>
                                          </p:stCondLst>
                                        </p:cTn>
                                        <p:tgtEl>
                                          <p:spTgt spid="20516"/>
                                        </p:tgtEl>
                                        <p:attrNameLst>
                                          <p:attrName>style.visibility</p:attrName>
                                        </p:attrNameLst>
                                      </p:cBhvr>
                                      <p:to>
                                        <p:strVal val="visible"/>
                                      </p:to>
                                    </p:set>
                                  </p:childTnLst>
                                </p:cTn>
                              </p:par>
                              <p:par>
                                <p:cTn id="111" presetID="1" presetClass="exit" presetSubtype="0" fill="hold" nodeType="withEffect">
                                  <p:stCondLst>
                                    <p:cond delay="8000"/>
                                  </p:stCondLst>
                                  <p:childTnLst>
                                    <p:set>
                                      <p:cBhvr>
                                        <p:cTn id="112" dur="1" fill="hold">
                                          <p:stCondLst>
                                            <p:cond delay="999"/>
                                          </p:stCondLst>
                                        </p:cTn>
                                        <p:tgtEl>
                                          <p:spTgt spid="20516"/>
                                        </p:tgtEl>
                                        <p:attrNameLst>
                                          <p:attrName>style.visibility</p:attrName>
                                        </p:attrNameLst>
                                      </p:cBhvr>
                                      <p:to>
                                        <p:strVal val="hidden"/>
                                      </p:to>
                                    </p:set>
                                  </p:childTnLst>
                                </p:cTn>
                              </p:par>
                              <p:par>
                                <p:cTn id="113" presetID="1" presetClass="entr" presetSubtype="0" fill="hold" grpId="0" nodeType="withEffect">
                                  <p:stCondLst>
                                    <p:cond delay="6000"/>
                                  </p:stCondLst>
                                  <p:childTnLst>
                                    <p:set>
                                      <p:cBhvr>
                                        <p:cTn id="114" dur="1" fill="hold">
                                          <p:stCondLst>
                                            <p:cond delay="999"/>
                                          </p:stCondLst>
                                        </p:cTn>
                                        <p:tgtEl>
                                          <p:spTgt spid="20517"/>
                                        </p:tgtEl>
                                        <p:attrNameLst>
                                          <p:attrName>style.visibility</p:attrName>
                                        </p:attrNameLst>
                                      </p:cBhvr>
                                      <p:to>
                                        <p:strVal val="visible"/>
                                      </p:to>
                                    </p:set>
                                  </p:childTnLst>
                                </p:cTn>
                              </p:par>
                              <p:par>
                                <p:cTn id="115" presetID="1" presetClass="exit" presetSubtype="0" fill="hold" nodeType="withEffect">
                                  <p:stCondLst>
                                    <p:cond delay="7000"/>
                                  </p:stCondLst>
                                  <p:childTnLst>
                                    <p:set>
                                      <p:cBhvr>
                                        <p:cTn id="116" dur="1" fill="hold">
                                          <p:stCondLst>
                                            <p:cond delay="999"/>
                                          </p:stCondLst>
                                        </p:cTn>
                                        <p:tgtEl>
                                          <p:spTgt spid="20517"/>
                                        </p:tgtEl>
                                        <p:attrNameLst>
                                          <p:attrName>style.visibility</p:attrName>
                                        </p:attrNameLst>
                                      </p:cBhvr>
                                      <p:to>
                                        <p:strVal val="hidden"/>
                                      </p:to>
                                    </p:set>
                                  </p:childTnLst>
                                </p:cTn>
                              </p:par>
                              <p:par>
                                <p:cTn id="117" presetID="1" presetClass="entr" presetSubtype="0" fill="hold" grpId="0" nodeType="withEffect">
                                  <p:stCondLst>
                                    <p:cond delay="5000"/>
                                  </p:stCondLst>
                                  <p:childTnLst>
                                    <p:set>
                                      <p:cBhvr>
                                        <p:cTn id="118" dur="1" fill="hold">
                                          <p:stCondLst>
                                            <p:cond delay="999"/>
                                          </p:stCondLst>
                                        </p:cTn>
                                        <p:tgtEl>
                                          <p:spTgt spid="20518"/>
                                        </p:tgtEl>
                                        <p:attrNameLst>
                                          <p:attrName>style.visibility</p:attrName>
                                        </p:attrNameLst>
                                      </p:cBhvr>
                                      <p:to>
                                        <p:strVal val="visible"/>
                                      </p:to>
                                    </p:set>
                                  </p:childTnLst>
                                </p:cTn>
                              </p:par>
                              <p:par>
                                <p:cTn id="119" presetID="1" presetClass="exit" presetSubtype="0" fill="hold" nodeType="withEffect">
                                  <p:stCondLst>
                                    <p:cond delay="6000"/>
                                  </p:stCondLst>
                                  <p:childTnLst>
                                    <p:set>
                                      <p:cBhvr>
                                        <p:cTn id="120" dur="1" fill="hold">
                                          <p:stCondLst>
                                            <p:cond delay="999"/>
                                          </p:stCondLst>
                                        </p:cTn>
                                        <p:tgtEl>
                                          <p:spTgt spid="20518"/>
                                        </p:tgtEl>
                                        <p:attrNameLst>
                                          <p:attrName>style.visibility</p:attrName>
                                        </p:attrNameLst>
                                      </p:cBhvr>
                                      <p:to>
                                        <p:strVal val="hidden"/>
                                      </p:to>
                                    </p:set>
                                  </p:childTnLst>
                                </p:cTn>
                              </p:par>
                              <p:par>
                                <p:cTn id="121" presetID="1" presetClass="entr" presetSubtype="0" fill="hold" grpId="0" nodeType="withEffect">
                                  <p:stCondLst>
                                    <p:cond delay="4000"/>
                                  </p:stCondLst>
                                  <p:childTnLst>
                                    <p:set>
                                      <p:cBhvr>
                                        <p:cTn id="122" dur="1" fill="hold">
                                          <p:stCondLst>
                                            <p:cond delay="999"/>
                                          </p:stCondLst>
                                        </p:cTn>
                                        <p:tgtEl>
                                          <p:spTgt spid="20519"/>
                                        </p:tgtEl>
                                        <p:attrNameLst>
                                          <p:attrName>style.visibility</p:attrName>
                                        </p:attrNameLst>
                                      </p:cBhvr>
                                      <p:to>
                                        <p:strVal val="visible"/>
                                      </p:to>
                                    </p:set>
                                  </p:childTnLst>
                                </p:cTn>
                              </p:par>
                              <p:par>
                                <p:cTn id="123" presetID="1" presetClass="exit" presetSubtype="0" fill="hold" nodeType="withEffect">
                                  <p:stCondLst>
                                    <p:cond delay="5000"/>
                                  </p:stCondLst>
                                  <p:childTnLst>
                                    <p:set>
                                      <p:cBhvr>
                                        <p:cTn id="124" dur="1" fill="hold">
                                          <p:stCondLst>
                                            <p:cond delay="999"/>
                                          </p:stCondLst>
                                        </p:cTn>
                                        <p:tgtEl>
                                          <p:spTgt spid="20519"/>
                                        </p:tgtEl>
                                        <p:attrNameLst>
                                          <p:attrName>style.visibility</p:attrName>
                                        </p:attrNameLst>
                                      </p:cBhvr>
                                      <p:to>
                                        <p:strVal val="hidden"/>
                                      </p:to>
                                    </p:set>
                                  </p:childTnLst>
                                </p:cTn>
                              </p:par>
                              <p:par>
                                <p:cTn id="125" presetID="1" presetClass="entr" presetSubtype="0" fill="hold" grpId="0" nodeType="withEffect">
                                  <p:stCondLst>
                                    <p:cond delay="3000"/>
                                  </p:stCondLst>
                                  <p:childTnLst>
                                    <p:set>
                                      <p:cBhvr>
                                        <p:cTn id="126" dur="1" fill="hold">
                                          <p:stCondLst>
                                            <p:cond delay="999"/>
                                          </p:stCondLst>
                                        </p:cTn>
                                        <p:tgtEl>
                                          <p:spTgt spid="20520"/>
                                        </p:tgtEl>
                                        <p:attrNameLst>
                                          <p:attrName>style.visibility</p:attrName>
                                        </p:attrNameLst>
                                      </p:cBhvr>
                                      <p:to>
                                        <p:strVal val="visible"/>
                                      </p:to>
                                    </p:set>
                                  </p:childTnLst>
                                </p:cTn>
                              </p:par>
                              <p:par>
                                <p:cTn id="127" presetID="1" presetClass="exit" presetSubtype="0" fill="hold" nodeType="withEffect">
                                  <p:stCondLst>
                                    <p:cond delay="4000"/>
                                  </p:stCondLst>
                                  <p:childTnLst>
                                    <p:set>
                                      <p:cBhvr>
                                        <p:cTn id="128" dur="1" fill="hold">
                                          <p:stCondLst>
                                            <p:cond delay="999"/>
                                          </p:stCondLst>
                                        </p:cTn>
                                        <p:tgtEl>
                                          <p:spTgt spid="20520"/>
                                        </p:tgtEl>
                                        <p:attrNameLst>
                                          <p:attrName>style.visibility</p:attrName>
                                        </p:attrNameLst>
                                      </p:cBhvr>
                                      <p:to>
                                        <p:strVal val="hidden"/>
                                      </p:to>
                                    </p:set>
                                  </p:childTnLst>
                                </p:cTn>
                              </p:par>
                              <p:par>
                                <p:cTn id="129" presetID="1" presetClass="entr" presetSubtype="0" fill="hold" grpId="0" nodeType="withEffect">
                                  <p:stCondLst>
                                    <p:cond delay="2000"/>
                                  </p:stCondLst>
                                  <p:childTnLst>
                                    <p:set>
                                      <p:cBhvr>
                                        <p:cTn id="130" dur="1" fill="hold">
                                          <p:stCondLst>
                                            <p:cond delay="999"/>
                                          </p:stCondLst>
                                        </p:cTn>
                                        <p:tgtEl>
                                          <p:spTgt spid="20521"/>
                                        </p:tgtEl>
                                        <p:attrNameLst>
                                          <p:attrName>style.visibility</p:attrName>
                                        </p:attrNameLst>
                                      </p:cBhvr>
                                      <p:to>
                                        <p:strVal val="visible"/>
                                      </p:to>
                                    </p:set>
                                  </p:childTnLst>
                                </p:cTn>
                              </p:par>
                              <p:par>
                                <p:cTn id="131" presetID="1" presetClass="exit" presetSubtype="0" fill="hold" nodeType="withEffect">
                                  <p:stCondLst>
                                    <p:cond delay="3000"/>
                                  </p:stCondLst>
                                  <p:childTnLst>
                                    <p:set>
                                      <p:cBhvr>
                                        <p:cTn id="132" dur="1" fill="hold">
                                          <p:stCondLst>
                                            <p:cond delay="999"/>
                                          </p:stCondLst>
                                        </p:cTn>
                                        <p:tgtEl>
                                          <p:spTgt spid="20521"/>
                                        </p:tgtEl>
                                        <p:attrNameLst>
                                          <p:attrName>style.visibility</p:attrName>
                                        </p:attrNameLst>
                                      </p:cBhvr>
                                      <p:to>
                                        <p:strVal val="hidden"/>
                                      </p:to>
                                    </p:set>
                                  </p:childTnLst>
                                </p:cTn>
                              </p:par>
                              <p:par>
                                <p:cTn id="133" presetID="1" presetClass="entr" presetSubtype="0" fill="hold" grpId="0" nodeType="withEffect">
                                  <p:stCondLst>
                                    <p:cond delay="1000"/>
                                  </p:stCondLst>
                                  <p:childTnLst>
                                    <p:set>
                                      <p:cBhvr>
                                        <p:cTn id="134" dur="1" fill="hold">
                                          <p:stCondLst>
                                            <p:cond delay="999"/>
                                          </p:stCondLst>
                                        </p:cTn>
                                        <p:tgtEl>
                                          <p:spTgt spid="20522"/>
                                        </p:tgtEl>
                                        <p:attrNameLst>
                                          <p:attrName>style.visibility</p:attrName>
                                        </p:attrNameLst>
                                      </p:cBhvr>
                                      <p:to>
                                        <p:strVal val="visible"/>
                                      </p:to>
                                    </p:set>
                                  </p:childTnLst>
                                </p:cTn>
                              </p:par>
                              <p:par>
                                <p:cTn id="135" presetID="1" presetClass="exit" presetSubtype="0" fill="hold" nodeType="withEffect">
                                  <p:stCondLst>
                                    <p:cond delay="2000"/>
                                  </p:stCondLst>
                                  <p:childTnLst>
                                    <p:set>
                                      <p:cBhvr>
                                        <p:cTn id="136" dur="1" fill="hold">
                                          <p:stCondLst>
                                            <p:cond delay="999"/>
                                          </p:stCondLst>
                                        </p:cTn>
                                        <p:tgtEl>
                                          <p:spTgt spid="20522"/>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999"/>
                                          </p:stCondLst>
                                        </p:cTn>
                                        <p:tgtEl>
                                          <p:spTgt spid="20523"/>
                                        </p:tgtEl>
                                        <p:attrNameLst>
                                          <p:attrName>style.visibility</p:attrName>
                                        </p:attrNameLst>
                                      </p:cBhvr>
                                      <p:to>
                                        <p:strVal val="visible"/>
                                      </p:to>
                                    </p:set>
                                  </p:childTnLst>
                                </p:cTn>
                              </p:par>
                              <p:par>
                                <p:cTn id="139" presetID="1" presetClass="exit" presetSubtype="0" fill="hold" nodeType="withEffect">
                                  <p:stCondLst>
                                    <p:cond delay="1000"/>
                                  </p:stCondLst>
                                  <p:childTnLst>
                                    <p:set>
                                      <p:cBhvr>
                                        <p:cTn id="140" dur="1" fill="hold">
                                          <p:stCondLst>
                                            <p:cond delay="999"/>
                                          </p:stCondLst>
                                        </p:cTn>
                                        <p:tgtEl>
                                          <p:spTgt spid="205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8" grpId="0"/>
      <p:bldP spid="20494" grpId="0"/>
      <p:bldP spid="20495" grpId="0"/>
      <p:bldP spid="20496" grpId="0"/>
      <p:bldP spid="20497" grpId="0"/>
      <p:bldP spid="20498" grpId="0"/>
      <p:bldP spid="20499" grpId="0"/>
      <p:bldP spid="20500" grpId="0"/>
      <p:bldP spid="20501" grpId="0"/>
      <p:bldP spid="20502" grpId="0"/>
      <p:bldP spid="20503" grpId="0"/>
      <p:bldP spid="20504" grpId="0"/>
      <p:bldP spid="20505" grpId="0"/>
      <p:bldP spid="20506" grpId="0"/>
      <p:bldP spid="20507" grpId="0"/>
      <p:bldP spid="20508" grpId="0"/>
      <p:bldP spid="20509" grpId="0"/>
      <p:bldP spid="20510" grpId="0"/>
      <p:bldP spid="20511" grpId="0"/>
      <p:bldP spid="20512" grpId="0"/>
      <p:bldP spid="20513" grpId="0"/>
      <p:bldP spid="20514" grpId="0"/>
      <p:bldP spid="20515" grpId="0"/>
      <p:bldP spid="20516" grpId="0"/>
      <p:bldP spid="20517" grpId="0"/>
      <p:bldP spid="20518" grpId="0"/>
      <p:bldP spid="20519" grpId="0"/>
      <p:bldP spid="20520" grpId="0"/>
      <p:bldP spid="20521" grpId="0"/>
      <p:bldP spid="20522" grpId="0"/>
      <p:bldP spid="20523"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p:pic>
        <p:nvPicPr>
          <p:cNvPr id="3074" name="תמונה 2"/>
          <p:cNvPicPr>
            <a:picLocks noChangeAspect="1"/>
          </p:cNvPicPr>
          <p:nvPr/>
        </p:nvPicPr>
        <p:blipFill>
          <a:blip r:embed="rId2"/>
          <a:stretch>
            <a:fillRect/>
          </a:stretch>
        </p:blipFill>
        <p:spPr>
          <a:xfrm>
            <a:off x="12700" y="-12700"/>
            <a:ext cx="12457113" cy="6858000"/>
          </a:xfrm>
          <a:prstGeom prst="rect">
            <a:avLst/>
          </a:prstGeom>
          <a:noFill/>
          <a:ln cap="flat">
            <a:noFill/>
            <a:prstDash val="solid"/>
            <a:round/>
            <a:headEnd type="none" w="med" len="med"/>
            <a:tailEnd type="none" w="med" len="med"/>
          </a:ln>
        </p:spPr>
      </p:pic>
      <p:sp>
        <p:nvSpPr>
          <p:cNvPr id="3075" name="כותרת 1"/>
          <p:cNvSpPr>
            <a:spLocks noGrp="1"/>
          </p:cNvSpPr>
          <p:nvPr>
            <p:ph type="ctrTitle"/>
          </p:nvPr>
        </p:nvSpPr>
        <p:spPr>
          <a:xfrm>
            <a:off x="1599406" y="455614"/>
            <a:ext cx="9283700" cy="1820862"/>
          </a:xfrm>
          <a:prstGeom prst="rect">
            <a:avLst/>
          </a:prstGeom>
          <a:noFill/>
          <a:ln cap="flat">
            <a:noFill/>
            <a:prstDash val="solid"/>
            <a:round/>
            <a:headEnd type="none" w="med" len="med"/>
            <a:tailEnd type="none" w="med" len="med"/>
          </a:ln>
        </p:spPr>
        <p:txBody>
          <a:bodyPr anchor="b" anchorCtr="0">
            <a:normAutofit fontScale="90000"/>
          </a:bodyPr>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13800" b="1" i="0" u="none" strike="noStrike" kern="1200" cap="none" spc="0" normalizeH="0" baseline="0" noProof="0">
                <a:ln w="6600" cap="flat" cmpd="sng" algn="ctr">
                  <a:solidFill>
                    <a:srgbClr val="ED7D31"/>
                  </a:solidFill>
                  <a:prstDash val="solid"/>
                  <a:round/>
                  <a:headEnd type="none" w="med" len="med"/>
                  <a:tailEnd type="none" w="med" len="med"/>
                </a:ln>
                <a:solidFill>
                  <a:srgbClr val="FFFFFF"/>
                </a:solidFill>
                <a:effectLst>
                  <a:outerShdw dist="38100" dir="2700000" algn="tl" rotWithShape="0">
                    <a:srgbClr val="ED7D31"/>
                  </a:outerShdw>
                </a:effectLst>
                <a:uLnTx/>
                <a:uFillTx/>
                <a:latin typeface="Guttman Mantova-Decor" pitchFamily="2" charset="-79"/>
                <a:ea typeface="Arial"/>
                <a:cs typeface="Guttman Mantova-Decor" panose="02010401010101010101" pitchFamily="2" charset="-79"/>
                <a:sym typeface="Wingdings" charset="2"/>
              </a:rPr>
              <a:t>חידון פורים</a:t>
            </a:r>
          </a:p>
        </p:txBody>
      </p:sp>
      <p:pic>
        <p:nvPicPr>
          <p:cNvPr id="3076" name="תמונה 7"/>
          <p:cNvPicPr>
            <a:picLocks noChangeAspect="1"/>
          </p:cNvPicPr>
          <p:nvPr/>
        </p:nvPicPr>
        <p:blipFill>
          <a:blip r:embed="rId3"/>
          <a:stretch>
            <a:fillRect/>
          </a:stretch>
        </p:blipFill>
        <p:spPr>
          <a:xfrm>
            <a:off x="1349375" y="2420938"/>
            <a:ext cx="2401888" cy="2401887"/>
          </a:xfrm>
          <a:prstGeom prst="rect">
            <a:avLst/>
          </a:prstGeom>
          <a:noFill/>
          <a:ln cap="flat">
            <a:noFill/>
            <a:prstDash val="solid"/>
            <a:round/>
            <a:headEnd type="none" w="med" len="med"/>
            <a:tailEnd type="none" w="med" len="med"/>
          </a:ln>
        </p:spPr>
      </p:pic>
      <p:sp>
        <p:nvSpPr>
          <p:cNvPr id="3077" name="כותרת משנה 2"/>
          <p:cNvSpPr/>
          <p:nvPr/>
        </p:nvSpPr>
        <p:spPr>
          <a:xfrm>
            <a:off x="2351584" y="3273426"/>
            <a:ext cx="9775204" cy="842962"/>
          </a:xfrm>
          <a:prstGeom prst="rect">
            <a:avLst/>
          </a:prstGeom>
          <a:noFill/>
          <a:ln cap="flat">
            <a:noFill/>
            <a:prstDash val="solid"/>
            <a:round/>
            <a:headEnd type="none" w="med" len="med"/>
            <a:tailEnd type="none" w="med" len="med"/>
          </a:ln>
        </p:spPr>
        <p:txBody>
          <a:bodyPr vert="horz"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90000"/>
              </a:lnSpc>
              <a:spcBef>
                <a:spcPts val="1000"/>
              </a:spcBef>
              <a:spcAft>
                <a:spcPct val="0"/>
              </a:spcAft>
              <a:buClrTx/>
              <a:buSzTx/>
              <a:buFont typeface="Arial"/>
              <a:buNone/>
            </a:pPr>
            <a:r>
              <a:rPr kumimoji="0" lang="he-IL" altLang="en-US" sz="4000" b="1" i="0" u="none" strike="noStrike" kern="1200" cap="none" spc="50" normalizeH="0" baseline="0" noProof="0">
                <a:ln w="9525" cap="flat" cmpd="sng" algn="ctr">
                  <a:solidFill>
                    <a:srgbClr val="5B9BD5"/>
                  </a:solidFill>
                  <a:prstDash val="solid"/>
                  <a:round/>
                  <a:headEnd type="none" w="med" len="med"/>
                  <a:tailEnd type="none" w="med" len="med"/>
                </a:ln>
                <a:solidFill>
                  <a:srgbClr val="BDEEFF"/>
                </a:solidFill>
                <a:effectLst>
                  <a:glow rad="38100">
                    <a:srgbClr val="5B9BD5">
                      <a:alpha val="40000"/>
                    </a:srgbClr>
                  </a:glow>
                </a:effectLst>
                <a:uLnTx/>
                <a:uFillTx/>
                <a:latin typeface="Guttman Yad-Brush" pitchFamily="2" charset="-79"/>
                <a:ea typeface="Arial"/>
                <a:cs typeface="Guttman Yad-Brush" panose="02010401010101010101" pitchFamily="2" charset="-79"/>
                <a:sym typeface="Wingdings" charset="2"/>
              </a:rPr>
              <a:t>חלק שני </a:t>
            </a: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Guttman Yad-Brush" pitchFamily="2" charset="-79"/>
                <a:ea typeface="Arial"/>
                <a:cs typeface="Guttman Yad-Brush" panose="02010401010101010101" pitchFamily="2" charset="-79"/>
                <a:sym typeface="Wingdings" charset="2"/>
              </a:rPr>
              <a:t>– </a:t>
            </a:r>
            <a:r>
              <a:rPr kumimoji="0" lang="he-IL" altLang="en-US" sz="2800" b="0"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FFFFFF"/>
                  </a:outerShdw>
                </a:effectLst>
                <a:uLnTx/>
                <a:uFillTx/>
                <a:latin typeface="Segoe UI Semibold" pitchFamily="34" charset="0"/>
                <a:ea typeface="Arial"/>
                <a:cs typeface="Segoe UI Semibold" panose="020b0702040204020203" pitchFamily="34" charset="0"/>
                <a:sym typeface="Wingdings" charset="2"/>
              </a:rPr>
              <a:t>7 שאלות אמריקאיות, 10 נקודות לכל שאלה</a:t>
            </a:r>
          </a:p>
        </p:txBody>
      </p:sp>
      <p:sp>
        <p:nvSpPr>
          <p:cNvPr id="3078" name="כותרת משנה 2"/>
          <p:cNvSpPr/>
          <p:nvPr/>
        </p:nvSpPr>
        <p:spPr>
          <a:xfrm>
            <a:off x="1919536" y="4086226"/>
            <a:ext cx="10207252" cy="842962"/>
          </a:xfrm>
          <a:prstGeom prst="rect">
            <a:avLst/>
          </a:prstGeom>
          <a:noFill/>
          <a:ln cap="flat">
            <a:noFill/>
            <a:prstDash val="solid"/>
            <a:round/>
            <a:headEnd type="none" w="med" len="med"/>
            <a:tailEnd type="none" w="med" len="med"/>
          </a:ln>
        </p:spPr>
        <p:txBody>
          <a:bodyPr vert="horz"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90000"/>
              </a:lnSpc>
              <a:spcBef>
                <a:spcPts val="1000"/>
              </a:spcBef>
              <a:spcAft>
                <a:spcPct val="0"/>
              </a:spcAft>
              <a:buClrTx/>
              <a:buSzTx/>
              <a:buFont typeface="Arial"/>
              <a:buNone/>
            </a:pPr>
            <a:r>
              <a:rPr kumimoji="0" lang="he-IL" altLang="en-US" sz="4000" b="1" i="0" u="none" strike="noStrike" kern="1200" cap="none" spc="50" normalizeH="0" baseline="0" noProof="0">
                <a:ln w="9525" cap="flat" cmpd="sng" algn="ctr">
                  <a:solidFill>
                    <a:srgbClr val="5B9BD5"/>
                  </a:solidFill>
                  <a:prstDash val="solid"/>
                  <a:round/>
                  <a:headEnd type="none" w="med" len="med"/>
                  <a:tailEnd type="none" w="med" len="med"/>
                </a:ln>
                <a:solidFill>
                  <a:srgbClr val="BDEEFF"/>
                </a:solidFill>
                <a:effectLst>
                  <a:glow rad="38100">
                    <a:srgbClr val="5B9BD5">
                      <a:alpha val="40000"/>
                    </a:srgbClr>
                  </a:glow>
                </a:effectLst>
                <a:uLnTx/>
                <a:uFillTx/>
                <a:latin typeface="Guttman Yad-Brush" pitchFamily="2" charset="-79"/>
                <a:ea typeface="Arial"/>
                <a:cs typeface="Guttman Yad-Brush" panose="02010401010101010101" pitchFamily="2" charset="-79"/>
                <a:sym typeface="Wingdings" charset="2"/>
              </a:rPr>
              <a:t>חלק שלישי </a:t>
            </a: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Guttman Yad-Brush" pitchFamily="2" charset="-79"/>
                <a:ea typeface="Arial"/>
                <a:cs typeface="Guttman Yad-Brush" panose="02010401010101010101" pitchFamily="2" charset="-79"/>
                <a:sym typeface="Wingdings" charset="2"/>
              </a:rPr>
              <a:t>– </a:t>
            </a:r>
            <a:r>
              <a:rPr kumimoji="0" lang="he-IL" altLang="en-US" sz="2800" b="0"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FFFFFF"/>
                  </a:outerShdw>
                </a:effectLst>
                <a:uLnTx/>
                <a:uFillTx/>
                <a:latin typeface="Segoe UI Semibold" pitchFamily="34" charset="0"/>
                <a:ea typeface="Arial"/>
                <a:cs typeface="Segoe UI Semibold" panose="020b0702040204020203" pitchFamily="34" charset="0"/>
                <a:sym typeface="Wingdings" charset="2"/>
              </a:rPr>
              <a:t>6 שאלות פנטומימה, 10 נקודות לכל שאלה</a:t>
            </a:r>
          </a:p>
        </p:txBody>
      </p:sp>
      <p:sp>
        <p:nvSpPr>
          <p:cNvPr id="3079" name="כותרת משנה 2"/>
          <p:cNvSpPr/>
          <p:nvPr/>
        </p:nvSpPr>
        <p:spPr>
          <a:xfrm>
            <a:off x="876300" y="4769055"/>
            <a:ext cx="11315700" cy="735012"/>
          </a:xfrm>
          <a:prstGeom prst="rect">
            <a:avLst/>
          </a:prstGeom>
          <a:noFill/>
          <a:ln cap="flat">
            <a:noFill/>
            <a:prstDash val="solid"/>
            <a:round/>
            <a:headEnd type="none" w="med" len="med"/>
            <a:tailEnd type="none" w="med" len="med"/>
          </a:ln>
        </p:spPr>
        <p:txBody>
          <a:bodyPr vert="horz"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ts val="1000"/>
              </a:spcBef>
              <a:spcAft>
                <a:spcPct val="0"/>
              </a:spcAft>
              <a:buClrTx/>
              <a:buSzTx/>
              <a:buFont typeface="Arial"/>
              <a:buNone/>
            </a:pPr>
            <a:r>
              <a:rPr kumimoji="0" lang="he-IL" altLang="en-US" sz="4000" b="1" i="0" u="none" strike="noStrike" kern="1200" cap="none" spc="50" normalizeH="0" baseline="0" noProof="0">
                <a:ln w="9525" cap="flat" cmpd="sng" algn="ctr">
                  <a:solidFill>
                    <a:srgbClr val="5B9BD5"/>
                  </a:solidFill>
                  <a:prstDash val="solid"/>
                  <a:round/>
                  <a:headEnd type="none" w="med" len="med"/>
                  <a:tailEnd type="none" w="med" len="med"/>
                </a:ln>
                <a:solidFill>
                  <a:srgbClr val="BDEEFF"/>
                </a:solidFill>
                <a:effectLst>
                  <a:glow rad="38100">
                    <a:srgbClr val="5B9BD5">
                      <a:alpha val="40000"/>
                    </a:srgbClr>
                  </a:glow>
                </a:effectLst>
                <a:uLnTx/>
                <a:uFillTx/>
                <a:latin typeface="Guttman Yad-Brush" pitchFamily="2" charset="-79"/>
                <a:ea typeface="Arial"/>
                <a:cs typeface="Guttman Yad-Brush" panose="02010401010101010101" pitchFamily="2" charset="-79"/>
                <a:sym typeface="Wingdings" charset="2"/>
              </a:rPr>
              <a:t>חלק רביעי </a:t>
            </a: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Guttman Yad-Brush" pitchFamily="2" charset="-79"/>
                <a:ea typeface="Arial"/>
                <a:cs typeface="Guttman Yad-Brush" panose="02010401010101010101" pitchFamily="2" charset="-79"/>
                <a:sym typeface="Wingdings" charset="2"/>
              </a:rPr>
              <a:t>– </a:t>
            </a:r>
            <a:r>
              <a:rPr kumimoji="0" lang="he-IL" altLang="en-US" sz="2800" b="0"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FFFFFF"/>
                  </a:outerShdw>
                </a:effectLst>
                <a:uLnTx/>
                <a:uFillTx/>
                <a:latin typeface="Segoe UI Semibold" pitchFamily="34" charset="0"/>
                <a:ea typeface="Arial"/>
                <a:cs typeface="Segoe UI Semibold" panose="020b0702040204020203" pitchFamily="34" charset="0"/>
                <a:sym typeface="Wingdings" charset="2"/>
              </a:rPr>
              <a:t>4 חידות תמונה. 10 נקודות לשאלות הראשונות ו 20 נקודות לשאלות האחרונות.</a:t>
            </a:r>
          </a:p>
        </p:txBody>
      </p:sp>
      <p:sp>
        <p:nvSpPr>
          <p:cNvPr id="3080" name="כותרת משנה 2"/>
          <p:cNvSpPr>
            <a:spLocks noGrp="1"/>
          </p:cNvSpPr>
          <p:nvPr>
            <p:ph type="subTitle" idx="1"/>
          </p:nvPr>
        </p:nvSpPr>
        <p:spPr>
          <a:xfrm>
            <a:off x="1775520" y="2382838"/>
            <a:ext cx="10351268" cy="842962"/>
          </a:xfrm>
          <a:prstGeom prst="rect">
            <a:avLst/>
          </a:prstGeom>
          <a:noFill/>
          <a:ln cap="flat">
            <a:noFill/>
            <a:prstDash val="solid"/>
            <a:round/>
            <a:headEnd type="none" w="med" len="med"/>
            <a:tailEnd type="none" w="med" len="med"/>
          </a:ln>
        </p:spPr>
        <p:txBody>
          <a:bodyPr/>
          <a:lstStyle>
            <a:lvl1pPr marL="0" indent="0" algn="ctr" defTabSz="914400" rtl="1" eaLnBrk="1" hangingPunct="1">
              <a:lnSpc>
                <a:spcPct val="90000"/>
              </a:lnSpc>
              <a:spcBef>
                <a:spcPts val="1000"/>
              </a:spcBef>
              <a:buClrTx/>
              <a:buFontTx/>
              <a:buNone/>
              <a:defRPr lang="he-IL" altLang="en-US" sz="2800">
                <a:solidFill>
                  <a:schemeClr val="tx1"/>
                </a:solidFill>
                <a:latin typeface="Calibri"/>
                <a:ea typeface="Arial"/>
              </a:defRPr>
            </a:lvl1pPr>
            <a:lvl2pPr marL="457200" indent="0" algn="ctr" defTabSz="914400" rtl="1" eaLnBrk="1" hangingPunct="1">
              <a:lnSpc>
                <a:spcPct val="90000"/>
              </a:lnSpc>
              <a:spcBef>
                <a:spcPts val="500"/>
              </a:spcBef>
              <a:buClrTx/>
              <a:buFont typeface="Arial"/>
              <a:buChar char="•"/>
              <a:defRPr lang="he-IL" altLang="en-US" sz="2400">
                <a:solidFill>
                  <a:schemeClr val="tx1"/>
                </a:solidFill>
                <a:latin typeface="Calibri"/>
                <a:ea typeface="Arial"/>
              </a:defRPr>
            </a:lvl2pPr>
            <a:lvl3pPr marL="914400" indent="0" algn="ctr" defTabSz="914400" rtl="1" eaLnBrk="1" hangingPunct="1">
              <a:lnSpc>
                <a:spcPct val="90000"/>
              </a:lnSpc>
              <a:spcBef>
                <a:spcPts val="500"/>
              </a:spcBef>
              <a:buClrTx/>
              <a:buFontTx/>
              <a:buNone/>
              <a:defRPr lang="he-IL" altLang="en-US" sz="2000">
                <a:solidFill>
                  <a:schemeClr val="tx1"/>
                </a:solidFill>
                <a:latin typeface="Calibri"/>
                <a:ea typeface="Arial"/>
              </a:defRPr>
            </a:lvl3pPr>
            <a:lvl4pPr marL="1371600" indent="0" algn="ctr" defTabSz="914400" rtl="1" eaLnBrk="1" hangingPunct="1">
              <a:lnSpc>
                <a:spcPct val="90000"/>
              </a:lnSpc>
              <a:spcBef>
                <a:spcPts val="500"/>
              </a:spcBef>
              <a:buClrTx/>
              <a:buFontTx/>
              <a:buNone/>
              <a:defRPr lang="he-IL" altLang="en-US" sz="1800">
                <a:solidFill>
                  <a:schemeClr val="tx1"/>
                </a:solidFill>
                <a:latin typeface="Calibri"/>
                <a:ea typeface="Arial"/>
              </a:defRPr>
            </a:lvl4pPr>
            <a:lvl5pPr marL="1828800" indent="0" algn="ctr" defTabSz="914400" rtl="1" eaLnBrk="1" hangingPunct="1">
              <a:lnSpc>
                <a:spcPct val="90000"/>
              </a:lnSpc>
              <a:spcBef>
                <a:spcPts val="500"/>
              </a:spcBef>
              <a:buClrTx/>
              <a:buFontTx/>
              <a:buNone/>
              <a:defRPr lang="he-IL" altLang="en-US" sz="1800">
                <a:solidFill>
                  <a:schemeClr val="tx1"/>
                </a:solidFill>
                <a:latin typeface="Calibri"/>
                <a:ea typeface="Arial"/>
              </a:defRPr>
            </a:lvl5pPr>
          </a:lstStyle>
          <a:p>
            <a:pPr marL="0" marR="0" lvl="0" indent="0" algn="r" defTabSz="914400" rtl="1" eaLnBrk="1" fontAlgn="auto" latinLnBrk="0" hangingPunct="1">
              <a:lnSpc>
                <a:spcPct val="90000"/>
              </a:lnSpc>
              <a:spcBef>
                <a:spcPts val="1000"/>
              </a:spcBef>
              <a:spcAft>
                <a:spcPct val="0"/>
              </a:spcAft>
              <a:buClrTx/>
              <a:buSzTx/>
              <a:buFontTx/>
              <a:buNone/>
            </a:pPr>
            <a:r>
              <a:rPr kumimoji="0" lang="he-IL" altLang="en-US" sz="4000" b="1" i="0" u="none" strike="noStrike" kern="1200" cap="none" spc="50" normalizeH="0" baseline="0" noProof="0">
                <a:ln w="9525" cap="flat" cmpd="sng" algn="ctr">
                  <a:solidFill>
                    <a:srgbClr val="5B9BD5"/>
                  </a:solidFill>
                  <a:prstDash val="solid"/>
                  <a:round/>
                  <a:headEnd type="none" w="med" len="med"/>
                  <a:tailEnd type="none" w="med" len="med"/>
                </a:ln>
                <a:solidFill>
                  <a:srgbClr val="BDEEFF"/>
                </a:solidFill>
                <a:effectLst>
                  <a:glow rad="38100">
                    <a:srgbClr val="5B9BD5">
                      <a:alpha val="40000"/>
                    </a:srgbClr>
                  </a:glow>
                </a:effectLst>
                <a:uLnTx/>
                <a:uFillTx/>
                <a:latin typeface="Guttman Yad-Brush" pitchFamily="2" charset="-79"/>
                <a:ea typeface="Arial"/>
                <a:cs typeface="Guttman Yad-Brush" panose="02010401010101010101" pitchFamily="2" charset="-79"/>
                <a:sym typeface="Wingdings" charset="2"/>
              </a:rPr>
              <a:t>חלק ראשון </a:t>
            </a: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Guttman Yad-Brush" pitchFamily="2" charset="-79"/>
                <a:ea typeface="Arial"/>
                <a:cs typeface="Guttman Yad-Brush" panose="02010401010101010101" pitchFamily="2" charset="-79"/>
                <a:sym typeface="Wingdings" charset="2"/>
              </a:rPr>
              <a:t>– </a:t>
            </a:r>
            <a:r>
              <a:rPr kumimoji="0" lang="he-IL" altLang="en-US" sz="2800" b="0"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FFFFFF"/>
                  </a:outerShdw>
                </a:effectLst>
                <a:uLnTx/>
                <a:uFillTx/>
                <a:latin typeface="Segoe UI Semibold" pitchFamily="34" charset="0"/>
                <a:ea typeface="Arial"/>
                <a:cs typeface="Segoe UI Semibold" panose="020b0702040204020203" pitchFamily="34" charset="0"/>
                <a:sym typeface="Wingdings" charset="2"/>
              </a:rPr>
              <a:t>7 שאלות רגילות, 10 נקודות לכל שאלה</a:t>
            </a:r>
            <a:endParaRPr kumimoji="0" lang="he-IL" altLang="en-US" sz="800" b="0" i="0" u="none" strike="noStrike" kern="1200" cap="none" spc="0" normalizeH="0" baseline="0" noProof="0">
              <a:solidFill>
                <a:schemeClr val="accent2"/>
              </a:solidFill>
              <a:effectLst>
                <a:outerShdw blurRad="38100" dist="38100" dir="2700000" algn="tl">
                  <a:schemeClr val="bg2"/>
                </a:outerShdw>
              </a:effectLst>
              <a:uLnTx/>
              <a:uFillTx/>
              <a:latin typeface="Segoe UI Semibold" pitchFamily="34" charset="0"/>
              <a:cs typeface="Segoe UI Semibold" panose="020b0702040204020203"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80">
                                            <p:txEl>
                                              <p:pRg st="0" end="0"/>
                                            </p:txEl>
                                          </p:spTgt>
                                        </p:tgtEl>
                                        <p:attrNameLst>
                                          <p:attrName>style.visibility</p:attrName>
                                        </p:attrNameLst>
                                      </p:cBhvr>
                                      <p:to>
                                        <p:strVal val="visible"/>
                                      </p:to>
                                    </p:set>
                                    <p:anim calcmode="lin" valueType="num">
                                      <p:cBhvr additive="base">
                                        <p:cTn id="7" dur="500" fill="hold"/>
                                        <p:tgtEl>
                                          <p:spTgt spid="308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8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077">
                                            <p:txEl>
                                              <p:pRg st="0" end="0"/>
                                            </p:txEl>
                                          </p:spTgt>
                                        </p:tgtEl>
                                        <p:attrNameLst>
                                          <p:attrName>style.visibility</p:attrName>
                                        </p:attrNameLst>
                                      </p:cBhvr>
                                      <p:to>
                                        <p:strVal val="visible"/>
                                      </p:to>
                                    </p:set>
                                    <p:anim calcmode="lin" valueType="num">
                                      <p:cBhvr additive="base">
                                        <p:cTn id="12" dur="500" fill="hold"/>
                                        <p:tgtEl>
                                          <p:spTgt spid="307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77">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078">
                                            <p:txEl>
                                              <p:pRg st="0" end="0"/>
                                            </p:txEl>
                                          </p:spTgt>
                                        </p:tgtEl>
                                        <p:attrNameLst>
                                          <p:attrName>style.visibility</p:attrName>
                                        </p:attrNameLst>
                                      </p:cBhvr>
                                      <p:to>
                                        <p:strVal val="visible"/>
                                      </p:to>
                                    </p:set>
                                    <p:anim calcmode="lin" valueType="num">
                                      <p:cBhvr additive="base">
                                        <p:cTn id="17" dur="500" fill="hold"/>
                                        <p:tgtEl>
                                          <p:spTgt spid="307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8">
                                            <p:txEl>
                                              <p:pRg st="0" end="0"/>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079">
                                            <p:txEl>
                                              <p:pRg st="0" end="0"/>
                                            </p:txEl>
                                          </p:spTgt>
                                        </p:tgtEl>
                                        <p:attrNameLst>
                                          <p:attrName>style.visibility</p:attrName>
                                        </p:attrNameLst>
                                      </p:cBhvr>
                                      <p:to>
                                        <p:strVal val="visible"/>
                                      </p:to>
                                    </p:set>
                                    <p:anim calcmode="lin" valueType="num">
                                      <p:cBhvr additive="base">
                                        <p:cTn id="22" dur="500" fill="hold"/>
                                        <p:tgtEl>
                                          <p:spTgt spid="307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0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p:bldP spid="3078" grpId="0" build="p"/>
      <p:bldP spid="3079" grpId="0" build="p"/>
      <p:bldP spid="3080" grpId="0" build="p"/>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CAE8AA"/>
        </a:solidFill>
      </p:bgPr>
    </p:bg>
    <p:spTree>
      <p:nvGrpSpPr>
        <p:cNvPr id="1" name=""/>
        <p:cNvGrpSpPr/>
        <p:nvPr/>
      </p:nvGrpSpPr>
      <p:grpSpPr/>
      <p:sp>
        <p:nvSpPr>
          <p:cNvPr id="21506" name="כותרת 1"/>
          <p:cNvSpPr>
            <a:spLocks noGrp="1"/>
          </p:cNvSpPr>
          <p:nvPr>
            <p:ph type="ctrTitle"/>
          </p:nvPr>
        </p:nvSpPr>
        <p:spPr>
          <a:xfrm>
            <a:off x="4230688" y="347234"/>
            <a:ext cx="7705725" cy="1063625"/>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7200" b="1"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שאלה ארבע עשרה</a:t>
            </a:r>
          </a:p>
        </p:txBody>
      </p:sp>
      <p:sp>
        <p:nvSpPr>
          <p:cNvPr id="21507" name="מלבן 4"/>
          <p:cNvSpPr/>
          <p:nvPr/>
        </p:nvSpPr>
        <p:spPr>
          <a:xfrm>
            <a:off x="2125663" y="1231900"/>
            <a:ext cx="9532937" cy="584200"/>
          </a:xfrm>
          <a:prstGeom prst="rect">
            <a:avLst/>
          </a:prstGeom>
          <a:noFill/>
          <a:ln cap="flat">
            <a:noFill/>
            <a:prstDash val="solid"/>
            <a:round/>
            <a:headEnd type="none" w="med" len="med"/>
            <a:tailEnd type="none" w="med" len="med"/>
          </a:ln>
        </p:spPr>
        <p:txBody>
          <a:bodyPr wrap="squar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3200" b="1">
                <a:solidFill>
                  <a:srgbClr val="5B9BD5"/>
                </a:solidFill>
                <a:latin typeface="Guttman Haim-Condensed" panose="02010401010101010101" pitchFamily="2" charset="-79"/>
                <a:cs typeface="Guttman Haim-Condensed" panose="02010401010101010101" pitchFamily="2" charset="-79"/>
              </a:rPr>
              <a:t>כמה זמן התרחש כל הסיפור המתואר במגילה?</a:t>
            </a:r>
            <a:endParaRPr lang="he-IL" sz="3200" b="1">
              <a:solidFill>
                <a:srgbClr val="5B9BD5"/>
              </a:solidFill>
              <a:latin typeface="Guttman Haim-Condensed" panose="02010401010101010101" pitchFamily="2" charset="-79"/>
              <a:cs typeface="Guttman Haim-Condensed" panose="02010401010101010101" pitchFamily="2" charset="-79"/>
            </a:endParaRPr>
          </a:p>
        </p:txBody>
      </p:sp>
      <p:sp>
        <p:nvSpPr>
          <p:cNvPr id="21508" name="מסגרת משופעת 7"/>
          <p:cNvSpPr/>
          <p:nvPr/>
        </p:nvSpPr>
        <p:spPr>
          <a:xfrm>
            <a:off x="8813800" y="3843338"/>
            <a:ext cx="2638425" cy="1263650"/>
          </a:xfrm>
          <a:prstGeom prst="bevel">
            <a:avLst>
              <a:gd name="adj" fmla="val 12500"/>
            </a:avLst>
          </a:prstGeom>
          <a:solidFill>
            <a:srgbClr val="FFFFFF"/>
          </a:solidFill>
          <a:ln w="12700" cap="flat">
            <a:solidFill>
              <a:srgbClr val="41719C"/>
            </a:solidFill>
            <a:prstDash val="solid"/>
            <a:miter lim="800000"/>
            <a:headEnd type="none" w="med" len="med"/>
            <a:tailEnd type="none" w="med" len="med"/>
          </a:ln>
        </p:spPr>
        <p:txBody>
          <a:bodyPr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a:solidFill>
                <a:srgbClr val="A9D18E"/>
              </a:solidFill>
              <a:latin typeface="Times New Roman" pitchFamily="18" charset="0"/>
            </a:endParaRPr>
          </a:p>
        </p:txBody>
      </p:sp>
      <p:pic>
        <p:nvPicPr>
          <p:cNvPr id="21509" name="תמונה 9"/>
          <p:cNvPicPr>
            <a:picLocks noChangeAspect="1"/>
          </p:cNvPicPr>
          <p:nvPr/>
        </p:nvPicPr>
        <p:blipFill>
          <a:blip r:embed="rId2"/>
          <a:stretch>
            <a:fillRect/>
          </a:stretch>
        </p:blipFill>
        <p:spPr>
          <a:xfrm>
            <a:off x="8826500" y="5205413"/>
            <a:ext cx="2638425" cy="1135062"/>
          </a:xfrm>
          <a:prstGeom prst="rect">
            <a:avLst/>
          </a:prstGeom>
          <a:noFill/>
          <a:ln cap="flat">
            <a:noFill/>
            <a:prstDash val="solid"/>
            <a:round/>
            <a:headEnd type="none" w="med" len="med"/>
            <a:tailEnd type="none" w="med" len="med"/>
          </a:ln>
        </p:spPr>
      </p:pic>
      <p:pic>
        <p:nvPicPr>
          <p:cNvPr id="21510" name="תמונה 12"/>
          <p:cNvPicPr>
            <a:picLocks noChangeAspect="1"/>
          </p:cNvPicPr>
          <p:nvPr/>
        </p:nvPicPr>
        <p:blipFill>
          <a:blip r:embed="rId2"/>
          <a:stretch>
            <a:fillRect/>
          </a:stretch>
        </p:blipFill>
        <p:spPr>
          <a:xfrm>
            <a:off x="4368800" y="3843338"/>
            <a:ext cx="2832100" cy="1174750"/>
          </a:xfrm>
          <a:prstGeom prst="rect">
            <a:avLst/>
          </a:prstGeom>
          <a:noFill/>
          <a:ln cap="flat">
            <a:noFill/>
            <a:prstDash val="solid"/>
            <a:round/>
            <a:headEnd type="none" w="med" len="med"/>
            <a:tailEnd type="none" w="med" len="med"/>
          </a:ln>
        </p:spPr>
      </p:pic>
      <p:pic>
        <p:nvPicPr>
          <p:cNvPr id="21511" name="תמונה 13"/>
          <p:cNvPicPr>
            <a:picLocks noChangeAspect="1"/>
          </p:cNvPicPr>
          <p:nvPr/>
        </p:nvPicPr>
        <p:blipFill>
          <a:blip r:embed="rId3"/>
          <a:stretch>
            <a:fillRect/>
          </a:stretch>
        </p:blipFill>
        <p:spPr>
          <a:xfrm>
            <a:off x="4356100" y="5133975"/>
            <a:ext cx="2844800" cy="1181100"/>
          </a:xfrm>
          <a:prstGeom prst="rect">
            <a:avLst/>
          </a:prstGeom>
          <a:noFill/>
          <a:ln cap="flat">
            <a:noFill/>
            <a:prstDash val="solid"/>
            <a:round/>
            <a:headEnd type="none" w="med" len="med"/>
            <a:tailEnd type="none" w="med" len="med"/>
          </a:ln>
        </p:spPr>
      </p:pic>
      <p:sp>
        <p:nvSpPr>
          <p:cNvPr id="21512" name="TextBox 14"/>
          <p:cNvSpPr/>
          <p:nvPr/>
        </p:nvSpPr>
        <p:spPr>
          <a:xfrm>
            <a:off x="8990013" y="4167188"/>
            <a:ext cx="2305050" cy="550862"/>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800" b="1">
                <a:solidFill>
                  <a:srgbClr val="0A02A6"/>
                </a:solidFill>
                <a:latin typeface="Calibri"/>
                <a:cs typeface="Calibri"/>
              </a:rPr>
              <a:t>א. 9 </a:t>
            </a:r>
            <a:r>
              <a:rPr lang="he-IL" sz="2800" b="1">
                <a:solidFill>
                  <a:srgbClr val="0A02A6"/>
                </a:solidFill>
                <a:latin typeface="Calibri"/>
                <a:cs typeface="Calibri"/>
              </a:rPr>
              <a:t>חודשים</a:t>
            </a:r>
            <a:endParaRPr lang="he-IL" sz="2800" b="1">
              <a:solidFill>
                <a:srgbClr val="0A02A6"/>
              </a:solidFill>
              <a:latin typeface="Calibri"/>
              <a:cs typeface="Calibri"/>
            </a:endParaRPr>
          </a:p>
        </p:txBody>
      </p:sp>
      <p:sp>
        <p:nvSpPr>
          <p:cNvPr id="21513" name="TextBox 17"/>
          <p:cNvSpPr/>
          <p:nvPr/>
        </p:nvSpPr>
        <p:spPr>
          <a:xfrm>
            <a:off x="8910638" y="5445125"/>
            <a:ext cx="2470150" cy="584200"/>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2800" b="1">
                <a:solidFill>
                  <a:srgbClr val="0A02A6"/>
                </a:solidFill>
                <a:latin typeface="Calibri"/>
                <a:cs typeface="Calibri"/>
              </a:rPr>
              <a:t>ב. חודש וחצי</a:t>
            </a:r>
            <a:endParaRPr lang="he-IL" sz="2800" b="1">
              <a:solidFill>
                <a:srgbClr val="0A02A6"/>
              </a:solidFill>
              <a:latin typeface="Calibri"/>
              <a:cs typeface="Calibri"/>
            </a:endParaRPr>
          </a:p>
        </p:txBody>
      </p:sp>
      <p:sp>
        <p:nvSpPr>
          <p:cNvPr id="21514" name="TextBox 18"/>
          <p:cNvSpPr/>
          <p:nvPr/>
        </p:nvSpPr>
        <p:spPr>
          <a:xfrm>
            <a:off x="4694238" y="4071938"/>
            <a:ext cx="2098675" cy="646112"/>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2800" b="1">
                <a:solidFill>
                  <a:srgbClr val="0A02A6"/>
                </a:solidFill>
                <a:latin typeface="Calibri"/>
                <a:cs typeface="Calibri"/>
              </a:rPr>
              <a:t>ג. שנתיים</a:t>
            </a:r>
            <a:endParaRPr lang="he-IL" sz="2800" b="1">
              <a:solidFill>
                <a:srgbClr val="0A02A6"/>
              </a:solidFill>
              <a:latin typeface="Calibri"/>
              <a:cs typeface="Calibri"/>
            </a:endParaRPr>
          </a:p>
        </p:txBody>
      </p:sp>
      <p:sp>
        <p:nvSpPr>
          <p:cNvPr id="21515" name="TextBox 19"/>
          <p:cNvSpPr/>
          <p:nvPr/>
        </p:nvSpPr>
        <p:spPr>
          <a:xfrm>
            <a:off x="4773612" y="5386388"/>
            <a:ext cx="2009775" cy="646112"/>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Calibri" panose="020f0502020204030204" pitchFamily="34" charset="0"/>
                <a:ea typeface="Calibri Light"/>
                <a:cs typeface="Calibri" panose="020f0502020204030204" pitchFamily="34" charset="0"/>
                <a:sym typeface="Wingdings" charset="2"/>
              </a:rPr>
              <a:t>ד. 9 שנים</a:t>
            </a:r>
          </a:p>
        </p:txBody>
      </p:sp>
      <p:sp>
        <p:nvSpPr>
          <p:cNvPr id="21516" name="אליפסה 22"/>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17" name="אליפסה 23"/>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18" name="אליפסה 24"/>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19" name="אליפסה 25"/>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20" name="אליפסה 26"/>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21" name="אליפסה 27"/>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22" name="אליפסה 28"/>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23" name="אליפסה 29"/>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24" name="אליפסה 30"/>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25" name="אליפסה 31"/>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26" name="אליפסה 32"/>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27" name="אליפסה 33"/>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28" name="אליפסה 34"/>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29" name="אליפסה 35"/>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30" name="אליפסה 36"/>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31" name="אליפסה 37"/>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32" name="אליפסה 38"/>
          <p:cNvSpPr/>
          <p:nvPr/>
        </p:nvSpPr>
        <p:spPr>
          <a:xfrm>
            <a:off x="7124700"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33" name="אליפסה 39"/>
          <p:cNvSpPr/>
          <p:nvPr/>
        </p:nvSpPr>
        <p:spPr>
          <a:xfrm>
            <a:off x="7107238"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34" name="אליפסה 40"/>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35" name="אליפסה 41"/>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36" name="אליפסה 42"/>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37" name="אליפסה 43"/>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38" name="אליפסה 44"/>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39" name="אליפסה 45"/>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40" name="אליפסה 46"/>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41" name="אליפסה 47"/>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42" name="אליפסה 48"/>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43" name="אליפסה 49"/>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21544" name="אליפסה 50"/>
          <p:cNvSpPr/>
          <p:nvPr/>
        </p:nvSpPr>
        <p:spPr>
          <a:xfrm>
            <a:off x="7116762" y="2055812"/>
            <a:ext cx="1865312" cy="18843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8000" b="0" i="0" u="none" strike="noStrike" kern="1200" cap="none" spc="0" normalizeH="0" baseline="0" noProof="0">
              <a:solidFill>
                <a:schemeClr val="accent2"/>
              </a:solidFill>
              <a:uLnTx/>
              <a:uFillTx/>
              <a:latin typeface="Times New Roman" pitchFamily="18" charset="0"/>
            </a:endParaRPr>
          </a:p>
        </p:txBody>
      </p:sp>
      <p:pic>
        <p:nvPicPr>
          <p:cNvPr id="21545" name="Picture 2" descr="עזרה - דפי רקע לכתיבת ברכות לפורים | פרוג - דף הבית של היוצרים החרדים"/>
          <p:cNvPicPr>
            <a:picLocks noChangeAspect="1"/>
          </p:cNvPicPr>
          <p:nvPr/>
        </p:nvPicPr>
        <p:blipFill>
          <a:blip r:embed="rId4"/>
          <a:stretch>
            <a:fillRect/>
          </a:stretch>
        </p:blipFill>
        <p:spPr bwMode="auto">
          <a:xfrm>
            <a:off x="123825" y="-171450"/>
            <a:ext cx="3965575" cy="7029450"/>
          </a:xfrm>
          <a:prstGeom prst="rect">
            <a:avLst/>
          </a:prstGeom>
          <a:noFill/>
          <a:ln cap="flat">
            <a:noFill/>
            <a:prstDash val="solid"/>
            <a:round/>
            <a:headEnd type="none" w="med" len="med"/>
            <a:tailEnd type="none" w="med" len="med"/>
          </a:ln>
        </p:spPr>
      </p:pic>
      <p:sp>
        <p:nvSpPr>
          <p:cNvPr id="21546" name="אליפסה 51"/>
          <p:cNvSpPr/>
          <p:nvPr/>
        </p:nvSpPr>
        <p:spPr>
          <a:xfrm>
            <a:off x="7116762" y="2055812"/>
            <a:ext cx="1865312" cy="1884362"/>
          </a:xfrm>
          <a:prstGeom prst="ellipse">
            <a:avLst/>
          </a:prstGeom>
          <a:solidFill>
            <a:srgbClr val="FF000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
        <p:nvSpPr>
          <p:cNvPr id="21547" name="מלבן 2"/>
          <p:cNvSpPr/>
          <p:nvPr/>
        </p:nvSpPr>
        <p:spPr>
          <a:xfrm>
            <a:off x="692601" y="767754"/>
            <a:ext cx="2828925" cy="2576116"/>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התשובה:</a:t>
            </a:r>
            <a:br>
              <a:rPr kumimoji="0" lang="en-US"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b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ד. 9 שנים</a:t>
            </a:r>
          </a:p>
          <a:p>
            <a:pPr marL="0" marR="0" lvl="0" indent="0" algn="ctr" defTabSz="914400" rtl="1" eaLnBrk="1" fontAlgn="auto" latinLnBrk="0" hangingPunct="1">
              <a:lnSpc>
                <a:spcPct val="150000"/>
              </a:lnSpc>
              <a:spcBef>
                <a:spcPct val="0"/>
              </a:spcBef>
              <a:spcAft>
                <a:spcPct val="0"/>
              </a:spcAft>
              <a:buClrTx/>
              <a:buSzTx/>
              <a:buFontTx/>
              <a:buNone/>
            </a:pPr>
            <a:endParaRPr kumimoji="0" lang="he-IL" altLang="en-US" sz="2000" b="1" i="0" u="none" strike="noStrike" kern="1200" cap="none" spc="0" normalizeH="0" baseline="0" noProof="0">
              <a:solidFill>
                <a:srgbClr val="0A02A6"/>
              </a:solidFill>
              <a:uLnTx/>
              <a:uFillTx/>
              <a:latin typeface="FrankRuehl" pitchFamily="34" charset="-79"/>
              <a:cs typeface="FrankRuehl" panose="020e0503060101010101" pitchFamily="34" charset="-79"/>
            </a:endParaRP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השתלשלות האירועים המתוארים במגילה אירעו על פני לא פחות מ-9 שנים! </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ניתן ללמוד מזה כיצד כל מעשה חיובי מקומי יכול להיות השקעה לטווח ארוך, שתשפיע ואף תהפוך את המציאות כולה לטובה.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31000"/>
                                  </p:stCondLst>
                                  <p:childTnLst>
                                    <p:set>
                                      <p:cBhvr>
                                        <p:cTn id="6" dur="1" fill="hold">
                                          <p:stCondLst>
                                            <p:cond delay="0"/>
                                          </p:stCondLst>
                                        </p:cTn>
                                        <p:tgtEl>
                                          <p:spTgt spid="21547"/>
                                        </p:tgtEl>
                                        <p:attrNameLst>
                                          <p:attrName>style.visibility</p:attrName>
                                        </p:attrNameLst>
                                      </p:cBhvr>
                                      <p:to>
                                        <p:strVal val="visible"/>
                                      </p:to>
                                    </p:set>
                                    <p:anim calcmode="lin" valueType="num">
                                      <p:cBhvr additive="base">
                                        <p:cTn id="7" dur="500" fill="hold"/>
                                        <p:tgtEl>
                                          <p:spTgt spid="21547"/>
                                        </p:tgtEl>
                                        <p:attrNameLst>
                                          <p:attrName>ppt_x</p:attrName>
                                        </p:attrNameLst>
                                      </p:cBhvr>
                                      <p:tavLst>
                                        <p:tav tm="0">
                                          <p:val>
                                            <p:strVal val="#ppt_x"/>
                                          </p:val>
                                        </p:tav>
                                        <p:tav tm="100000">
                                          <p:val>
                                            <p:strVal val="#ppt_x"/>
                                          </p:val>
                                        </p:tav>
                                      </p:tavLst>
                                    </p:anim>
                                    <p:anim calcmode="lin" valueType="num">
                                      <p:cBhvr additive="base">
                                        <p:cTn id="8" dur="500" fill="hold"/>
                                        <p:tgtEl>
                                          <p:spTgt spid="21547"/>
                                        </p:tgtEl>
                                        <p:attrNameLst>
                                          <p:attrName>ppt_y</p:attrName>
                                        </p:attrNameLst>
                                      </p:cBhvr>
                                      <p:tavLst>
                                        <p:tav tm="0">
                                          <p:val>
                                            <p:strVal val="1+#ppt_h/2"/>
                                          </p:val>
                                        </p:tav>
                                        <p:tav tm="100000">
                                          <p:val>
                                            <p:strVal val="#ppt_y"/>
                                          </p:val>
                                        </p:tav>
                                      </p:tavLst>
                                    </p:anim>
                                  </p:childTnLst>
                                </p:cTn>
                              </p:par>
                              <p:par>
                                <p:cTn id="9" presetID="32" presetClass="emph" presetSubtype="0" fill="hold" grpId="0" nodeType="withEffect">
                                  <p:stCondLst>
                                    <p:cond delay="31000"/>
                                  </p:stCondLst>
                                  <p:childTnLst>
                                    <p:animRot by="120000">
                                      <p:cBhvr>
                                        <p:cTn id="10" dur="200" fill="hold">
                                          <p:stCondLst>
                                            <p:cond delay="0"/>
                                          </p:stCondLst>
                                        </p:cTn>
                                        <p:tgtEl>
                                          <p:spTgt spid="21515"/>
                                        </p:tgtEl>
                                        <p:attrNameLst>
                                          <p:attrName>r</p:attrName>
                                        </p:attrNameLst>
                                      </p:cBhvr>
                                    </p:animRot>
                                    <p:animRot by="-240000">
                                      <p:cBhvr>
                                        <p:cTn id="11" dur="400" fill="hold">
                                          <p:stCondLst>
                                            <p:cond delay="400"/>
                                          </p:stCondLst>
                                        </p:cTn>
                                        <p:tgtEl>
                                          <p:spTgt spid="21515"/>
                                        </p:tgtEl>
                                        <p:attrNameLst>
                                          <p:attrName>r</p:attrName>
                                        </p:attrNameLst>
                                      </p:cBhvr>
                                    </p:animRot>
                                    <p:animRot by="240000">
                                      <p:cBhvr>
                                        <p:cTn id="12" dur="400" fill="hold">
                                          <p:stCondLst>
                                            <p:cond delay="800"/>
                                          </p:stCondLst>
                                        </p:cTn>
                                        <p:tgtEl>
                                          <p:spTgt spid="21515"/>
                                        </p:tgtEl>
                                        <p:attrNameLst>
                                          <p:attrName>r</p:attrName>
                                        </p:attrNameLst>
                                      </p:cBhvr>
                                    </p:animRot>
                                    <p:animRot by="-240000">
                                      <p:cBhvr>
                                        <p:cTn id="13" dur="400" fill="hold">
                                          <p:stCondLst>
                                            <p:cond delay="1200"/>
                                          </p:stCondLst>
                                        </p:cTn>
                                        <p:tgtEl>
                                          <p:spTgt spid="21515"/>
                                        </p:tgtEl>
                                        <p:attrNameLst>
                                          <p:attrName>r</p:attrName>
                                        </p:attrNameLst>
                                      </p:cBhvr>
                                    </p:animRot>
                                    <p:animRot by="120000">
                                      <p:cBhvr>
                                        <p:cTn id="14" dur="400" fill="hold">
                                          <p:stCondLst>
                                            <p:cond delay="1600"/>
                                          </p:stCondLst>
                                        </p:cTn>
                                        <p:tgtEl>
                                          <p:spTgt spid="21515"/>
                                        </p:tgtEl>
                                        <p:attrNameLst>
                                          <p:attrName>r</p:attrName>
                                        </p:attrNameLst>
                                      </p:cBhvr>
                                    </p:animRot>
                                  </p:childTnLst>
                                </p:cTn>
                              </p:par>
                              <p:par>
                                <p:cTn id="15" presetID="32" presetClass="emph" presetSubtype="0" fill="hold" nodeType="withEffect">
                                  <p:stCondLst>
                                    <p:cond delay="31000"/>
                                  </p:stCondLst>
                                  <p:childTnLst>
                                    <p:animRot by="120000">
                                      <p:cBhvr>
                                        <p:cTn id="16" dur="200" fill="hold">
                                          <p:stCondLst>
                                            <p:cond delay="0"/>
                                          </p:stCondLst>
                                        </p:cTn>
                                        <p:tgtEl>
                                          <p:spTgt spid="21511"/>
                                        </p:tgtEl>
                                        <p:attrNameLst>
                                          <p:attrName>r</p:attrName>
                                        </p:attrNameLst>
                                      </p:cBhvr>
                                    </p:animRot>
                                    <p:animRot by="-240000">
                                      <p:cBhvr>
                                        <p:cTn id="17" dur="400" fill="hold">
                                          <p:stCondLst>
                                            <p:cond delay="400"/>
                                          </p:stCondLst>
                                        </p:cTn>
                                        <p:tgtEl>
                                          <p:spTgt spid="21511"/>
                                        </p:tgtEl>
                                        <p:attrNameLst>
                                          <p:attrName>r</p:attrName>
                                        </p:attrNameLst>
                                      </p:cBhvr>
                                    </p:animRot>
                                    <p:animRot by="240000">
                                      <p:cBhvr>
                                        <p:cTn id="18" dur="400" fill="hold">
                                          <p:stCondLst>
                                            <p:cond delay="800"/>
                                          </p:stCondLst>
                                        </p:cTn>
                                        <p:tgtEl>
                                          <p:spTgt spid="21511"/>
                                        </p:tgtEl>
                                        <p:attrNameLst>
                                          <p:attrName>r</p:attrName>
                                        </p:attrNameLst>
                                      </p:cBhvr>
                                    </p:animRot>
                                    <p:animRot by="-240000">
                                      <p:cBhvr>
                                        <p:cTn id="19" dur="400" fill="hold">
                                          <p:stCondLst>
                                            <p:cond delay="1200"/>
                                          </p:stCondLst>
                                        </p:cTn>
                                        <p:tgtEl>
                                          <p:spTgt spid="21511"/>
                                        </p:tgtEl>
                                        <p:attrNameLst>
                                          <p:attrName>r</p:attrName>
                                        </p:attrNameLst>
                                      </p:cBhvr>
                                    </p:animRot>
                                    <p:animRot by="120000">
                                      <p:cBhvr>
                                        <p:cTn id="20" dur="400" fill="hold">
                                          <p:stCondLst>
                                            <p:cond delay="1600"/>
                                          </p:stCondLst>
                                        </p:cTn>
                                        <p:tgtEl>
                                          <p:spTgt spid="21511"/>
                                        </p:tgtEl>
                                        <p:attrNameLst>
                                          <p:attrName>r</p:attrName>
                                        </p:attrNameLst>
                                      </p:cBhvr>
                                    </p:animRot>
                                  </p:childTnLst>
                                </p:cTn>
                              </p:par>
                              <p:par>
                                <p:cTn id="21" presetID="1" presetClass="entr" presetSubtype="0" fill="hold" grpId="0" nodeType="withEffect">
                                  <p:stCondLst>
                                    <p:cond delay="29000"/>
                                  </p:stCondLst>
                                  <p:childTnLst>
                                    <p:set>
                                      <p:cBhvr>
                                        <p:cTn id="22" dur="1" fill="hold">
                                          <p:stCondLst>
                                            <p:cond delay="999"/>
                                          </p:stCondLst>
                                        </p:cTn>
                                        <p:tgtEl>
                                          <p:spTgt spid="21516"/>
                                        </p:tgtEl>
                                        <p:attrNameLst>
                                          <p:attrName>style.visibility</p:attrName>
                                        </p:attrNameLst>
                                      </p:cBhvr>
                                      <p:to>
                                        <p:strVal val="visible"/>
                                      </p:to>
                                    </p:set>
                                  </p:childTnLst>
                                </p:cTn>
                              </p:par>
                              <p:par>
                                <p:cTn id="23" presetID="1" presetClass="exit" presetSubtype="0" fill="hold" nodeType="withEffect">
                                  <p:stCondLst>
                                    <p:cond delay="30000"/>
                                  </p:stCondLst>
                                  <p:childTnLst>
                                    <p:set>
                                      <p:cBhvr>
                                        <p:cTn id="24" dur="1" fill="hold">
                                          <p:stCondLst>
                                            <p:cond delay="999"/>
                                          </p:stCondLst>
                                        </p:cTn>
                                        <p:tgtEl>
                                          <p:spTgt spid="21516"/>
                                        </p:tgtEl>
                                        <p:attrNameLst>
                                          <p:attrName>style.visibility</p:attrName>
                                        </p:attrNameLst>
                                      </p:cBhvr>
                                      <p:to>
                                        <p:strVal val="hidden"/>
                                      </p:to>
                                    </p:set>
                                  </p:childTnLst>
                                </p:cTn>
                              </p:par>
                              <p:par>
                                <p:cTn id="25" presetID="1" presetClass="entr" presetSubtype="0" fill="hold" grpId="0" nodeType="withEffect">
                                  <p:stCondLst>
                                    <p:cond delay="28000"/>
                                  </p:stCondLst>
                                  <p:childTnLst>
                                    <p:set>
                                      <p:cBhvr>
                                        <p:cTn id="26" dur="1" fill="hold">
                                          <p:stCondLst>
                                            <p:cond delay="999"/>
                                          </p:stCondLst>
                                        </p:cTn>
                                        <p:tgtEl>
                                          <p:spTgt spid="21517"/>
                                        </p:tgtEl>
                                        <p:attrNameLst>
                                          <p:attrName>style.visibility</p:attrName>
                                        </p:attrNameLst>
                                      </p:cBhvr>
                                      <p:to>
                                        <p:strVal val="visible"/>
                                      </p:to>
                                    </p:set>
                                  </p:childTnLst>
                                </p:cTn>
                              </p:par>
                              <p:par>
                                <p:cTn id="27" presetID="1" presetClass="exit" presetSubtype="0" fill="hold" nodeType="withEffect">
                                  <p:stCondLst>
                                    <p:cond delay="29000"/>
                                  </p:stCondLst>
                                  <p:childTnLst>
                                    <p:set>
                                      <p:cBhvr>
                                        <p:cTn id="28" dur="1" fill="hold">
                                          <p:stCondLst>
                                            <p:cond delay="999"/>
                                          </p:stCondLst>
                                        </p:cTn>
                                        <p:tgtEl>
                                          <p:spTgt spid="21517"/>
                                        </p:tgtEl>
                                        <p:attrNameLst>
                                          <p:attrName>style.visibility</p:attrName>
                                        </p:attrNameLst>
                                      </p:cBhvr>
                                      <p:to>
                                        <p:strVal val="hidden"/>
                                      </p:to>
                                    </p:set>
                                  </p:childTnLst>
                                </p:cTn>
                              </p:par>
                              <p:par>
                                <p:cTn id="29" presetID="1" presetClass="entr" presetSubtype="0" fill="hold" grpId="0" nodeType="withEffect">
                                  <p:stCondLst>
                                    <p:cond delay="27000"/>
                                  </p:stCondLst>
                                  <p:childTnLst>
                                    <p:set>
                                      <p:cBhvr>
                                        <p:cTn id="30" dur="1" fill="hold">
                                          <p:stCondLst>
                                            <p:cond delay="999"/>
                                          </p:stCondLst>
                                        </p:cTn>
                                        <p:tgtEl>
                                          <p:spTgt spid="21518"/>
                                        </p:tgtEl>
                                        <p:attrNameLst>
                                          <p:attrName>style.visibility</p:attrName>
                                        </p:attrNameLst>
                                      </p:cBhvr>
                                      <p:to>
                                        <p:strVal val="visible"/>
                                      </p:to>
                                    </p:set>
                                  </p:childTnLst>
                                </p:cTn>
                              </p:par>
                              <p:par>
                                <p:cTn id="31" presetID="1" presetClass="exit" presetSubtype="0" fill="hold" nodeType="withEffect">
                                  <p:stCondLst>
                                    <p:cond delay="28000"/>
                                  </p:stCondLst>
                                  <p:childTnLst>
                                    <p:set>
                                      <p:cBhvr>
                                        <p:cTn id="32" dur="1" fill="hold">
                                          <p:stCondLst>
                                            <p:cond delay="999"/>
                                          </p:stCondLst>
                                        </p:cTn>
                                        <p:tgtEl>
                                          <p:spTgt spid="21518"/>
                                        </p:tgtEl>
                                        <p:attrNameLst>
                                          <p:attrName>style.visibility</p:attrName>
                                        </p:attrNameLst>
                                      </p:cBhvr>
                                      <p:to>
                                        <p:strVal val="hidden"/>
                                      </p:to>
                                    </p:set>
                                  </p:childTnLst>
                                </p:cTn>
                              </p:par>
                              <p:par>
                                <p:cTn id="33" presetID="1" presetClass="entr" presetSubtype="0" fill="hold" grpId="0" nodeType="withEffect">
                                  <p:stCondLst>
                                    <p:cond delay="26000"/>
                                  </p:stCondLst>
                                  <p:childTnLst>
                                    <p:set>
                                      <p:cBhvr>
                                        <p:cTn id="34" dur="1" fill="hold">
                                          <p:stCondLst>
                                            <p:cond delay="999"/>
                                          </p:stCondLst>
                                        </p:cTn>
                                        <p:tgtEl>
                                          <p:spTgt spid="21519"/>
                                        </p:tgtEl>
                                        <p:attrNameLst>
                                          <p:attrName>style.visibility</p:attrName>
                                        </p:attrNameLst>
                                      </p:cBhvr>
                                      <p:to>
                                        <p:strVal val="visible"/>
                                      </p:to>
                                    </p:set>
                                  </p:childTnLst>
                                </p:cTn>
                              </p:par>
                              <p:par>
                                <p:cTn id="35" presetID="1" presetClass="exit" presetSubtype="0" fill="hold" nodeType="withEffect">
                                  <p:stCondLst>
                                    <p:cond delay="27000"/>
                                  </p:stCondLst>
                                  <p:childTnLst>
                                    <p:set>
                                      <p:cBhvr>
                                        <p:cTn id="36" dur="1" fill="hold">
                                          <p:stCondLst>
                                            <p:cond delay="999"/>
                                          </p:stCondLst>
                                        </p:cTn>
                                        <p:tgtEl>
                                          <p:spTgt spid="21519"/>
                                        </p:tgtEl>
                                        <p:attrNameLst>
                                          <p:attrName>style.visibility</p:attrName>
                                        </p:attrNameLst>
                                      </p:cBhvr>
                                      <p:to>
                                        <p:strVal val="hidden"/>
                                      </p:to>
                                    </p:set>
                                  </p:childTnLst>
                                </p:cTn>
                              </p:par>
                              <p:par>
                                <p:cTn id="37" presetID="1" presetClass="entr" presetSubtype="0" fill="hold" grpId="0" nodeType="withEffect">
                                  <p:stCondLst>
                                    <p:cond delay="25000"/>
                                  </p:stCondLst>
                                  <p:childTnLst>
                                    <p:set>
                                      <p:cBhvr>
                                        <p:cTn id="38" dur="1" fill="hold">
                                          <p:stCondLst>
                                            <p:cond delay="999"/>
                                          </p:stCondLst>
                                        </p:cTn>
                                        <p:tgtEl>
                                          <p:spTgt spid="21520"/>
                                        </p:tgtEl>
                                        <p:attrNameLst>
                                          <p:attrName>style.visibility</p:attrName>
                                        </p:attrNameLst>
                                      </p:cBhvr>
                                      <p:to>
                                        <p:strVal val="visible"/>
                                      </p:to>
                                    </p:set>
                                  </p:childTnLst>
                                </p:cTn>
                              </p:par>
                              <p:par>
                                <p:cTn id="39" presetID="1" presetClass="exit" presetSubtype="0" fill="hold" nodeType="withEffect">
                                  <p:stCondLst>
                                    <p:cond delay="26000"/>
                                  </p:stCondLst>
                                  <p:childTnLst>
                                    <p:set>
                                      <p:cBhvr>
                                        <p:cTn id="40" dur="1" fill="hold">
                                          <p:stCondLst>
                                            <p:cond delay="999"/>
                                          </p:stCondLst>
                                        </p:cTn>
                                        <p:tgtEl>
                                          <p:spTgt spid="21520"/>
                                        </p:tgtEl>
                                        <p:attrNameLst>
                                          <p:attrName>style.visibility</p:attrName>
                                        </p:attrNameLst>
                                      </p:cBhvr>
                                      <p:to>
                                        <p:strVal val="hidden"/>
                                      </p:to>
                                    </p:set>
                                  </p:childTnLst>
                                </p:cTn>
                              </p:par>
                              <p:par>
                                <p:cTn id="41" presetID="1" presetClass="entr" presetSubtype="0" fill="hold" grpId="0" nodeType="withEffect">
                                  <p:stCondLst>
                                    <p:cond delay="24000"/>
                                  </p:stCondLst>
                                  <p:childTnLst>
                                    <p:set>
                                      <p:cBhvr>
                                        <p:cTn id="42" dur="1" fill="hold">
                                          <p:stCondLst>
                                            <p:cond delay="999"/>
                                          </p:stCondLst>
                                        </p:cTn>
                                        <p:tgtEl>
                                          <p:spTgt spid="21521"/>
                                        </p:tgtEl>
                                        <p:attrNameLst>
                                          <p:attrName>style.visibility</p:attrName>
                                        </p:attrNameLst>
                                      </p:cBhvr>
                                      <p:to>
                                        <p:strVal val="visible"/>
                                      </p:to>
                                    </p:set>
                                  </p:childTnLst>
                                </p:cTn>
                              </p:par>
                              <p:par>
                                <p:cTn id="43" presetID="1" presetClass="exit" presetSubtype="0" fill="hold" nodeType="withEffect">
                                  <p:stCondLst>
                                    <p:cond delay="25000"/>
                                  </p:stCondLst>
                                  <p:childTnLst>
                                    <p:set>
                                      <p:cBhvr>
                                        <p:cTn id="44" dur="1" fill="hold">
                                          <p:stCondLst>
                                            <p:cond delay="999"/>
                                          </p:stCondLst>
                                        </p:cTn>
                                        <p:tgtEl>
                                          <p:spTgt spid="21521"/>
                                        </p:tgtEl>
                                        <p:attrNameLst>
                                          <p:attrName>style.visibility</p:attrName>
                                        </p:attrNameLst>
                                      </p:cBhvr>
                                      <p:to>
                                        <p:strVal val="hidden"/>
                                      </p:to>
                                    </p:set>
                                  </p:childTnLst>
                                </p:cTn>
                              </p:par>
                              <p:par>
                                <p:cTn id="45" presetID="1" presetClass="entr" presetSubtype="0" fill="hold" grpId="0" nodeType="withEffect">
                                  <p:stCondLst>
                                    <p:cond delay="23000"/>
                                  </p:stCondLst>
                                  <p:childTnLst>
                                    <p:set>
                                      <p:cBhvr>
                                        <p:cTn id="46" dur="1" fill="hold">
                                          <p:stCondLst>
                                            <p:cond delay="999"/>
                                          </p:stCondLst>
                                        </p:cTn>
                                        <p:tgtEl>
                                          <p:spTgt spid="21522"/>
                                        </p:tgtEl>
                                        <p:attrNameLst>
                                          <p:attrName>style.visibility</p:attrName>
                                        </p:attrNameLst>
                                      </p:cBhvr>
                                      <p:to>
                                        <p:strVal val="visible"/>
                                      </p:to>
                                    </p:set>
                                  </p:childTnLst>
                                </p:cTn>
                              </p:par>
                              <p:par>
                                <p:cTn id="47" presetID="1" presetClass="exit" presetSubtype="0" fill="hold" nodeType="withEffect">
                                  <p:stCondLst>
                                    <p:cond delay="24000"/>
                                  </p:stCondLst>
                                  <p:childTnLst>
                                    <p:set>
                                      <p:cBhvr>
                                        <p:cTn id="48" dur="1" fill="hold">
                                          <p:stCondLst>
                                            <p:cond delay="999"/>
                                          </p:stCondLst>
                                        </p:cTn>
                                        <p:tgtEl>
                                          <p:spTgt spid="21522"/>
                                        </p:tgtEl>
                                        <p:attrNameLst>
                                          <p:attrName>style.visibility</p:attrName>
                                        </p:attrNameLst>
                                      </p:cBhvr>
                                      <p:to>
                                        <p:strVal val="hidden"/>
                                      </p:to>
                                    </p:set>
                                  </p:childTnLst>
                                </p:cTn>
                              </p:par>
                              <p:par>
                                <p:cTn id="49" presetID="1" presetClass="entr" presetSubtype="0" fill="hold" grpId="0" nodeType="withEffect">
                                  <p:stCondLst>
                                    <p:cond delay="22000"/>
                                  </p:stCondLst>
                                  <p:childTnLst>
                                    <p:set>
                                      <p:cBhvr>
                                        <p:cTn id="50" dur="1" fill="hold">
                                          <p:stCondLst>
                                            <p:cond delay="999"/>
                                          </p:stCondLst>
                                        </p:cTn>
                                        <p:tgtEl>
                                          <p:spTgt spid="21523"/>
                                        </p:tgtEl>
                                        <p:attrNameLst>
                                          <p:attrName>style.visibility</p:attrName>
                                        </p:attrNameLst>
                                      </p:cBhvr>
                                      <p:to>
                                        <p:strVal val="visible"/>
                                      </p:to>
                                    </p:set>
                                  </p:childTnLst>
                                </p:cTn>
                              </p:par>
                              <p:par>
                                <p:cTn id="51" presetID="1" presetClass="exit" presetSubtype="0" fill="hold" nodeType="withEffect">
                                  <p:stCondLst>
                                    <p:cond delay="23000"/>
                                  </p:stCondLst>
                                  <p:childTnLst>
                                    <p:set>
                                      <p:cBhvr>
                                        <p:cTn id="52" dur="1" fill="hold">
                                          <p:stCondLst>
                                            <p:cond delay="999"/>
                                          </p:stCondLst>
                                        </p:cTn>
                                        <p:tgtEl>
                                          <p:spTgt spid="21523"/>
                                        </p:tgtEl>
                                        <p:attrNameLst>
                                          <p:attrName>style.visibility</p:attrName>
                                        </p:attrNameLst>
                                      </p:cBhvr>
                                      <p:to>
                                        <p:strVal val="hidden"/>
                                      </p:to>
                                    </p:set>
                                  </p:childTnLst>
                                </p:cTn>
                              </p:par>
                              <p:par>
                                <p:cTn id="53" presetID="1" presetClass="entr" presetSubtype="0" fill="hold" grpId="0" nodeType="withEffect">
                                  <p:stCondLst>
                                    <p:cond delay="21000"/>
                                  </p:stCondLst>
                                  <p:childTnLst>
                                    <p:set>
                                      <p:cBhvr>
                                        <p:cTn id="54" dur="1" fill="hold">
                                          <p:stCondLst>
                                            <p:cond delay="999"/>
                                          </p:stCondLst>
                                        </p:cTn>
                                        <p:tgtEl>
                                          <p:spTgt spid="21524"/>
                                        </p:tgtEl>
                                        <p:attrNameLst>
                                          <p:attrName>style.visibility</p:attrName>
                                        </p:attrNameLst>
                                      </p:cBhvr>
                                      <p:to>
                                        <p:strVal val="visible"/>
                                      </p:to>
                                    </p:set>
                                  </p:childTnLst>
                                </p:cTn>
                              </p:par>
                              <p:par>
                                <p:cTn id="55" presetID="1" presetClass="exit" presetSubtype="0" fill="hold" nodeType="withEffect">
                                  <p:stCondLst>
                                    <p:cond delay="22000"/>
                                  </p:stCondLst>
                                  <p:childTnLst>
                                    <p:set>
                                      <p:cBhvr>
                                        <p:cTn id="56" dur="1" fill="hold">
                                          <p:stCondLst>
                                            <p:cond delay="999"/>
                                          </p:stCondLst>
                                        </p:cTn>
                                        <p:tgtEl>
                                          <p:spTgt spid="21524"/>
                                        </p:tgtEl>
                                        <p:attrNameLst>
                                          <p:attrName>style.visibility</p:attrName>
                                        </p:attrNameLst>
                                      </p:cBhvr>
                                      <p:to>
                                        <p:strVal val="hidden"/>
                                      </p:to>
                                    </p:set>
                                  </p:childTnLst>
                                </p:cTn>
                              </p:par>
                              <p:par>
                                <p:cTn id="57" presetID="1" presetClass="entr" presetSubtype="0" fill="hold" grpId="0" nodeType="withEffect">
                                  <p:stCondLst>
                                    <p:cond delay="20000"/>
                                  </p:stCondLst>
                                  <p:childTnLst>
                                    <p:set>
                                      <p:cBhvr>
                                        <p:cTn id="58" dur="1" fill="hold">
                                          <p:stCondLst>
                                            <p:cond delay="999"/>
                                          </p:stCondLst>
                                        </p:cTn>
                                        <p:tgtEl>
                                          <p:spTgt spid="21525"/>
                                        </p:tgtEl>
                                        <p:attrNameLst>
                                          <p:attrName>style.visibility</p:attrName>
                                        </p:attrNameLst>
                                      </p:cBhvr>
                                      <p:to>
                                        <p:strVal val="visible"/>
                                      </p:to>
                                    </p:set>
                                  </p:childTnLst>
                                </p:cTn>
                              </p:par>
                              <p:par>
                                <p:cTn id="59" presetID="1" presetClass="exit" presetSubtype="0" fill="hold" nodeType="withEffect">
                                  <p:stCondLst>
                                    <p:cond delay="21000"/>
                                  </p:stCondLst>
                                  <p:childTnLst>
                                    <p:set>
                                      <p:cBhvr>
                                        <p:cTn id="60" dur="1" fill="hold">
                                          <p:stCondLst>
                                            <p:cond delay="999"/>
                                          </p:stCondLst>
                                        </p:cTn>
                                        <p:tgtEl>
                                          <p:spTgt spid="21525"/>
                                        </p:tgtEl>
                                        <p:attrNameLst>
                                          <p:attrName>style.visibility</p:attrName>
                                        </p:attrNameLst>
                                      </p:cBhvr>
                                      <p:to>
                                        <p:strVal val="hidden"/>
                                      </p:to>
                                    </p:set>
                                  </p:childTnLst>
                                </p:cTn>
                              </p:par>
                              <p:par>
                                <p:cTn id="61" presetID="1" presetClass="entr" presetSubtype="0" fill="hold" grpId="0" nodeType="withEffect">
                                  <p:stCondLst>
                                    <p:cond delay="19000"/>
                                  </p:stCondLst>
                                  <p:childTnLst>
                                    <p:set>
                                      <p:cBhvr>
                                        <p:cTn id="62" dur="1" fill="hold">
                                          <p:stCondLst>
                                            <p:cond delay="999"/>
                                          </p:stCondLst>
                                        </p:cTn>
                                        <p:tgtEl>
                                          <p:spTgt spid="21526"/>
                                        </p:tgtEl>
                                        <p:attrNameLst>
                                          <p:attrName>style.visibility</p:attrName>
                                        </p:attrNameLst>
                                      </p:cBhvr>
                                      <p:to>
                                        <p:strVal val="visible"/>
                                      </p:to>
                                    </p:set>
                                  </p:childTnLst>
                                </p:cTn>
                              </p:par>
                              <p:par>
                                <p:cTn id="63" presetID="1" presetClass="exit" presetSubtype="0" fill="hold" nodeType="withEffect">
                                  <p:stCondLst>
                                    <p:cond delay="20000"/>
                                  </p:stCondLst>
                                  <p:childTnLst>
                                    <p:set>
                                      <p:cBhvr>
                                        <p:cTn id="64" dur="1" fill="hold">
                                          <p:stCondLst>
                                            <p:cond delay="999"/>
                                          </p:stCondLst>
                                        </p:cTn>
                                        <p:tgtEl>
                                          <p:spTgt spid="21526"/>
                                        </p:tgtEl>
                                        <p:attrNameLst>
                                          <p:attrName>style.visibility</p:attrName>
                                        </p:attrNameLst>
                                      </p:cBhvr>
                                      <p:to>
                                        <p:strVal val="hidden"/>
                                      </p:to>
                                    </p:set>
                                  </p:childTnLst>
                                </p:cTn>
                              </p:par>
                              <p:par>
                                <p:cTn id="65" presetID="1" presetClass="entr" presetSubtype="0" fill="hold" grpId="0" nodeType="withEffect">
                                  <p:stCondLst>
                                    <p:cond delay="18000"/>
                                  </p:stCondLst>
                                  <p:childTnLst>
                                    <p:set>
                                      <p:cBhvr>
                                        <p:cTn id="66" dur="1" fill="hold">
                                          <p:stCondLst>
                                            <p:cond delay="999"/>
                                          </p:stCondLst>
                                        </p:cTn>
                                        <p:tgtEl>
                                          <p:spTgt spid="21527"/>
                                        </p:tgtEl>
                                        <p:attrNameLst>
                                          <p:attrName>style.visibility</p:attrName>
                                        </p:attrNameLst>
                                      </p:cBhvr>
                                      <p:to>
                                        <p:strVal val="visible"/>
                                      </p:to>
                                    </p:set>
                                  </p:childTnLst>
                                </p:cTn>
                              </p:par>
                              <p:par>
                                <p:cTn id="67" presetID="1" presetClass="exit" presetSubtype="0" fill="hold" nodeType="withEffect">
                                  <p:stCondLst>
                                    <p:cond delay="19000"/>
                                  </p:stCondLst>
                                  <p:childTnLst>
                                    <p:set>
                                      <p:cBhvr>
                                        <p:cTn id="68" dur="1" fill="hold">
                                          <p:stCondLst>
                                            <p:cond delay="999"/>
                                          </p:stCondLst>
                                        </p:cTn>
                                        <p:tgtEl>
                                          <p:spTgt spid="21527"/>
                                        </p:tgtEl>
                                        <p:attrNameLst>
                                          <p:attrName>style.visibility</p:attrName>
                                        </p:attrNameLst>
                                      </p:cBhvr>
                                      <p:to>
                                        <p:strVal val="hidden"/>
                                      </p:to>
                                    </p:set>
                                  </p:childTnLst>
                                </p:cTn>
                              </p:par>
                              <p:par>
                                <p:cTn id="69" presetID="1" presetClass="entr" presetSubtype="0" fill="hold" grpId="0" nodeType="withEffect">
                                  <p:stCondLst>
                                    <p:cond delay="17000"/>
                                  </p:stCondLst>
                                  <p:childTnLst>
                                    <p:set>
                                      <p:cBhvr>
                                        <p:cTn id="70" dur="1" fill="hold">
                                          <p:stCondLst>
                                            <p:cond delay="999"/>
                                          </p:stCondLst>
                                        </p:cTn>
                                        <p:tgtEl>
                                          <p:spTgt spid="21528"/>
                                        </p:tgtEl>
                                        <p:attrNameLst>
                                          <p:attrName>style.visibility</p:attrName>
                                        </p:attrNameLst>
                                      </p:cBhvr>
                                      <p:to>
                                        <p:strVal val="visible"/>
                                      </p:to>
                                    </p:set>
                                  </p:childTnLst>
                                </p:cTn>
                              </p:par>
                              <p:par>
                                <p:cTn id="71" presetID="1" presetClass="exit" presetSubtype="0" fill="hold" nodeType="withEffect">
                                  <p:stCondLst>
                                    <p:cond delay="18000"/>
                                  </p:stCondLst>
                                  <p:childTnLst>
                                    <p:set>
                                      <p:cBhvr>
                                        <p:cTn id="72" dur="1" fill="hold">
                                          <p:stCondLst>
                                            <p:cond delay="999"/>
                                          </p:stCondLst>
                                        </p:cTn>
                                        <p:tgtEl>
                                          <p:spTgt spid="21528"/>
                                        </p:tgtEl>
                                        <p:attrNameLst>
                                          <p:attrName>style.visibility</p:attrName>
                                        </p:attrNameLst>
                                      </p:cBhvr>
                                      <p:to>
                                        <p:strVal val="hidden"/>
                                      </p:to>
                                    </p:set>
                                  </p:childTnLst>
                                </p:cTn>
                              </p:par>
                              <p:par>
                                <p:cTn id="73" presetID="1" presetClass="entr" presetSubtype="0" fill="hold" grpId="0" nodeType="withEffect">
                                  <p:stCondLst>
                                    <p:cond delay="16000"/>
                                  </p:stCondLst>
                                  <p:childTnLst>
                                    <p:set>
                                      <p:cBhvr>
                                        <p:cTn id="74" dur="1" fill="hold">
                                          <p:stCondLst>
                                            <p:cond delay="999"/>
                                          </p:stCondLst>
                                        </p:cTn>
                                        <p:tgtEl>
                                          <p:spTgt spid="21529"/>
                                        </p:tgtEl>
                                        <p:attrNameLst>
                                          <p:attrName>style.visibility</p:attrName>
                                        </p:attrNameLst>
                                      </p:cBhvr>
                                      <p:to>
                                        <p:strVal val="visible"/>
                                      </p:to>
                                    </p:set>
                                  </p:childTnLst>
                                </p:cTn>
                              </p:par>
                              <p:par>
                                <p:cTn id="75" presetID="1" presetClass="exit" presetSubtype="0" fill="hold" nodeType="withEffect">
                                  <p:stCondLst>
                                    <p:cond delay="17000"/>
                                  </p:stCondLst>
                                  <p:childTnLst>
                                    <p:set>
                                      <p:cBhvr>
                                        <p:cTn id="76" dur="1" fill="hold">
                                          <p:stCondLst>
                                            <p:cond delay="999"/>
                                          </p:stCondLst>
                                        </p:cTn>
                                        <p:tgtEl>
                                          <p:spTgt spid="21529"/>
                                        </p:tgtEl>
                                        <p:attrNameLst>
                                          <p:attrName>style.visibility</p:attrName>
                                        </p:attrNameLst>
                                      </p:cBhvr>
                                      <p:to>
                                        <p:strVal val="hidden"/>
                                      </p:to>
                                    </p:set>
                                  </p:childTnLst>
                                </p:cTn>
                              </p:par>
                              <p:par>
                                <p:cTn id="77" presetID="1" presetClass="entr" presetSubtype="0" fill="hold" grpId="0" nodeType="withEffect">
                                  <p:stCondLst>
                                    <p:cond delay="15000"/>
                                  </p:stCondLst>
                                  <p:childTnLst>
                                    <p:set>
                                      <p:cBhvr>
                                        <p:cTn id="78" dur="1" fill="hold">
                                          <p:stCondLst>
                                            <p:cond delay="999"/>
                                          </p:stCondLst>
                                        </p:cTn>
                                        <p:tgtEl>
                                          <p:spTgt spid="21530"/>
                                        </p:tgtEl>
                                        <p:attrNameLst>
                                          <p:attrName>style.visibility</p:attrName>
                                        </p:attrNameLst>
                                      </p:cBhvr>
                                      <p:to>
                                        <p:strVal val="visible"/>
                                      </p:to>
                                    </p:set>
                                  </p:childTnLst>
                                </p:cTn>
                              </p:par>
                              <p:par>
                                <p:cTn id="79" presetID="1" presetClass="exit" presetSubtype="0" fill="hold" nodeType="withEffect">
                                  <p:stCondLst>
                                    <p:cond delay="16000"/>
                                  </p:stCondLst>
                                  <p:childTnLst>
                                    <p:set>
                                      <p:cBhvr>
                                        <p:cTn id="80" dur="1" fill="hold">
                                          <p:stCondLst>
                                            <p:cond delay="999"/>
                                          </p:stCondLst>
                                        </p:cTn>
                                        <p:tgtEl>
                                          <p:spTgt spid="21530"/>
                                        </p:tgtEl>
                                        <p:attrNameLst>
                                          <p:attrName>style.visibility</p:attrName>
                                        </p:attrNameLst>
                                      </p:cBhvr>
                                      <p:to>
                                        <p:strVal val="hidden"/>
                                      </p:to>
                                    </p:set>
                                  </p:childTnLst>
                                </p:cTn>
                              </p:par>
                              <p:par>
                                <p:cTn id="81" presetID="1" presetClass="entr" presetSubtype="0" fill="hold" grpId="0" nodeType="withEffect">
                                  <p:stCondLst>
                                    <p:cond delay="14000"/>
                                  </p:stCondLst>
                                  <p:childTnLst>
                                    <p:set>
                                      <p:cBhvr>
                                        <p:cTn id="82" dur="1" fill="hold">
                                          <p:stCondLst>
                                            <p:cond delay="999"/>
                                          </p:stCondLst>
                                        </p:cTn>
                                        <p:tgtEl>
                                          <p:spTgt spid="21531"/>
                                        </p:tgtEl>
                                        <p:attrNameLst>
                                          <p:attrName>style.visibility</p:attrName>
                                        </p:attrNameLst>
                                      </p:cBhvr>
                                      <p:to>
                                        <p:strVal val="visible"/>
                                      </p:to>
                                    </p:set>
                                  </p:childTnLst>
                                </p:cTn>
                              </p:par>
                              <p:par>
                                <p:cTn id="83" presetID="1" presetClass="exit" presetSubtype="0" fill="hold" nodeType="withEffect">
                                  <p:stCondLst>
                                    <p:cond delay="15000"/>
                                  </p:stCondLst>
                                  <p:childTnLst>
                                    <p:set>
                                      <p:cBhvr>
                                        <p:cTn id="84" dur="1" fill="hold">
                                          <p:stCondLst>
                                            <p:cond delay="999"/>
                                          </p:stCondLst>
                                        </p:cTn>
                                        <p:tgtEl>
                                          <p:spTgt spid="21531"/>
                                        </p:tgtEl>
                                        <p:attrNameLst>
                                          <p:attrName>style.visibility</p:attrName>
                                        </p:attrNameLst>
                                      </p:cBhvr>
                                      <p:to>
                                        <p:strVal val="hidden"/>
                                      </p:to>
                                    </p:set>
                                  </p:childTnLst>
                                </p:cTn>
                              </p:par>
                              <p:par>
                                <p:cTn id="85" presetID="1" presetClass="entr" presetSubtype="0" fill="hold" grpId="0" nodeType="withEffect">
                                  <p:stCondLst>
                                    <p:cond delay="13000"/>
                                  </p:stCondLst>
                                  <p:childTnLst>
                                    <p:set>
                                      <p:cBhvr>
                                        <p:cTn id="86" dur="1" fill="hold">
                                          <p:stCondLst>
                                            <p:cond delay="999"/>
                                          </p:stCondLst>
                                        </p:cTn>
                                        <p:tgtEl>
                                          <p:spTgt spid="21532"/>
                                        </p:tgtEl>
                                        <p:attrNameLst>
                                          <p:attrName>style.visibility</p:attrName>
                                        </p:attrNameLst>
                                      </p:cBhvr>
                                      <p:to>
                                        <p:strVal val="visible"/>
                                      </p:to>
                                    </p:set>
                                  </p:childTnLst>
                                </p:cTn>
                              </p:par>
                              <p:par>
                                <p:cTn id="87" presetID="1" presetClass="exit" presetSubtype="0" fill="hold" nodeType="withEffect">
                                  <p:stCondLst>
                                    <p:cond delay="14000"/>
                                  </p:stCondLst>
                                  <p:childTnLst>
                                    <p:set>
                                      <p:cBhvr>
                                        <p:cTn id="88" dur="1" fill="hold">
                                          <p:stCondLst>
                                            <p:cond delay="999"/>
                                          </p:stCondLst>
                                        </p:cTn>
                                        <p:tgtEl>
                                          <p:spTgt spid="21532"/>
                                        </p:tgtEl>
                                        <p:attrNameLst>
                                          <p:attrName>style.visibility</p:attrName>
                                        </p:attrNameLst>
                                      </p:cBhvr>
                                      <p:to>
                                        <p:strVal val="hidden"/>
                                      </p:to>
                                    </p:set>
                                  </p:childTnLst>
                                </p:cTn>
                              </p:par>
                              <p:par>
                                <p:cTn id="89" presetID="1" presetClass="entr" presetSubtype="0" fill="hold" grpId="0" nodeType="withEffect">
                                  <p:stCondLst>
                                    <p:cond delay="12000"/>
                                  </p:stCondLst>
                                  <p:childTnLst>
                                    <p:set>
                                      <p:cBhvr>
                                        <p:cTn id="90" dur="1" fill="hold">
                                          <p:stCondLst>
                                            <p:cond delay="999"/>
                                          </p:stCondLst>
                                        </p:cTn>
                                        <p:tgtEl>
                                          <p:spTgt spid="21533"/>
                                        </p:tgtEl>
                                        <p:attrNameLst>
                                          <p:attrName>style.visibility</p:attrName>
                                        </p:attrNameLst>
                                      </p:cBhvr>
                                      <p:to>
                                        <p:strVal val="visible"/>
                                      </p:to>
                                    </p:set>
                                  </p:childTnLst>
                                </p:cTn>
                              </p:par>
                              <p:par>
                                <p:cTn id="91" presetID="1" presetClass="exit" presetSubtype="0" fill="hold" nodeType="withEffect">
                                  <p:stCondLst>
                                    <p:cond delay="13000"/>
                                  </p:stCondLst>
                                  <p:childTnLst>
                                    <p:set>
                                      <p:cBhvr>
                                        <p:cTn id="92" dur="1" fill="hold">
                                          <p:stCondLst>
                                            <p:cond delay="999"/>
                                          </p:stCondLst>
                                        </p:cTn>
                                        <p:tgtEl>
                                          <p:spTgt spid="21533"/>
                                        </p:tgtEl>
                                        <p:attrNameLst>
                                          <p:attrName>style.visibility</p:attrName>
                                        </p:attrNameLst>
                                      </p:cBhvr>
                                      <p:to>
                                        <p:strVal val="hidden"/>
                                      </p:to>
                                    </p:set>
                                  </p:childTnLst>
                                </p:cTn>
                              </p:par>
                              <p:par>
                                <p:cTn id="93" presetID="1" presetClass="entr" presetSubtype="0" fill="hold" grpId="0" nodeType="withEffect">
                                  <p:stCondLst>
                                    <p:cond delay="11000"/>
                                  </p:stCondLst>
                                  <p:childTnLst>
                                    <p:set>
                                      <p:cBhvr>
                                        <p:cTn id="94" dur="1" fill="hold">
                                          <p:stCondLst>
                                            <p:cond delay="999"/>
                                          </p:stCondLst>
                                        </p:cTn>
                                        <p:tgtEl>
                                          <p:spTgt spid="21534"/>
                                        </p:tgtEl>
                                        <p:attrNameLst>
                                          <p:attrName>style.visibility</p:attrName>
                                        </p:attrNameLst>
                                      </p:cBhvr>
                                      <p:to>
                                        <p:strVal val="visible"/>
                                      </p:to>
                                    </p:set>
                                  </p:childTnLst>
                                </p:cTn>
                              </p:par>
                              <p:par>
                                <p:cTn id="95" presetID="1" presetClass="exit" presetSubtype="0" fill="hold" nodeType="withEffect">
                                  <p:stCondLst>
                                    <p:cond delay="12000"/>
                                  </p:stCondLst>
                                  <p:childTnLst>
                                    <p:set>
                                      <p:cBhvr>
                                        <p:cTn id="96" dur="1" fill="hold">
                                          <p:stCondLst>
                                            <p:cond delay="999"/>
                                          </p:stCondLst>
                                        </p:cTn>
                                        <p:tgtEl>
                                          <p:spTgt spid="21534"/>
                                        </p:tgtEl>
                                        <p:attrNameLst>
                                          <p:attrName>style.visibility</p:attrName>
                                        </p:attrNameLst>
                                      </p:cBhvr>
                                      <p:to>
                                        <p:strVal val="hidden"/>
                                      </p:to>
                                    </p:set>
                                  </p:childTnLst>
                                </p:cTn>
                              </p:par>
                              <p:par>
                                <p:cTn id="97" presetID="1" presetClass="entr" presetSubtype="0" fill="hold" grpId="0" nodeType="withEffect">
                                  <p:stCondLst>
                                    <p:cond delay="10000"/>
                                  </p:stCondLst>
                                  <p:childTnLst>
                                    <p:set>
                                      <p:cBhvr>
                                        <p:cTn id="98" dur="1" fill="hold">
                                          <p:stCondLst>
                                            <p:cond delay="999"/>
                                          </p:stCondLst>
                                        </p:cTn>
                                        <p:tgtEl>
                                          <p:spTgt spid="21535"/>
                                        </p:tgtEl>
                                        <p:attrNameLst>
                                          <p:attrName>style.visibility</p:attrName>
                                        </p:attrNameLst>
                                      </p:cBhvr>
                                      <p:to>
                                        <p:strVal val="visible"/>
                                      </p:to>
                                    </p:set>
                                  </p:childTnLst>
                                </p:cTn>
                              </p:par>
                              <p:par>
                                <p:cTn id="99" presetID="1" presetClass="exit" presetSubtype="0" fill="hold" nodeType="withEffect">
                                  <p:stCondLst>
                                    <p:cond delay="11000"/>
                                  </p:stCondLst>
                                  <p:childTnLst>
                                    <p:set>
                                      <p:cBhvr>
                                        <p:cTn id="100" dur="1" fill="hold">
                                          <p:stCondLst>
                                            <p:cond delay="999"/>
                                          </p:stCondLst>
                                        </p:cTn>
                                        <p:tgtEl>
                                          <p:spTgt spid="21535"/>
                                        </p:tgtEl>
                                        <p:attrNameLst>
                                          <p:attrName>style.visibility</p:attrName>
                                        </p:attrNameLst>
                                      </p:cBhvr>
                                      <p:to>
                                        <p:strVal val="hidden"/>
                                      </p:to>
                                    </p:set>
                                  </p:childTnLst>
                                </p:cTn>
                              </p:par>
                              <p:par>
                                <p:cTn id="101" presetID="1" presetClass="entr" presetSubtype="0" fill="hold" grpId="0" nodeType="withEffect">
                                  <p:stCondLst>
                                    <p:cond delay="9000"/>
                                  </p:stCondLst>
                                  <p:childTnLst>
                                    <p:set>
                                      <p:cBhvr>
                                        <p:cTn id="102" dur="1" fill="hold">
                                          <p:stCondLst>
                                            <p:cond delay="999"/>
                                          </p:stCondLst>
                                        </p:cTn>
                                        <p:tgtEl>
                                          <p:spTgt spid="21536"/>
                                        </p:tgtEl>
                                        <p:attrNameLst>
                                          <p:attrName>style.visibility</p:attrName>
                                        </p:attrNameLst>
                                      </p:cBhvr>
                                      <p:to>
                                        <p:strVal val="visible"/>
                                      </p:to>
                                    </p:set>
                                  </p:childTnLst>
                                </p:cTn>
                              </p:par>
                              <p:par>
                                <p:cTn id="103" presetID="1" presetClass="exit" presetSubtype="0" fill="hold" nodeType="withEffect">
                                  <p:stCondLst>
                                    <p:cond delay="10000"/>
                                  </p:stCondLst>
                                  <p:childTnLst>
                                    <p:set>
                                      <p:cBhvr>
                                        <p:cTn id="104" dur="1" fill="hold">
                                          <p:stCondLst>
                                            <p:cond delay="999"/>
                                          </p:stCondLst>
                                        </p:cTn>
                                        <p:tgtEl>
                                          <p:spTgt spid="21536"/>
                                        </p:tgtEl>
                                        <p:attrNameLst>
                                          <p:attrName>style.visibility</p:attrName>
                                        </p:attrNameLst>
                                      </p:cBhvr>
                                      <p:to>
                                        <p:strVal val="hidden"/>
                                      </p:to>
                                    </p:set>
                                  </p:childTnLst>
                                </p:cTn>
                              </p:par>
                              <p:par>
                                <p:cTn id="105" presetID="1" presetClass="entr" presetSubtype="0" fill="hold" grpId="0" nodeType="withEffect">
                                  <p:stCondLst>
                                    <p:cond delay="8000"/>
                                  </p:stCondLst>
                                  <p:childTnLst>
                                    <p:set>
                                      <p:cBhvr>
                                        <p:cTn id="106" dur="1" fill="hold">
                                          <p:stCondLst>
                                            <p:cond delay="999"/>
                                          </p:stCondLst>
                                        </p:cTn>
                                        <p:tgtEl>
                                          <p:spTgt spid="21537"/>
                                        </p:tgtEl>
                                        <p:attrNameLst>
                                          <p:attrName>style.visibility</p:attrName>
                                        </p:attrNameLst>
                                      </p:cBhvr>
                                      <p:to>
                                        <p:strVal val="visible"/>
                                      </p:to>
                                    </p:set>
                                  </p:childTnLst>
                                </p:cTn>
                              </p:par>
                              <p:par>
                                <p:cTn id="107" presetID="1" presetClass="exit" presetSubtype="0" fill="hold" nodeType="withEffect">
                                  <p:stCondLst>
                                    <p:cond delay="9000"/>
                                  </p:stCondLst>
                                  <p:childTnLst>
                                    <p:set>
                                      <p:cBhvr>
                                        <p:cTn id="108" dur="1" fill="hold">
                                          <p:stCondLst>
                                            <p:cond delay="999"/>
                                          </p:stCondLst>
                                        </p:cTn>
                                        <p:tgtEl>
                                          <p:spTgt spid="21537"/>
                                        </p:tgtEl>
                                        <p:attrNameLst>
                                          <p:attrName>style.visibility</p:attrName>
                                        </p:attrNameLst>
                                      </p:cBhvr>
                                      <p:to>
                                        <p:strVal val="hidden"/>
                                      </p:to>
                                    </p:set>
                                  </p:childTnLst>
                                </p:cTn>
                              </p:par>
                              <p:par>
                                <p:cTn id="109" presetID="1" presetClass="entr" presetSubtype="0" fill="hold" grpId="0" nodeType="withEffect">
                                  <p:stCondLst>
                                    <p:cond delay="7000"/>
                                  </p:stCondLst>
                                  <p:childTnLst>
                                    <p:set>
                                      <p:cBhvr>
                                        <p:cTn id="110" dur="1" fill="hold">
                                          <p:stCondLst>
                                            <p:cond delay="999"/>
                                          </p:stCondLst>
                                        </p:cTn>
                                        <p:tgtEl>
                                          <p:spTgt spid="21538"/>
                                        </p:tgtEl>
                                        <p:attrNameLst>
                                          <p:attrName>style.visibility</p:attrName>
                                        </p:attrNameLst>
                                      </p:cBhvr>
                                      <p:to>
                                        <p:strVal val="visible"/>
                                      </p:to>
                                    </p:set>
                                  </p:childTnLst>
                                </p:cTn>
                              </p:par>
                              <p:par>
                                <p:cTn id="111" presetID="1" presetClass="exit" presetSubtype="0" fill="hold" nodeType="withEffect">
                                  <p:stCondLst>
                                    <p:cond delay="8000"/>
                                  </p:stCondLst>
                                  <p:childTnLst>
                                    <p:set>
                                      <p:cBhvr>
                                        <p:cTn id="112" dur="1" fill="hold">
                                          <p:stCondLst>
                                            <p:cond delay="999"/>
                                          </p:stCondLst>
                                        </p:cTn>
                                        <p:tgtEl>
                                          <p:spTgt spid="21538"/>
                                        </p:tgtEl>
                                        <p:attrNameLst>
                                          <p:attrName>style.visibility</p:attrName>
                                        </p:attrNameLst>
                                      </p:cBhvr>
                                      <p:to>
                                        <p:strVal val="hidden"/>
                                      </p:to>
                                    </p:set>
                                  </p:childTnLst>
                                </p:cTn>
                              </p:par>
                              <p:par>
                                <p:cTn id="113" presetID="1" presetClass="entr" presetSubtype="0" fill="hold" grpId="0" nodeType="withEffect">
                                  <p:stCondLst>
                                    <p:cond delay="6000"/>
                                  </p:stCondLst>
                                  <p:childTnLst>
                                    <p:set>
                                      <p:cBhvr>
                                        <p:cTn id="114" dur="1" fill="hold">
                                          <p:stCondLst>
                                            <p:cond delay="999"/>
                                          </p:stCondLst>
                                        </p:cTn>
                                        <p:tgtEl>
                                          <p:spTgt spid="21539"/>
                                        </p:tgtEl>
                                        <p:attrNameLst>
                                          <p:attrName>style.visibility</p:attrName>
                                        </p:attrNameLst>
                                      </p:cBhvr>
                                      <p:to>
                                        <p:strVal val="visible"/>
                                      </p:to>
                                    </p:set>
                                  </p:childTnLst>
                                </p:cTn>
                              </p:par>
                              <p:par>
                                <p:cTn id="115" presetID="1" presetClass="exit" presetSubtype="0" fill="hold" nodeType="withEffect">
                                  <p:stCondLst>
                                    <p:cond delay="7000"/>
                                  </p:stCondLst>
                                  <p:childTnLst>
                                    <p:set>
                                      <p:cBhvr>
                                        <p:cTn id="116" dur="1" fill="hold">
                                          <p:stCondLst>
                                            <p:cond delay="999"/>
                                          </p:stCondLst>
                                        </p:cTn>
                                        <p:tgtEl>
                                          <p:spTgt spid="21539"/>
                                        </p:tgtEl>
                                        <p:attrNameLst>
                                          <p:attrName>style.visibility</p:attrName>
                                        </p:attrNameLst>
                                      </p:cBhvr>
                                      <p:to>
                                        <p:strVal val="hidden"/>
                                      </p:to>
                                    </p:set>
                                  </p:childTnLst>
                                </p:cTn>
                              </p:par>
                              <p:par>
                                <p:cTn id="117" presetID="1" presetClass="entr" presetSubtype="0" fill="hold" grpId="0" nodeType="withEffect">
                                  <p:stCondLst>
                                    <p:cond delay="5000"/>
                                  </p:stCondLst>
                                  <p:childTnLst>
                                    <p:set>
                                      <p:cBhvr>
                                        <p:cTn id="118" dur="1" fill="hold">
                                          <p:stCondLst>
                                            <p:cond delay="999"/>
                                          </p:stCondLst>
                                        </p:cTn>
                                        <p:tgtEl>
                                          <p:spTgt spid="21540"/>
                                        </p:tgtEl>
                                        <p:attrNameLst>
                                          <p:attrName>style.visibility</p:attrName>
                                        </p:attrNameLst>
                                      </p:cBhvr>
                                      <p:to>
                                        <p:strVal val="visible"/>
                                      </p:to>
                                    </p:set>
                                  </p:childTnLst>
                                </p:cTn>
                              </p:par>
                              <p:par>
                                <p:cTn id="119" presetID="1" presetClass="exit" presetSubtype="0" fill="hold" nodeType="withEffect">
                                  <p:stCondLst>
                                    <p:cond delay="6000"/>
                                  </p:stCondLst>
                                  <p:childTnLst>
                                    <p:set>
                                      <p:cBhvr>
                                        <p:cTn id="120" dur="1" fill="hold">
                                          <p:stCondLst>
                                            <p:cond delay="999"/>
                                          </p:stCondLst>
                                        </p:cTn>
                                        <p:tgtEl>
                                          <p:spTgt spid="21540"/>
                                        </p:tgtEl>
                                        <p:attrNameLst>
                                          <p:attrName>style.visibility</p:attrName>
                                        </p:attrNameLst>
                                      </p:cBhvr>
                                      <p:to>
                                        <p:strVal val="hidden"/>
                                      </p:to>
                                    </p:set>
                                  </p:childTnLst>
                                </p:cTn>
                              </p:par>
                              <p:par>
                                <p:cTn id="121" presetID="1" presetClass="entr" presetSubtype="0" fill="hold" grpId="0" nodeType="withEffect">
                                  <p:stCondLst>
                                    <p:cond delay="4000"/>
                                  </p:stCondLst>
                                  <p:childTnLst>
                                    <p:set>
                                      <p:cBhvr>
                                        <p:cTn id="122" dur="1" fill="hold">
                                          <p:stCondLst>
                                            <p:cond delay="999"/>
                                          </p:stCondLst>
                                        </p:cTn>
                                        <p:tgtEl>
                                          <p:spTgt spid="21541"/>
                                        </p:tgtEl>
                                        <p:attrNameLst>
                                          <p:attrName>style.visibility</p:attrName>
                                        </p:attrNameLst>
                                      </p:cBhvr>
                                      <p:to>
                                        <p:strVal val="visible"/>
                                      </p:to>
                                    </p:set>
                                  </p:childTnLst>
                                </p:cTn>
                              </p:par>
                              <p:par>
                                <p:cTn id="123" presetID="1" presetClass="exit" presetSubtype="0" fill="hold" nodeType="withEffect">
                                  <p:stCondLst>
                                    <p:cond delay="5000"/>
                                  </p:stCondLst>
                                  <p:childTnLst>
                                    <p:set>
                                      <p:cBhvr>
                                        <p:cTn id="124" dur="1" fill="hold">
                                          <p:stCondLst>
                                            <p:cond delay="999"/>
                                          </p:stCondLst>
                                        </p:cTn>
                                        <p:tgtEl>
                                          <p:spTgt spid="21541"/>
                                        </p:tgtEl>
                                        <p:attrNameLst>
                                          <p:attrName>style.visibility</p:attrName>
                                        </p:attrNameLst>
                                      </p:cBhvr>
                                      <p:to>
                                        <p:strVal val="hidden"/>
                                      </p:to>
                                    </p:set>
                                  </p:childTnLst>
                                </p:cTn>
                              </p:par>
                              <p:par>
                                <p:cTn id="125" presetID="1" presetClass="entr" presetSubtype="0" fill="hold" grpId="0" nodeType="withEffect">
                                  <p:stCondLst>
                                    <p:cond delay="3000"/>
                                  </p:stCondLst>
                                  <p:childTnLst>
                                    <p:set>
                                      <p:cBhvr>
                                        <p:cTn id="126" dur="1" fill="hold">
                                          <p:stCondLst>
                                            <p:cond delay="999"/>
                                          </p:stCondLst>
                                        </p:cTn>
                                        <p:tgtEl>
                                          <p:spTgt spid="21542"/>
                                        </p:tgtEl>
                                        <p:attrNameLst>
                                          <p:attrName>style.visibility</p:attrName>
                                        </p:attrNameLst>
                                      </p:cBhvr>
                                      <p:to>
                                        <p:strVal val="visible"/>
                                      </p:to>
                                    </p:set>
                                  </p:childTnLst>
                                </p:cTn>
                              </p:par>
                              <p:par>
                                <p:cTn id="127" presetID="1" presetClass="exit" presetSubtype="0" fill="hold" nodeType="withEffect">
                                  <p:stCondLst>
                                    <p:cond delay="4000"/>
                                  </p:stCondLst>
                                  <p:childTnLst>
                                    <p:set>
                                      <p:cBhvr>
                                        <p:cTn id="128" dur="1" fill="hold">
                                          <p:stCondLst>
                                            <p:cond delay="999"/>
                                          </p:stCondLst>
                                        </p:cTn>
                                        <p:tgtEl>
                                          <p:spTgt spid="21542"/>
                                        </p:tgtEl>
                                        <p:attrNameLst>
                                          <p:attrName>style.visibility</p:attrName>
                                        </p:attrNameLst>
                                      </p:cBhvr>
                                      <p:to>
                                        <p:strVal val="hidden"/>
                                      </p:to>
                                    </p:set>
                                  </p:childTnLst>
                                </p:cTn>
                              </p:par>
                              <p:par>
                                <p:cTn id="129" presetID="1" presetClass="entr" presetSubtype="0" fill="hold" grpId="0" nodeType="withEffect">
                                  <p:stCondLst>
                                    <p:cond delay="2000"/>
                                  </p:stCondLst>
                                  <p:childTnLst>
                                    <p:set>
                                      <p:cBhvr>
                                        <p:cTn id="130" dur="1" fill="hold">
                                          <p:stCondLst>
                                            <p:cond delay="999"/>
                                          </p:stCondLst>
                                        </p:cTn>
                                        <p:tgtEl>
                                          <p:spTgt spid="21543"/>
                                        </p:tgtEl>
                                        <p:attrNameLst>
                                          <p:attrName>style.visibility</p:attrName>
                                        </p:attrNameLst>
                                      </p:cBhvr>
                                      <p:to>
                                        <p:strVal val="visible"/>
                                      </p:to>
                                    </p:set>
                                  </p:childTnLst>
                                </p:cTn>
                              </p:par>
                              <p:par>
                                <p:cTn id="131" presetID="1" presetClass="exit" presetSubtype="0" fill="hold" nodeType="withEffect">
                                  <p:stCondLst>
                                    <p:cond delay="3000"/>
                                  </p:stCondLst>
                                  <p:childTnLst>
                                    <p:set>
                                      <p:cBhvr>
                                        <p:cTn id="132" dur="1" fill="hold">
                                          <p:stCondLst>
                                            <p:cond delay="999"/>
                                          </p:stCondLst>
                                        </p:cTn>
                                        <p:tgtEl>
                                          <p:spTgt spid="21543"/>
                                        </p:tgtEl>
                                        <p:attrNameLst>
                                          <p:attrName>style.visibility</p:attrName>
                                        </p:attrNameLst>
                                      </p:cBhvr>
                                      <p:to>
                                        <p:strVal val="hidden"/>
                                      </p:to>
                                    </p:set>
                                  </p:childTnLst>
                                </p:cTn>
                              </p:par>
                              <p:par>
                                <p:cTn id="133" presetID="1" presetClass="entr" presetSubtype="0" fill="hold" grpId="0" nodeType="withEffect">
                                  <p:stCondLst>
                                    <p:cond delay="1000"/>
                                  </p:stCondLst>
                                  <p:childTnLst>
                                    <p:set>
                                      <p:cBhvr>
                                        <p:cTn id="134" dur="1" fill="hold">
                                          <p:stCondLst>
                                            <p:cond delay="999"/>
                                          </p:stCondLst>
                                        </p:cTn>
                                        <p:tgtEl>
                                          <p:spTgt spid="21544"/>
                                        </p:tgtEl>
                                        <p:attrNameLst>
                                          <p:attrName>style.visibility</p:attrName>
                                        </p:attrNameLst>
                                      </p:cBhvr>
                                      <p:to>
                                        <p:strVal val="visible"/>
                                      </p:to>
                                    </p:set>
                                  </p:childTnLst>
                                </p:cTn>
                              </p:par>
                              <p:par>
                                <p:cTn id="135" presetID="1" presetClass="exit" presetSubtype="0" fill="hold" nodeType="withEffect">
                                  <p:stCondLst>
                                    <p:cond delay="2000"/>
                                  </p:stCondLst>
                                  <p:childTnLst>
                                    <p:set>
                                      <p:cBhvr>
                                        <p:cTn id="136" dur="1" fill="hold">
                                          <p:stCondLst>
                                            <p:cond delay="999"/>
                                          </p:stCondLst>
                                        </p:cTn>
                                        <p:tgtEl>
                                          <p:spTgt spid="21544"/>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999"/>
                                          </p:stCondLst>
                                        </p:cTn>
                                        <p:tgtEl>
                                          <p:spTgt spid="21546"/>
                                        </p:tgtEl>
                                        <p:attrNameLst>
                                          <p:attrName>style.visibility</p:attrName>
                                        </p:attrNameLst>
                                      </p:cBhvr>
                                      <p:to>
                                        <p:strVal val="visible"/>
                                      </p:to>
                                    </p:set>
                                  </p:childTnLst>
                                </p:cTn>
                              </p:par>
                              <p:par>
                                <p:cTn id="139" presetID="1" presetClass="exit" presetSubtype="0" fill="hold" nodeType="withEffect">
                                  <p:stCondLst>
                                    <p:cond delay="1000"/>
                                  </p:stCondLst>
                                  <p:childTnLst>
                                    <p:set>
                                      <p:cBhvr>
                                        <p:cTn id="140" dur="1" fill="hold">
                                          <p:stCondLst>
                                            <p:cond delay="999"/>
                                          </p:stCondLst>
                                        </p:cTn>
                                        <p:tgtEl>
                                          <p:spTgt spid="215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p:bldP spid="21516" grpId="0"/>
      <p:bldP spid="21517" grpId="0"/>
      <p:bldP spid="21518" grpId="0"/>
      <p:bldP spid="21519" grpId="0"/>
      <p:bldP spid="21520" grpId="0"/>
      <p:bldP spid="21521" grpId="0"/>
      <p:bldP spid="21522" grpId="0"/>
      <p:bldP spid="21523" grpId="0"/>
      <p:bldP spid="21524" grpId="0"/>
      <p:bldP spid="21525" grpId="0"/>
      <p:bldP spid="21526" grpId="0"/>
      <p:bldP spid="21527" grpId="0"/>
      <p:bldP spid="21528" grpId="0"/>
      <p:bldP spid="21529" grpId="0"/>
      <p:bldP spid="21530" grpId="0"/>
      <p:bldP spid="21531" grpId="0"/>
      <p:bldP spid="21532" grpId="0"/>
      <p:bldP spid="21533" grpId="0"/>
      <p:bldP spid="21534" grpId="0"/>
      <p:bldP spid="21535" grpId="0"/>
      <p:bldP spid="21536" grpId="0"/>
      <p:bldP spid="21537" grpId="0"/>
      <p:bldP spid="21538" grpId="0"/>
      <p:bldP spid="21539" grpId="0"/>
      <p:bldP spid="21540" grpId="0"/>
      <p:bldP spid="21541" grpId="0"/>
      <p:bldP spid="21542" grpId="0"/>
      <p:bldP spid="21543" grpId="0"/>
      <p:bldP spid="21544" grpId="0"/>
      <p:bldP spid="21546" grpId="0"/>
      <p:bldP spid="21547"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pic>
        <p:nvPicPr>
          <p:cNvPr id="22530" name="תמונה 1"/>
          <p:cNvPicPr>
            <a:picLocks noChangeAspect="1"/>
          </p:cNvPicPr>
          <p:nvPr/>
        </p:nvPicPr>
        <p:blipFill>
          <a:blip r:embed="rId2"/>
          <a:stretch>
            <a:fillRect/>
          </a:stretch>
        </p:blipFill>
        <p:spPr>
          <a:xfrm>
            <a:off x="-1587" y="-1135062"/>
            <a:ext cx="12888912" cy="9677400"/>
          </a:xfrm>
          <a:prstGeom prst="rect">
            <a:avLst/>
          </a:prstGeom>
          <a:noFill/>
          <a:ln cap="flat">
            <a:noFill/>
            <a:prstDash val="solid"/>
            <a:round/>
            <a:headEnd type="none" w="med" len="med"/>
            <a:tailEnd type="none" w="med" len="med"/>
          </a:ln>
        </p:spPr>
      </p:pic>
      <p:pic>
        <p:nvPicPr>
          <p:cNvPr id="22531" name="תמונה 1"/>
          <p:cNvPicPr>
            <a:picLocks noChangeAspect="1"/>
          </p:cNvPicPr>
          <p:nvPr/>
        </p:nvPicPr>
        <p:blipFill>
          <a:blip r:embed="rId3"/>
          <a:stretch>
            <a:fillRect/>
          </a:stretch>
        </p:blipFill>
        <p:spPr>
          <a:xfrm>
            <a:off x="982663" y="4603750"/>
            <a:ext cx="2454275" cy="1728788"/>
          </a:xfrm>
          <a:prstGeom prst="rect">
            <a:avLst/>
          </a:prstGeom>
          <a:noFill/>
          <a:ln cap="flat">
            <a:noFill/>
            <a:prstDash val="solid"/>
            <a:round/>
            <a:headEnd type="none" w="med" len="med"/>
            <a:tailEnd type="none" w="med" len="med"/>
          </a:ln>
        </p:spPr>
      </p:pic>
      <p:pic>
        <p:nvPicPr>
          <p:cNvPr id="22532" name="תמונה 1"/>
          <p:cNvPicPr>
            <a:picLocks noChangeAspect="1"/>
          </p:cNvPicPr>
          <p:nvPr/>
        </p:nvPicPr>
        <p:blipFill>
          <a:blip r:embed="rId4"/>
          <a:stretch>
            <a:fillRect/>
          </a:stretch>
        </p:blipFill>
        <p:spPr>
          <a:xfrm>
            <a:off x="5087938" y="4603750"/>
            <a:ext cx="2454275" cy="1728788"/>
          </a:xfrm>
          <a:prstGeom prst="rect">
            <a:avLst/>
          </a:prstGeom>
          <a:noFill/>
          <a:ln cap="flat">
            <a:noFill/>
            <a:prstDash val="solid"/>
            <a:round/>
            <a:headEnd type="none" w="med" len="med"/>
            <a:tailEnd type="none" w="med" len="med"/>
          </a:ln>
        </p:spPr>
      </p:pic>
      <p:pic>
        <p:nvPicPr>
          <p:cNvPr id="22533" name="תמונה 1"/>
          <p:cNvPicPr>
            <a:picLocks noChangeAspect="1"/>
          </p:cNvPicPr>
          <p:nvPr/>
        </p:nvPicPr>
        <p:blipFill>
          <a:blip r:embed="rId5"/>
          <a:stretch>
            <a:fillRect/>
          </a:stretch>
        </p:blipFill>
        <p:spPr>
          <a:xfrm>
            <a:off x="9191625" y="4581525"/>
            <a:ext cx="2454275" cy="1728788"/>
          </a:xfrm>
          <a:prstGeom prst="rect">
            <a:avLst/>
          </a:prstGeom>
          <a:noFill/>
          <a:ln cap="flat">
            <a:noFill/>
            <a:prstDash val="solid"/>
            <a:round/>
            <a:headEnd type="none" w="med" len="med"/>
            <a:tailEnd type="none" w="med" len="med"/>
          </a:ln>
        </p:spPr>
      </p:pic>
      <p:sp>
        <p:nvSpPr>
          <p:cNvPr id="22534" name="TextBox 4"/>
          <p:cNvSpPr/>
          <p:nvPr/>
        </p:nvSpPr>
        <p:spPr>
          <a:xfrm>
            <a:off x="4584874" y="191541"/>
            <a:ext cx="3240360" cy="1083389"/>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4800" b="1" i="0" u="none" strike="noStrike" kern="1200" cap="none" spc="0" normalizeH="0" baseline="0" noProof="0">
                <a:ln w="9525" cap="flat" cmpd="sng" algn="ctr">
                  <a:noFill/>
                  <a:prstDash val="solid"/>
                  <a:round/>
                  <a:headEnd type="none" w="med" len="med"/>
                  <a:tailEnd type="none" w="med" len="med"/>
                </a:ln>
                <a:solidFill>
                  <a:srgbClr val="BF9000"/>
                </a:solidFill>
                <a:effectLst>
                  <a:outerShdw blurRad="38100" dist="38100" dir="2700000" algn="tl">
                    <a:srgbClr val="000000">
                      <a:alpha val="43137"/>
                    </a:srgbClr>
                  </a:outerShdw>
                  <a:reflection blurRad="6350" stA="55000" endA="50" endPos="85000" dist="29997" dir="5400000" sy="-100000" algn="bl" rotWithShape="0"/>
                </a:effectLst>
                <a:uLnTx/>
                <a:uFillTx/>
                <a:latin typeface="Lucida Sans Unicode" pitchFamily="34" charset="0"/>
                <a:ea typeface="Calibri Light"/>
                <a:cs typeface="Lucida Sans Unicode" panose="020b0602030504020204" pitchFamily="34" charset="0"/>
                <a:sym typeface="Wingdings" charset="2"/>
              </a:rPr>
              <a:t>חלק שלישי</a:t>
            </a:r>
            <a:endParaRPr kumimoji="0" lang="he-IL" altLang="en-US" sz="700" b="0" i="0" u="none" strike="noStrike" kern="1200" cap="none" spc="0" normalizeH="0" baseline="0" noProof="0">
              <a:solidFill>
                <a:schemeClr val="accent4">
                  <a:lumMod val="75000"/>
                </a:schemeClr>
              </a:solidFill>
              <a:effectLst>
                <a:outerShdw blurRad="38100" dist="38100" dir="2700000" algn="tl">
                  <a:srgbClr val="000000">
                    <a:alpha val="43137"/>
                  </a:srgbClr>
                </a:outerShdw>
                <a:reflection blurRad="6350" stA="55000" endA="50" endPos="85000" dist="29997" dir="5400000" sy="-100000" algn="bl" rotWithShape="0"/>
              </a:effectLst>
              <a:uLnTx/>
              <a:uFillTx/>
              <a:latin typeface="Lucida Sans Unicode" pitchFamily="34" charset="0"/>
              <a:cs typeface="Lucida Sans Unicode" panose="020b0602030504020204" pitchFamily="34" charset="0"/>
            </a:endParaRPr>
          </a:p>
        </p:txBody>
      </p:sp>
      <p:sp>
        <p:nvSpPr>
          <p:cNvPr id="22535" name="TextBox 9"/>
          <p:cNvSpPr txBox="1"/>
          <p:nvPr/>
        </p:nvSpPr>
        <p:spPr>
          <a:xfrm>
            <a:off x="1372298" y="1292560"/>
            <a:ext cx="9665511" cy="1446550"/>
          </a:xfrm>
          <a:prstGeom prst="rect">
            <a:avLst/>
          </a:prstGeom>
          <a:noFill/>
          <a:ln w="9525" cap="flat" cmpd="sng" algn="ctr">
            <a:noFill/>
            <a:prstDash val="solid"/>
            <a:round/>
            <a:headEnd type="none" w="med" len="med"/>
            <a:tailEnd type="none" w="med" len="med"/>
          </a:ln>
        </p:spPr>
        <p:txBody>
          <a:bodyPr wrap="square" rtlCol="0">
            <a:spAutoFit/>
          </a:bodyPr>
          <a:lstStyle/>
          <a:p>
            <a:pPr marL="0" marR="0" lvl="0" indent="0" algn="ctr" defTabSz="914400" rtl="1" eaLnBrk="1" fontAlgn="auto" latinLnBrk="0" hangingPunct="1">
              <a:lnSpc>
                <a:spcPct val="100000"/>
              </a:lnSpc>
              <a:spcBef>
                <a:spcPct val="0"/>
              </a:spcBef>
              <a:spcAft>
                <a:spcPct val="0"/>
              </a:spcAft>
              <a:buClrTx/>
              <a:buSzTx/>
              <a:buFontTx/>
              <a:buNone/>
            </a:pPr>
            <a:r>
              <a:rPr kumimoji="0" lang="he-IL" sz="8800" b="1" i="0" u="none" strike="noStrike" kern="1200" cap="none" spc="0" normalizeH="0" baseline="0" noProof="0">
                <a:ln w="12700" cap="flat" cmpd="sng" algn="ctr">
                  <a:solidFill>
                    <a:srgbClr val="5B9BD5"/>
                  </a:solidFill>
                  <a:prstDash val="solid"/>
                  <a:round/>
                  <a:headEnd type="none" w="med" len="med"/>
                  <a:tailEnd type="none" w="med" len="med"/>
                </a:ln>
                <a:pattFill prst="pct50">
                  <a:fgClr>
                    <a:srgbClr val="5B9BD5"/>
                  </a:fgClr>
                  <a:bgClr>
                    <a:srgbClr val="DEEBF7"/>
                  </a:bgClr>
                </a:pattFill>
                <a:effectLst>
                  <a:outerShdw dist="38100" dir="2640000" algn="bl" rotWithShape="0">
                    <a:srgbClr val="5B9BD5"/>
                  </a:outerShdw>
                </a:effectLst>
                <a:uLnTx/>
                <a:uFillTx/>
                <a:latin typeface="Guttman Hatzvi" pitchFamily="2" charset="-79"/>
                <a:ea typeface="Calibri Light"/>
                <a:cs typeface="Guttman Hatzvi" panose="02010401010101010101" pitchFamily="2" charset="-79"/>
                <a:sym typeface="Wingdings" charset="2"/>
              </a:rPr>
              <a:t>פנטומימה</a:t>
            </a:r>
            <a:endParaRPr kumimoji="0" lang="en-US" sz="8800" b="1" i="0" u="none" strike="noStrike" kern="1200" cap="none" spc="0" normalizeH="0" baseline="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endParaRPr>
          </a:p>
        </p:txBody>
      </p:sp>
      <p:sp>
        <p:nvSpPr>
          <p:cNvPr id="22536" name="TextBox 10"/>
          <p:cNvSpPr txBox="1"/>
          <p:nvPr/>
        </p:nvSpPr>
        <p:spPr>
          <a:xfrm>
            <a:off x="2335145" y="2918554"/>
            <a:ext cx="7739818" cy="830997"/>
          </a:xfrm>
          <a:prstGeom prst="rect">
            <a:avLst/>
          </a:prstGeom>
          <a:noFill/>
          <a:ln w="9525" cap="flat" cmpd="sng" algn="ctr">
            <a:noFill/>
            <a:prstDash val="solid"/>
            <a:round/>
            <a:headEnd type="none" w="med" len="med"/>
            <a:tailEnd type="none" w="med" len="med"/>
          </a:ln>
        </p:spPr>
        <p:txBody>
          <a:bodyPr wrap="square" rtlCol="0">
            <a:spAutoFit/>
          </a:bodyPr>
          <a:lstStyle/>
          <a:p>
            <a:pPr marL="0" marR="0" lvl="0" indent="0" algn="ctr" defTabSz="914400" rtl="1" eaLnBrk="1" fontAlgn="auto" latinLnBrk="0" hangingPunct="1">
              <a:lnSpc>
                <a:spcPct val="100000"/>
              </a:lnSpc>
              <a:spcBef>
                <a:spcPct val="0"/>
              </a:spcBef>
              <a:spcAft>
                <a:spcPct val="0"/>
              </a:spcAft>
              <a:buClrTx/>
              <a:buSzTx/>
              <a:buFontTx/>
              <a:buNone/>
            </a:pPr>
            <a:r>
              <a:rPr kumimoji="0" lang="he-IL" sz="4800" b="0" i="0" u="none" strike="noStrike" kern="1200" cap="none" spc="0" normalizeH="0" baseline="0" noProof="0">
                <a:ln w="9525" cap="flat" cmpd="sng" algn="ctr">
                  <a:noFill/>
                  <a:prstDash val="solid"/>
                  <a:round/>
                  <a:headEnd type="none" w="med" len="med"/>
                  <a:tailEnd type="none" w="med" len="med"/>
                </a:ln>
                <a:solidFill>
                  <a:srgbClr val="C55A11"/>
                </a:solidFill>
                <a:effectLst>
                  <a:outerShdw blurRad="38100" dist="38100" dir="2700000" algn="tl">
                    <a:srgbClr val="E7E6E6"/>
                  </a:outerShdw>
                </a:effectLst>
                <a:uLnTx/>
                <a:uFillTx/>
                <a:latin typeface="Guttman Haim" pitchFamily="2" charset="-79"/>
                <a:ea typeface="Calibri Light"/>
                <a:cs typeface="Guttman Haim" panose="02010401010101010101" pitchFamily="2" charset="-79"/>
                <a:sym typeface="Wingdings" charset="2"/>
              </a:rPr>
              <a:t>10 נקודות לתשובה נכונה</a:t>
            </a:r>
            <a:endParaRPr kumimoji="0" lang="en-US" sz="4800" b="1" i="0" u="none" strike="noStrike" kern="1200" cap="none" spc="0" normalizeH="0" baseline="0" noProof="0">
              <a:ln w="12700">
                <a:solidFill>
                  <a:schemeClr val="tx2">
                    <a:lumMod val="75000"/>
                  </a:schemeClr>
                </a:solidFill>
                <a:prstDash val="solid"/>
              </a:ln>
              <a:solidFill>
                <a:schemeClr val="accent2">
                  <a:lumMod val="75000"/>
                </a:schemeClr>
              </a:solidFill>
              <a:effectLst>
                <a:outerShdw dist="38100" dir="2640000" algn="bl" rotWithShape="0">
                  <a:schemeClr val="tx2">
                    <a:lumMod val="75000"/>
                  </a:schemeClr>
                </a:outerShdw>
              </a:effectLst>
              <a:uLnTx/>
              <a:uFillTx/>
              <a:cs typeface="Guttman Haim" panose="02010401010101010101"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wipe(down)">
                                      <p:cBhvr>
                                        <p:cTn id="7" dur="580">
                                          <p:stCondLst>
                                            <p:cond delay="0"/>
                                          </p:stCondLst>
                                        </p:cTn>
                                        <p:tgtEl>
                                          <p:spTgt spid="22534"/>
                                        </p:tgtEl>
                                      </p:cBhvr>
                                    </p:animEffect>
                                    <p:anim calcmode="lin" valueType="num">
                                      <p:cBhvr>
                                        <p:cTn id="8" dur="1822" tmFilter="0,0; 0.14,0.36; 0.43,0.73; 0.71,0.91; 1.0,1.0">
                                          <p:stCondLst>
                                            <p:cond delay="0"/>
                                          </p:stCondLst>
                                        </p:cTn>
                                        <p:tgtEl>
                                          <p:spTgt spid="225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5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5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5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534"/>
                                        </p:tgtEl>
                                        <p:attrNameLst>
                                          <p:attrName>ppt_y</p:attrName>
                                        </p:attrNameLst>
                                      </p:cBhvr>
                                      <p:tavLst>
                                        <p:tav tm="0" fmla="#ppt_y-sin(pi*$)/81">
                                          <p:val>
                                            <p:fltVal val="0"/>
                                          </p:val>
                                        </p:tav>
                                        <p:tav tm="100000">
                                          <p:val>
                                            <p:fltVal val="1"/>
                                          </p:val>
                                        </p:tav>
                                      </p:tavLst>
                                    </p:anim>
                                    <p:animScale>
                                      <p:cBhvr>
                                        <p:cTn id="13" dur="26">
                                          <p:stCondLst>
                                            <p:cond delay="650"/>
                                          </p:stCondLst>
                                        </p:cTn>
                                        <p:tgtEl>
                                          <p:spTgt spid="22534"/>
                                        </p:tgtEl>
                                      </p:cBhvr>
                                      <p:to x="100000" y="60000"/>
                                    </p:animScale>
                                    <p:animScale>
                                      <p:cBhvr>
                                        <p:cTn id="14" dur="166" decel="50000">
                                          <p:stCondLst>
                                            <p:cond delay="676"/>
                                          </p:stCondLst>
                                        </p:cTn>
                                        <p:tgtEl>
                                          <p:spTgt spid="22534"/>
                                        </p:tgtEl>
                                      </p:cBhvr>
                                      <p:to x="100000" y="100000"/>
                                    </p:animScale>
                                    <p:animScale>
                                      <p:cBhvr>
                                        <p:cTn id="15" dur="26">
                                          <p:stCondLst>
                                            <p:cond delay="1312"/>
                                          </p:stCondLst>
                                        </p:cTn>
                                        <p:tgtEl>
                                          <p:spTgt spid="22534"/>
                                        </p:tgtEl>
                                      </p:cBhvr>
                                      <p:to x="100000" y="80000"/>
                                    </p:animScale>
                                    <p:animScale>
                                      <p:cBhvr>
                                        <p:cTn id="16" dur="166" decel="50000">
                                          <p:stCondLst>
                                            <p:cond delay="1338"/>
                                          </p:stCondLst>
                                        </p:cTn>
                                        <p:tgtEl>
                                          <p:spTgt spid="22534"/>
                                        </p:tgtEl>
                                      </p:cBhvr>
                                      <p:to x="100000" y="100000"/>
                                    </p:animScale>
                                    <p:animScale>
                                      <p:cBhvr>
                                        <p:cTn id="17" dur="26">
                                          <p:stCondLst>
                                            <p:cond delay="1642"/>
                                          </p:stCondLst>
                                        </p:cTn>
                                        <p:tgtEl>
                                          <p:spTgt spid="22534"/>
                                        </p:tgtEl>
                                      </p:cBhvr>
                                      <p:to x="100000" y="90000"/>
                                    </p:animScale>
                                    <p:animScale>
                                      <p:cBhvr>
                                        <p:cTn id="18" dur="166" decel="50000">
                                          <p:stCondLst>
                                            <p:cond delay="1668"/>
                                          </p:stCondLst>
                                        </p:cTn>
                                        <p:tgtEl>
                                          <p:spTgt spid="22534"/>
                                        </p:tgtEl>
                                      </p:cBhvr>
                                      <p:to x="100000" y="100000"/>
                                    </p:animScale>
                                    <p:animScale>
                                      <p:cBhvr>
                                        <p:cTn id="19" dur="26">
                                          <p:stCondLst>
                                            <p:cond delay="1808"/>
                                          </p:stCondLst>
                                        </p:cTn>
                                        <p:tgtEl>
                                          <p:spTgt spid="22534"/>
                                        </p:tgtEl>
                                      </p:cBhvr>
                                      <p:to x="100000" y="95000"/>
                                    </p:animScale>
                                    <p:animScale>
                                      <p:cBhvr>
                                        <p:cTn id="20" dur="166" decel="50000">
                                          <p:stCondLst>
                                            <p:cond delay="1834"/>
                                          </p:stCondLst>
                                        </p:cTn>
                                        <p:tgtEl>
                                          <p:spTgt spid="225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23554" name="כותרת 1"/>
          <p:cNvSpPr>
            <a:spLocks noGrp="1"/>
          </p:cNvSpPr>
          <p:nvPr>
            <p:ph type="ctrTitle"/>
          </p:nvPr>
        </p:nvSpPr>
        <p:spPr>
          <a:xfrm>
            <a:off x="1508547" y="301117"/>
            <a:ext cx="9283700" cy="182086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11500" b="1" i="0" u="none" strike="noStrike" kern="1200" cap="none" spc="0" normalizeH="0" baseline="0" noProof="0">
                <a:ln w="12700" cap="flat" cmpd="sng" algn="ctr">
                  <a:solidFill>
                    <a:srgbClr val="5B9BD5"/>
                  </a:solidFill>
                  <a:prstDash val="solid"/>
                  <a:round/>
                  <a:headEnd type="none" w="med" len="med"/>
                  <a:tailEnd type="none" w="med" len="med"/>
                </a:ln>
                <a:pattFill prst="pct50">
                  <a:fgClr>
                    <a:srgbClr val="5B9BD5"/>
                  </a:fgClr>
                  <a:bgClr>
                    <a:srgbClr val="DEEBF7"/>
                  </a:bgClr>
                </a:pattFill>
                <a:effectLst>
                  <a:glow rad="228600">
                    <a:srgbClr val="1465F4">
                      <a:alpha val="40000"/>
                    </a:srgbClr>
                  </a:glow>
                  <a:outerShdw dist="38100" dir="2640000" algn="bl" rotWithShape="0">
                    <a:srgbClr val="5B9BD5"/>
                  </a:outerShdw>
                </a:effectLst>
                <a:uLnTx/>
                <a:uFillTx/>
                <a:latin typeface="Guttman Mantova-Decor" pitchFamily="2" charset="-79"/>
                <a:ea typeface="Arial"/>
                <a:cs typeface="Guttman Mantova-Decor" panose="02010401010101010101" pitchFamily="2" charset="-79"/>
                <a:sym typeface="Wingdings" charset="2"/>
              </a:rPr>
              <a:t>הכללים</a:t>
            </a:r>
            <a:endParaRPr kumimoji="0" lang="he-IL" altLang="en-US" sz="11500" b="1" i="0" u="none" strike="noStrike" kern="1200" cap="none" spc="0" normalizeH="0" baseline="0" noProof="0">
              <a:solidFill>
                <a:schemeClr val="accent1"/>
              </a:solidFill>
              <a:effectLst>
                <a:outerShdw blurRad="38100" dist="38100" dir="2700000" algn="tl">
                  <a:schemeClr val="bg2"/>
                </a:outerShdw>
              </a:effectLst>
              <a:uLnTx/>
              <a:uFillTx/>
              <a:latin typeface="Guttman Mantova-Decor" pitchFamily="2" charset="-79"/>
              <a:cs typeface="Guttman Mantova-Decor" panose="02010401010101010101" pitchFamily="2" charset="-79"/>
            </a:endParaRPr>
          </a:p>
        </p:txBody>
      </p:sp>
      <p:sp>
        <p:nvSpPr>
          <p:cNvPr id="23555" name="מציין מיקום תוכן 2"/>
          <p:cNvSpPr/>
          <p:nvPr/>
        </p:nvSpPr>
        <p:spPr>
          <a:xfrm>
            <a:off x="269057" y="1746459"/>
            <a:ext cx="10442748" cy="722312"/>
          </a:xfrm>
          <a:prstGeom prst="rect">
            <a:avLst/>
          </a:prstGeom>
          <a:noFill/>
          <a:ln cap="flat">
            <a:noFill/>
            <a:prstDash val="solid"/>
            <a:round/>
            <a:headEnd type="none" w="med" len="med"/>
            <a:tailEnd type="none" w="med" len="med"/>
          </a:ln>
        </p:spPr>
        <p:txBody>
          <a:bodyPr/>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base" latinLnBrk="0" hangingPunct="1">
              <a:lnSpc>
                <a:spcPct val="15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כל קבוצה תבחר נציג מטעמה, הנציג יקבל פתק מהמפעיל/ה עם תוכן אותו יצטרך להציג</a:t>
            </a:r>
          </a:p>
        </p:txBody>
      </p:sp>
      <p:sp>
        <p:nvSpPr>
          <p:cNvPr id="23556" name="TextBox 5"/>
          <p:cNvSpPr/>
          <p:nvPr/>
        </p:nvSpPr>
        <p:spPr>
          <a:xfrm>
            <a:off x="5957689" y="2889546"/>
            <a:ext cx="4754116" cy="488477"/>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base" latinLnBrk="0" hangingPunct="1">
              <a:lnSpc>
                <a:spcPct val="10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על הקבוצה לנחש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מה כתוב בפתק</a:t>
            </a:r>
            <a:endParaRPr kumimoji="0" lang="he-IL" altLang="en-US" sz="2400" b="1" i="0" u="none" strike="noStrike" kern="1200" cap="none" spc="0" normalizeH="0" baseline="0" noProof="0">
              <a:solidFill>
                <a:srgbClr val="7A9CFA"/>
              </a:solidFill>
              <a:uLnTx/>
              <a:uFillTx/>
              <a:latin typeface="Guttman Hatzvi" pitchFamily="2" charset="-79"/>
              <a:cs typeface="Guttman Hatzvi" panose="02010401010101010101" pitchFamily="2" charset="-79"/>
            </a:endParaRPr>
          </a:p>
        </p:txBody>
      </p:sp>
      <p:sp>
        <p:nvSpPr>
          <p:cNvPr id="23557" name="TextBox 6"/>
          <p:cNvSpPr/>
          <p:nvPr/>
        </p:nvSpPr>
        <p:spPr>
          <a:xfrm>
            <a:off x="5328989" y="3410869"/>
            <a:ext cx="5419725" cy="4619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כל תשובה נכונה בשלב זה שווה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10 נקודות</a:t>
            </a:r>
          </a:p>
        </p:txBody>
      </p:sp>
      <p:sp>
        <p:nvSpPr>
          <p:cNvPr id="23558" name="TextBox 7"/>
          <p:cNvSpPr/>
          <p:nvPr/>
        </p:nvSpPr>
        <p:spPr>
          <a:xfrm>
            <a:off x="3747740" y="3973663"/>
            <a:ext cx="6927850" cy="4619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לכל הצגה יש לקבוצה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30 שניות </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לגלות במי או במה מדובר.</a:t>
            </a:r>
          </a:p>
        </p:txBody>
      </p:sp>
      <p:sp>
        <p:nvSpPr>
          <p:cNvPr id="23559" name="TextBox 8"/>
          <p:cNvSpPr/>
          <p:nvPr/>
        </p:nvSpPr>
        <p:spPr>
          <a:xfrm>
            <a:off x="1291976" y="4512770"/>
            <a:ext cx="9456738" cy="4619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מותר להגיד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תשובה אחת </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בכל פעם, כדאי למנות נציג שיגיד את </a:t>
            </a:r>
            <a:endParaRPr kumimoji="0" lang="he-IL" altLang="en-US" sz="2400" b="0" i="0" u="none" strike="noStrike" kern="1200" cap="none" spc="0" normalizeH="0" baseline="0" noProof="0">
              <a:solidFill>
                <a:srgbClr val="7A9CFA"/>
              </a:solidFill>
              <a:uLnTx/>
              <a:uFillTx/>
              <a:latin typeface="Guttman Hatzvi" pitchFamily="2" charset="-79"/>
              <a:cs typeface="Guttman Hatzvi" panose="02010401010101010101" pitchFamily="2" charset="-79"/>
            </a:endParaRPr>
          </a:p>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תשובת הקבוצה</a:t>
            </a:r>
          </a:p>
        </p:txBody>
      </p:sp>
      <p:pic>
        <p:nvPicPr>
          <p:cNvPr id="23560" name="תמונה 9"/>
          <p:cNvPicPr>
            <a:picLocks noChangeAspect="1"/>
          </p:cNvPicPr>
          <p:nvPr/>
        </p:nvPicPr>
        <p:blipFill>
          <a:blip r:embed="rId2"/>
          <a:stretch>
            <a:fillRect/>
          </a:stretch>
        </p:blipFill>
        <p:spPr>
          <a:xfrm>
            <a:off x="10725150" y="1935163"/>
            <a:ext cx="476250" cy="465137"/>
          </a:xfrm>
          <a:prstGeom prst="rect">
            <a:avLst/>
          </a:prstGeom>
          <a:noFill/>
          <a:ln cap="flat">
            <a:noFill/>
            <a:prstDash val="solid"/>
            <a:round/>
            <a:headEnd type="none" w="med" len="med"/>
            <a:tailEnd type="none" w="med" len="med"/>
          </a:ln>
        </p:spPr>
      </p:pic>
      <p:pic>
        <p:nvPicPr>
          <p:cNvPr id="23561" name="תמונה 10"/>
          <p:cNvPicPr>
            <a:picLocks noChangeAspect="1"/>
          </p:cNvPicPr>
          <p:nvPr/>
        </p:nvPicPr>
        <p:blipFill>
          <a:blip r:embed="rId2"/>
          <a:stretch>
            <a:fillRect/>
          </a:stretch>
        </p:blipFill>
        <p:spPr>
          <a:xfrm>
            <a:off x="10764838" y="2851150"/>
            <a:ext cx="476250" cy="465138"/>
          </a:xfrm>
          <a:prstGeom prst="rect">
            <a:avLst/>
          </a:prstGeom>
          <a:noFill/>
          <a:ln cap="flat">
            <a:noFill/>
            <a:prstDash val="solid"/>
            <a:round/>
            <a:headEnd type="none" w="med" len="med"/>
            <a:tailEnd type="none" w="med" len="med"/>
          </a:ln>
        </p:spPr>
      </p:pic>
      <p:pic>
        <p:nvPicPr>
          <p:cNvPr id="23562" name="תמונה 11"/>
          <p:cNvPicPr>
            <a:picLocks noChangeAspect="1"/>
          </p:cNvPicPr>
          <p:nvPr/>
        </p:nvPicPr>
        <p:blipFill>
          <a:blip r:embed="rId2"/>
          <a:stretch>
            <a:fillRect/>
          </a:stretch>
        </p:blipFill>
        <p:spPr>
          <a:xfrm>
            <a:off x="10748963" y="3983038"/>
            <a:ext cx="476250" cy="465137"/>
          </a:xfrm>
          <a:prstGeom prst="rect">
            <a:avLst/>
          </a:prstGeom>
          <a:noFill/>
          <a:ln cap="flat">
            <a:noFill/>
            <a:prstDash val="solid"/>
            <a:round/>
            <a:headEnd type="none" w="med" len="med"/>
            <a:tailEnd type="none" w="med" len="med"/>
          </a:ln>
        </p:spPr>
      </p:pic>
      <p:pic>
        <p:nvPicPr>
          <p:cNvPr id="23563" name="תמונה 12"/>
          <p:cNvPicPr>
            <a:picLocks noChangeAspect="1"/>
          </p:cNvPicPr>
          <p:nvPr/>
        </p:nvPicPr>
        <p:blipFill>
          <a:blip r:embed="rId2"/>
          <a:stretch>
            <a:fillRect/>
          </a:stretch>
        </p:blipFill>
        <p:spPr>
          <a:xfrm>
            <a:off x="10750550" y="3355975"/>
            <a:ext cx="476250" cy="465138"/>
          </a:xfrm>
          <a:prstGeom prst="rect">
            <a:avLst/>
          </a:prstGeom>
          <a:noFill/>
          <a:ln cap="flat">
            <a:noFill/>
            <a:prstDash val="solid"/>
            <a:round/>
            <a:headEnd type="none" w="med" len="med"/>
            <a:tailEnd type="none" w="med" len="med"/>
          </a:ln>
        </p:spPr>
      </p:pic>
      <p:pic>
        <p:nvPicPr>
          <p:cNvPr id="23564" name="תמונה 13"/>
          <p:cNvPicPr>
            <a:picLocks noChangeAspect="1"/>
          </p:cNvPicPr>
          <p:nvPr/>
        </p:nvPicPr>
        <p:blipFill>
          <a:blip r:embed="rId2"/>
          <a:stretch>
            <a:fillRect/>
          </a:stretch>
        </p:blipFill>
        <p:spPr>
          <a:xfrm>
            <a:off x="10748963" y="4505325"/>
            <a:ext cx="476250" cy="465138"/>
          </a:xfrm>
          <a:prstGeom prst="rect">
            <a:avLst/>
          </a:prstGeom>
          <a:noFill/>
          <a:ln cap="flat">
            <a:noFill/>
            <a:prstDash val="solid"/>
            <a:round/>
            <a:headEnd type="none" w="med" len="med"/>
            <a:tailEnd type="none" w="med" len="med"/>
          </a:ln>
        </p:spPr>
      </p:pic>
      <p:sp>
        <p:nvSpPr>
          <p:cNvPr id="23565" name="מציין מיקום תוכן 2"/>
          <p:cNvSpPr/>
          <p:nvPr/>
        </p:nvSpPr>
        <p:spPr>
          <a:xfrm>
            <a:off x="1933105" y="5120972"/>
            <a:ext cx="8894762" cy="722312"/>
          </a:xfrm>
          <a:prstGeom prst="rect">
            <a:avLst/>
          </a:prstGeom>
          <a:noFill/>
          <a:ln cap="flat">
            <a:noFill/>
            <a:prstDash val="solid"/>
            <a:round/>
            <a:headEnd type="none" w="med" len="med"/>
            <a:tailEnd type="none" w="med" len="med"/>
          </a:ln>
        </p:spPr>
        <p:txBody>
          <a:bodyPr/>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base" latinLnBrk="0" hangingPunct="1">
              <a:lnSpc>
                <a:spcPct val="15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לאחר ההצגה והניסיונות לענות תשובה,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התשובה תתגלה לכולם</a:t>
            </a:r>
            <a:endParaRPr kumimoji="0" lang="he-IL" altLang="en-US" sz="2400" b="1" i="0" u="none" strike="noStrike" kern="1200" cap="none" spc="0" normalizeH="0" baseline="0" noProof="0">
              <a:solidFill>
                <a:srgbClr val="7A9CFA"/>
              </a:solidFill>
              <a:uLnTx/>
              <a:uFillTx/>
              <a:latin typeface="Guttman Hatzvi" pitchFamily="2" charset="-79"/>
              <a:cs typeface="Guttman Hatzvi" panose="02010401010101010101" pitchFamily="2" charset="-79"/>
            </a:endParaRPr>
          </a:p>
        </p:txBody>
      </p:sp>
      <p:pic>
        <p:nvPicPr>
          <p:cNvPr id="23566" name="תמונה 15"/>
          <p:cNvPicPr>
            <a:picLocks noChangeAspect="1"/>
          </p:cNvPicPr>
          <p:nvPr/>
        </p:nvPicPr>
        <p:blipFill>
          <a:blip r:embed="rId2"/>
          <a:stretch>
            <a:fillRect/>
          </a:stretch>
        </p:blipFill>
        <p:spPr>
          <a:xfrm>
            <a:off x="10791825" y="5178425"/>
            <a:ext cx="476250" cy="465138"/>
          </a:xfrm>
          <a:prstGeom prst="rect">
            <a:avLst/>
          </a:prstGeom>
          <a:noFill/>
          <a:ln cap="flat">
            <a:noFill/>
            <a:prstDash val="solid"/>
            <a:round/>
            <a:headEnd type="none" w="med" len="med"/>
            <a:tailEnd type="none" w="med" len="med"/>
          </a:ln>
        </p:spPr>
      </p:pic>
      <p:pic>
        <p:nvPicPr>
          <p:cNvPr id="23567" name="תמונה 2"/>
          <p:cNvPicPr>
            <a:picLocks noChangeAspect="1"/>
          </p:cNvPicPr>
          <p:nvPr/>
        </p:nvPicPr>
        <p:blipFill>
          <a:blip r:embed="rId3"/>
          <a:stretch>
            <a:fillRect/>
          </a:stretch>
        </p:blipFill>
        <p:spPr>
          <a:xfrm rot="3000000">
            <a:off x="8297862" y="-482599"/>
            <a:ext cx="2011363" cy="2405062"/>
          </a:xfrm>
          <a:prstGeom prst="rect">
            <a:avLst/>
          </a:prstGeom>
          <a:noFill/>
          <a:ln cap="flat">
            <a:noFill/>
            <a:prstDash val="solid"/>
            <a:round/>
            <a:headEnd type="none" w="med" len="med"/>
            <a:tailEnd type="none" w="med" len="med"/>
          </a:ln>
        </p:spPr>
      </p:pic>
      <p:pic>
        <p:nvPicPr>
          <p:cNvPr id="23568" name="תמונה 17"/>
          <p:cNvPicPr>
            <a:picLocks noChangeAspect="1"/>
          </p:cNvPicPr>
          <p:nvPr/>
        </p:nvPicPr>
        <p:blipFill>
          <a:blip r:embed="rId4"/>
          <a:stretch>
            <a:fillRect/>
          </a:stretch>
        </p:blipFill>
        <p:spPr>
          <a:xfrm rot="17520000">
            <a:off x="2308225" y="-323849"/>
            <a:ext cx="1512887" cy="2087562"/>
          </a:xfrm>
          <a:prstGeom prst="rect">
            <a:avLst/>
          </a:prstGeom>
          <a:noFill/>
          <a:ln cap="flat">
            <a:noFill/>
            <a:prstDash val="solid"/>
            <a:round/>
            <a:headEnd type="none" w="med" len="med"/>
            <a:tailEnd type="none" w="med" len="med"/>
          </a:ln>
        </p:spPr>
      </p:pic>
      <p:pic>
        <p:nvPicPr>
          <p:cNvPr id="23569" name="תמונה 15"/>
          <p:cNvPicPr>
            <a:picLocks noChangeAspect="1"/>
          </p:cNvPicPr>
          <p:nvPr/>
        </p:nvPicPr>
        <p:blipFill>
          <a:blip r:embed="rId2"/>
          <a:stretch>
            <a:fillRect/>
          </a:stretch>
        </p:blipFill>
        <p:spPr>
          <a:xfrm>
            <a:off x="10764838" y="5756275"/>
            <a:ext cx="476250" cy="465138"/>
          </a:xfrm>
          <a:prstGeom prst="rect">
            <a:avLst/>
          </a:prstGeom>
          <a:noFill/>
          <a:ln cap="flat">
            <a:noFill/>
            <a:prstDash val="solid"/>
            <a:round/>
            <a:headEnd type="none" w="med" len="med"/>
            <a:tailEnd type="none" w="med" len="med"/>
          </a:ln>
        </p:spPr>
      </p:pic>
      <p:sp>
        <p:nvSpPr>
          <p:cNvPr id="23570" name="מציין מיקום תוכן 2"/>
          <p:cNvSpPr/>
          <p:nvPr/>
        </p:nvSpPr>
        <p:spPr>
          <a:xfrm>
            <a:off x="1829891" y="5581659"/>
            <a:ext cx="8894762" cy="722312"/>
          </a:xfrm>
          <a:prstGeom prst="rect">
            <a:avLst/>
          </a:prstGeom>
          <a:noFill/>
          <a:ln cap="flat">
            <a:noFill/>
            <a:prstDash val="solid"/>
            <a:round/>
            <a:headEnd type="none" w="med" len="med"/>
            <a:tailEnd type="none" w="med" len="med"/>
          </a:ln>
        </p:spPr>
        <p:txBody>
          <a:bodyPr/>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base" latinLnBrk="0" hangingPunct="1">
              <a:lnSpc>
                <a:spcPct val="15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הפתקים נמצאים במצגת של הוראות הפעלה למפעיל\ת החידון.</a:t>
            </a:r>
            <a:endParaRPr kumimoji="0" lang="he-IL" altLang="en-US" sz="2400" b="1" i="0" u="none" strike="noStrike" kern="1200" cap="none" spc="0" normalizeH="0" baseline="0" noProof="0">
              <a:solidFill>
                <a:srgbClr val="7A9CFA"/>
              </a:solidFill>
              <a:uLnTx/>
              <a:uFillTx/>
              <a:latin typeface="Guttman Hatzvi" pitchFamily="2" charset="-79"/>
              <a:cs typeface="Guttman Hatzvi" panose="02010401010101010101"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fill="hold" nodeType="withEffect">
                                  <p:stCondLst>
                                    <p:cond delay="0"/>
                                  </p:stCondLst>
                                  <p:childTnLst>
                                    <p:animRot by="21600000">
                                      <p:cBhvr>
                                        <p:cTn id="6" dur="1000" fill="hold"/>
                                        <p:tgtEl>
                                          <p:spTgt spid="23560"/>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3555"/>
                                        </p:tgtEl>
                                        <p:attrNameLst>
                                          <p:attrName>style.visibility</p:attrName>
                                        </p:attrNameLst>
                                      </p:cBhvr>
                                      <p:to>
                                        <p:strVal val="visible"/>
                                      </p:to>
                                    </p:set>
                                  </p:childTnLst>
                                </p:cTn>
                              </p:par>
                              <p:par>
                                <p:cTn id="10" presetID="8" presetClass="emph" presetSubtype="0" fill="hold" nodeType="withEffect">
                                  <p:stCondLst>
                                    <p:cond delay="0"/>
                                  </p:stCondLst>
                                  <p:childTnLst>
                                    <p:animRot by="21600000">
                                      <p:cBhvr>
                                        <p:cTn id="11" dur="1000" fill="hold"/>
                                        <p:tgtEl>
                                          <p:spTgt spid="23561"/>
                                        </p:tgtEl>
                                        <p:attrNameLst>
                                          <p:attrName>r</p:attrName>
                                        </p:attrNameLst>
                                      </p:cBhvr>
                                    </p:animRo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23556"/>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1000" fill="hold"/>
                                        <p:tgtEl>
                                          <p:spTgt spid="23563"/>
                                        </p:tgtEl>
                                        <p:attrNameLst>
                                          <p:attrName>r</p:attrName>
                                        </p:attrNameLst>
                                      </p:cBhvr>
                                    </p:animRot>
                                  </p:childTnLst>
                                </p:cTn>
                              </p:par>
                            </p:childTnLst>
                          </p:cTn>
                        </p:par>
                        <p:par>
                          <p:cTn id="17" fill="hold" nodeType="afterGroup">
                            <p:stCondLst>
                              <p:cond delay="3000"/>
                            </p:stCondLst>
                            <p:childTnLst>
                              <p:par>
                                <p:cTn id="18" presetID="1" presetClass="entr" presetSubtype="0" fill="hold" grpId="0" nodeType="afterEffect">
                                  <p:stCondLst>
                                    <p:cond delay="0"/>
                                  </p:stCondLst>
                                  <p:childTnLst>
                                    <p:set>
                                      <p:cBhvr>
                                        <p:cTn id="19" dur="1" fill="hold">
                                          <p:stCondLst>
                                            <p:cond delay="0"/>
                                          </p:stCondLst>
                                        </p:cTn>
                                        <p:tgtEl>
                                          <p:spTgt spid="23557"/>
                                        </p:tgtEl>
                                        <p:attrNameLst>
                                          <p:attrName>style.visibility</p:attrName>
                                        </p:attrNameLst>
                                      </p:cBhvr>
                                      <p:to>
                                        <p:strVal val="visible"/>
                                      </p:to>
                                    </p:set>
                                  </p:childTnLst>
                                </p:cTn>
                              </p:par>
                              <p:par>
                                <p:cTn id="20" presetID="8" presetClass="emph" presetSubtype="0" fill="hold" nodeType="withEffect">
                                  <p:stCondLst>
                                    <p:cond delay="0"/>
                                  </p:stCondLst>
                                  <p:childTnLst>
                                    <p:animRot by="21600000">
                                      <p:cBhvr>
                                        <p:cTn id="21" dur="1000" fill="hold"/>
                                        <p:tgtEl>
                                          <p:spTgt spid="23562"/>
                                        </p:tgtEl>
                                        <p:attrNameLst>
                                          <p:attrName>r</p:attrName>
                                        </p:attrNameLst>
                                      </p:cBhvr>
                                    </p:animRot>
                                  </p:childTnLst>
                                </p:cTn>
                              </p:par>
                            </p:childTnLst>
                          </p:cTn>
                        </p:par>
                        <p:par>
                          <p:cTn id="22" fill="hold" nodeType="afterGroup">
                            <p:stCondLst>
                              <p:cond delay="4000"/>
                            </p:stCondLst>
                            <p:childTnLst>
                              <p:par>
                                <p:cTn id="23" presetID="1" presetClass="entr" presetSubtype="0" fill="hold" grpId="0" nodeType="afterEffect">
                                  <p:stCondLst>
                                    <p:cond delay="0"/>
                                  </p:stCondLst>
                                  <p:childTnLst>
                                    <p:set>
                                      <p:cBhvr>
                                        <p:cTn id="24" dur="1" fill="hold">
                                          <p:stCondLst>
                                            <p:cond delay="0"/>
                                          </p:stCondLst>
                                        </p:cTn>
                                        <p:tgtEl>
                                          <p:spTgt spid="23558"/>
                                        </p:tgtEl>
                                        <p:attrNameLst>
                                          <p:attrName>style.visibility</p:attrName>
                                        </p:attrNameLst>
                                      </p:cBhvr>
                                      <p:to>
                                        <p:strVal val="visible"/>
                                      </p:to>
                                    </p:set>
                                  </p:childTnLst>
                                </p:cTn>
                              </p:par>
                              <p:par>
                                <p:cTn id="25" presetID="8" presetClass="emph" presetSubtype="0" fill="hold" nodeType="withEffect">
                                  <p:stCondLst>
                                    <p:cond delay="0"/>
                                  </p:stCondLst>
                                  <p:childTnLst>
                                    <p:animRot by="21600000">
                                      <p:cBhvr>
                                        <p:cTn id="26" dur="1000" fill="hold"/>
                                        <p:tgtEl>
                                          <p:spTgt spid="23564"/>
                                        </p:tgtEl>
                                        <p:attrNameLst>
                                          <p:attrName>r</p:attrName>
                                        </p:attrNameLst>
                                      </p:cBhvr>
                                    </p:animRot>
                                  </p:childTnLst>
                                </p:cTn>
                              </p:par>
                            </p:childTnLst>
                          </p:cTn>
                        </p:par>
                        <p:par>
                          <p:cTn id="27" fill="hold" nodeType="afterGroup">
                            <p:stCondLst>
                              <p:cond delay="5000"/>
                            </p:stCondLst>
                            <p:childTnLst>
                              <p:par>
                                <p:cTn id="28" presetID="1" presetClass="entr" presetSubtype="0" fill="hold" grpId="0" nodeType="afterEffect">
                                  <p:stCondLst>
                                    <p:cond delay="0"/>
                                  </p:stCondLst>
                                  <p:childTnLst>
                                    <p:set>
                                      <p:cBhvr>
                                        <p:cTn id="29" dur="1" fill="hold">
                                          <p:stCondLst>
                                            <p:cond delay="0"/>
                                          </p:stCondLst>
                                        </p:cTn>
                                        <p:tgtEl>
                                          <p:spTgt spid="23559"/>
                                        </p:tgtEl>
                                        <p:attrNameLst>
                                          <p:attrName>style.visibility</p:attrName>
                                        </p:attrNameLst>
                                      </p:cBhvr>
                                      <p:to>
                                        <p:strVal val="visible"/>
                                      </p:to>
                                    </p:set>
                                  </p:childTnLst>
                                </p:cTn>
                              </p:par>
                              <p:par>
                                <p:cTn id="30" presetID="8" presetClass="emph" presetSubtype="0" fill="hold" nodeType="withEffect">
                                  <p:stCondLst>
                                    <p:cond delay="0"/>
                                  </p:stCondLst>
                                  <p:childTnLst>
                                    <p:animRot by="21600000">
                                      <p:cBhvr>
                                        <p:cTn id="31" dur="1000" fill="hold"/>
                                        <p:tgtEl>
                                          <p:spTgt spid="23566"/>
                                        </p:tgtEl>
                                        <p:attrNameLst>
                                          <p:attrName>r</p:attrName>
                                        </p:attrNameLst>
                                      </p:cBhvr>
                                    </p:animRot>
                                  </p:childTnLst>
                                </p:cTn>
                              </p:par>
                            </p:childTnLst>
                          </p:cTn>
                        </p:par>
                        <p:par>
                          <p:cTn id="32" fill="hold" nodeType="afterGroup">
                            <p:stCondLst>
                              <p:cond delay="6000"/>
                            </p:stCondLst>
                            <p:childTnLst>
                              <p:par>
                                <p:cTn id="33" presetID="1" presetClass="entr" presetSubtype="0" fill="hold" grpId="0" nodeType="afterEffect">
                                  <p:stCondLst>
                                    <p:cond delay="0"/>
                                  </p:stCondLst>
                                  <p:childTnLst>
                                    <p:set>
                                      <p:cBhvr>
                                        <p:cTn id="34" dur="1" fill="hold">
                                          <p:stCondLst>
                                            <p:cond delay="0"/>
                                          </p:stCondLst>
                                        </p:cTn>
                                        <p:tgtEl>
                                          <p:spTgt spid="23565"/>
                                        </p:tgtEl>
                                        <p:attrNameLst>
                                          <p:attrName>style.visibility</p:attrName>
                                        </p:attrNameLst>
                                      </p:cBhvr>
                                      <p:to>
                                        <p:strVal val="visible"/>
                                      </p:to>
                                    </p:set>
                                  </p:childTnLst>
                                </p:cTn>
                              </p:par>
                              <p:par>
                                <p:cTn id="35" presetID="8" presetClass="emph" presetSubtype="0" fill="hold" nodeType="withEffect">
                                  <p:stCondLst>
                                    <p:cond delay="0"/>
                                  </p:stCondLst>
                                  <p:childTnLst>
                                    <p:animRot by="21600000">
                                      <p:cBhvr>
                                        <p:cTn id="36" dur="1000" fill="hold"/>
                                        <p:tgtEl>
                                          <p:spTgt spid="23569"/>
                                        </p:tgtEl>
                                        <p:attrNameLst>
                                          <p:attrName>r</p:attrName>
                                        </p:attrNameLst>
                                      </p:cBhvr>
                                    </p:animRot>
                                  </p:childTnLst>
                                </p:cTn>
                              </p:par>
                            </p:childTnLst>
                          </p:cTn>
                        </p:par>
                        <p:par>
                          <p:cTn id="37" fill="hold" nodeType="afterGroup">
                            <p:stCondLst>
                              <p:cond delay="7000"/>
                            </p:stCondLst>
                            <p:childTnLst>
                              <p:par>
                                <p:cTn id="38" presetID="1" presetClass="entr" presetSubtype="0" fill="hold" grpId="0" nodeType="afterEffect">
                                  <p:stCondLst>
                                    <p:cond delay="0"/>
                                  </p:stCondLst>
                                  <p:childTnLst>
                                    <p:set>
                                      <p:cBhvr>
                                        <p:cTn id="39" dur="1" fill="hold">
                                          <p:stCondLst>
                                            <p:cond delay="0"/>
                                          </p:stCondLst>
                                        </p:cTn>
                                        <p:tgtEl>
                                          <p:spTgt spid="235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P spid="23556" grpId="0"/>
      <p:bldP spid="23557" grpId="0"/>
      <p:bldP spid="23558" grpId="0"/>
      <p:bldP spid="23559" grpId="0"/>
      <p:bldP spid="23565" grpId="0"/>
      <p:bldP spid="23570"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24578" name="TextBox 4"/>
          <p:cNvSpPr/>
          <p:nvPr/>
        </p:nvSpPr>
        <p:spPr>
          <a:xfrm>
            <a:off x="839416" y="219377"/>
            <a:ext cx="9994900" cy="2216150"/>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13800" b="1" i="0" u="none" strike="noStrike" kern="1200" cap="none" spc="0" normalizeH="0" baseline="0" noProof="0">
                <a:ln w="9525" cap="flat" cmpd="sng" algn="ctr">
                  <a:noFill/>
                  <a:prstDash val="solid"/>
                  <a:round/>
                  <a:headEnd type="none" w="med" len="med"/>
                  <a:tailEnd type="none" w="med" len="med"/>
                </a:ln>
                <a:solidFill>
                  <a:srgbClr val="BF9000"/>
                </a:solidFill>
                <a:effectLst>
                  <a:outerShdw blurRad="38100" dist="38100" dir="2700000" algn="tl">
                    <a:srgbClr val="E7E6E6"/>
                  </a:outerShdw>
                </a:effectLst>
                <a:uLnTx/>
                <a:uFillTx/>
                <a:latin typeface="Guttman Miryam" pitchFamily="2" charset="-79"/>
                <a:ea typeface="Calibri Light"/>
                <a:cs typeface="Guttman Miryam" panose="02010301010101010101" pitchFamily="2" charset="-79"/>
                <a:sym typeface="Wingdings" charset="2"/>
              </a:rPr>
              <a:t>חידה ראשונה</a:t>
            </a:r>
            <a:endParaRPr kumimoji="0" lang="he-IL" altLang="en-US" sz="1800" b="0" i="0" u="none" strike="noStrike" kern="1200" cap="none" spc="0" normalizeH="0" baseline="0" noProof="0">
              <a:solidFill>
                <a:schemeClr val="accent4">
                  <a:lumMod val="75000"/>
                </a:schemeClr>
              </a:solidFill>
              <a:uLnTx/>
              <a:uFillTx/>
              <a:latin typeface="Guttman Miryam" pitchFamily="2" charset="-79"/>
              <a:cs typeface="Guttman Miryam" panose="02010301010101010101" pitchFamily="2" charset="-79"/>
            </a:endParaRPr>
          </a:p>
        </p:txBody>
      </p:sp>
      <p:pic>
        <p:nvPicPr>
          <p:cNvPr id="24579" name="תמונה 6"/>
          <p:cNvPicPr>
            <a:picLocks noChangeAspect="1"/>
          </p:cNvPicPr>
          <p:nvPr/>
        </p:nvPicPr>
        <p:blipFill>
          <a:blip r:embed="rId2"/>
          <a:stretch>
            <a:fillRect/>
          </a:stretch>
        </p:blipFill>
        <p:spPr>
          <a:xfrm rot="1380000">
            <a:off x="5788025" y="1985963"/>
            <a:ext cx="1895475" cy="1738312"/>
          </a:xfrm>
          <a:prstGeom prst="rect">
            <a:avLst/>
          </a:prstGeom>
          <a:noFill/>
          <a:ln cap="flat">
            <a:noFill/>
            <a:prstDash val="solid"/>
            <a:round/>
            <a:headEnd type="none" w="med" len="med"/>
            <a:tailEnd type="none" w="med" len="med"/>
          </a:ln>
        </p:spPr>
      </p:pic>
      <p:pic>
        <p:nvPicPr>
          <p:cNvPr id="24580" name="תמונה 7"/>
          <p:cNvPicPr>
            <a:picLocks noChangeAspect="1"/>
          </p:cNvPicPr>
          <p:nvPr/>
        </p:nvPicPr>
        <p:blipFill>
          <a:blip r:embed="rId3"/>
          <a:stretch>
            <a:fillRect/>
          </a:stretch>
        </p:blipFill>
        <p:spPr>
          <a:xfrm rot="20280000">
            <a:off x="498475" y="2894013"/>
            <a:ext cx="4765675" cy="2279650"/>
          </a:xfrm>
          <a:prstGeom prst="rect">
            <a:avLst/>
          </a:prstGeom>
          <a:noFill/>
          <a:ln cap="flat">
            <a:noFill/>
            <a:prstDash val="solid"/>
            <a:round/>
            <a:headEnd type="none" w="med" len="med"/>
            <a:tailEnd type="none" w="med" len="med"/>
          </a:ln>
        </p:spPr>
      </p:pic>
      <p:pic>
        <p:nvPicPr>
          <p:cNvPr id="24581" name="תמונה 8"/>
          <p:cNvPicPr>
            <a:picLocks noChangeAspect="1"/>
          </p:cNvPicPr>
          <p:nvPr/>
        </p:nvPicPr>
        <p:blipFill>
          <a:blip r:embed="rId4"/>
          <a:stretch>
            <a:fillRect/>
          </a:stretch>
        </p:blipFill>
        <p:spPr>
          <a:xfrm rot="1080000" flipH="1">
            <a:off x="8947150" y="2925763"/>
            <a:ext cx="2254250" cy="2365375"/>
          </a:xfrm>
          <a:prstGeom prst="rect">
            <a:avLst/>
          </a:prstGeom>
          <a:noFill/>
          <a:ln cap="flat">
            <a:noFill/>
            <a:prstDash val="solid"/>
            <a:round/>
            <a:headEnd type="none" w="med" len="med"/>
            <a:tailEnd type="none" w="med" len="med"/>
          </a:ln>
        </p:spPr>
      </p:pic>
      <p:sp>
        <p:nvSpPr>
          <p:cNvPr id="24582" name="אליפסה 43"/>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83" name="אליפסה 44"/>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84" name="אליפסה 45"/>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85" name="אליפסה 46"/>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86" name="אליפסה 47"/>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87" name="אליפסה 48"/>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88" name="אליפסה 49"/>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89" name="אליפסה 50"/>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90" name="אליפסה 51"/>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91" name="אליפסה 52"/>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92" name="אליפסה 53"/>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93" name="אליפסה 54"/>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94" name="אליפסה 55"/>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95" name="אליפסה 56"/>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96" name="אליפסה 57"/>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97" name="אליפסה 58"/>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98" name="אליפסה 59"/>
          <p:cNvSpPr/>
          <p:nvPr/>
        </p:nvSpPr>
        <p:spPr>
          <a:xfrm>
            <a:off x="5400675"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599" name="אליפסה 60"/>
          <p:cNvSpPr/>
          <p:nvPr/>
        </p:nvSpPr>
        <p:spPr>
          <a:xfrm>
            <a:off x="5384800"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00" name="אליפסה 61"/>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01" name="אליפסה 62"/>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02" name="אליפסה 63"/>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03" name="אליפסה 64"/>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04" name="אליפסה 65"/>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05" name="אליפסה 66"/>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06" name="אליפסה 67"/>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07" name="אליפסה 68"/>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08" name="אליפסה 69"/>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09" name="אליפסה 70"/>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10" name="אליפסה 71"/>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4611" name="אליפסה 72"/>
          <p:cNvSpPr/>
          <p:nvPr/>
        </p:nvSpPr>
        <p:spPr>
          <a:xfrm>
            <a:off x="5392738" y="3505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30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29000"/>
                                  </p:stCondLst>
                                  <p:childTnLst>
                                    <p:set>
                                      <p:cBhvr>
                                        <p:cTn id="6" dur="1" fill="hold">
                                          <p:stCondLst>
                                            <p:cond delay="999"/>
                                          </p:stCondLst>
                                        </p:cTn>
                                        <p:tgtEl>
                                          <p:spTgt spid="24582"/>
                                        </p:tgtEl>
                                        <p:attrNameLst>
                                          <p:attrName>style.visibility</p:attrName>
                                        </p:attrNameLst>
                                      </p:cBhvr>
                                      <p:to>
                                        <p:strVal val="visible"/>
                                      </p:to>
                                    </p:set>
                                  </p:childTnLst>
                                </p:cTn>
                              </p:par>
                              <p:par>
                                <p:cTn id="7" presetID="1" presetClass="exit" presetSubtype="0" fill="hold" nodeType="withEffect">
                                  <p:stCondLst>
                                    <p:cond delay="30000"/>
                                  </p:stCondLst>
                                  <p:childTnLst>
                                    <p:set>
                                      <p:cBhvr>
                                        <p:cTn id="8" dur="1" fill="hold">
                                          <p:stCondLst>
                                            <p:cond delay="999"/>
                                          </p:stCondLst>
                                        </p:cTn>
                                        <p:tgtEl>
                                          <p:spTgt spid="24582"/>
                                        </p:tgtEl>
                                        <p:attrNameLst>
                                          <p:attrName>style.visibility</p:attrName>
                                        </p:attrNameLst>
                                      </p:cBhvr>
                                      <p:to>
                                        <p:strVal val="hidden"/>
                                      </p:to>
                                    </p:set>
                                  </p:childTnLst>
                                </p:cTn>
                              </p:par>
                              <p:par>
                                <p:cTn id="9" presetID="1" presetClass="entr" presetSubtype="0" fill="hold" grpId="0" nodeType="withEffect">
                                  <p:stCondLst>
                                    <p:cond delay="28000"/>
                                  </p:stCondLst>
                                  <p:childTnLst>
                                    <p:set>
                                      <p:cBhvr>
                                        <p:cTn id="10" dur="1" fill="hold">
                                          <p:stCondLst>
                                            <p:cond delay="999"/>
                                          </p:stCondLst>
                                        </p:cTn>
                                        <p:tgtEl>
                                          <p:spTgt spid="24583"/>
                                        </p:tgtEl>
                                        <p:attrNameLst>
                                          <p:attrName>style.visibility</p:attrName>
                                        </p:attrNameLst>
                                      </p:cBhvr>
                                      <p:to>
                                        <p:strVal val="visible"/>
                                      </p:to>
                                    </p:set>
                                  </p:childTnLst>
                                </p:cTn>
                              </p:par>
                              <p:par>
                                <p:cTn id="11" presetID="1" presetClass="exit" presetSubtype="0" fill="hold" nodeType="withEffect">
                                  <p:stCondLst>
                                    <p:cond delay="29000"/>
                                  </p:stCondLst>
                                  <p:childTnLst>
                                    <p:set>
                                      <p:cBhvr>
                                        <p:cTn id="12" dur="1" fill="hold">
                                          <p:stCondLst>
                                            <p:cond delay="999"/>
                                          </p:stCondLst>
                                        </p:cTn>
                                        <p:tgtEl>
                                          <p:spTgt spid="24583"/>
                                        </p:tgtEl>
                                        <p:attrNameLst>
                                          <p:attrName>style.visibility</p:attrName>
                                        </p:attrNameLst>
                                      </p:cBhvr>
                                      <p:to>
                                        <p:strVal val="hidden"/>
                                      </p:to>
                                    </p:set>
                                  </p:childTnLst>
                                </p:cTn>
                              </p:par>
                              <p:par>
                                <p:cTn id="13" presetID="1" presetClass="entr" presetSubtype="0" fill="hold" grpId="0" nodeType="withEffect">
                                  <p:stCondLst>
                                    <p:cond delay="27000"/>
                                  </p:stCondLst>
                                  <p:childTnLst>
                                    <p:set>
                                      <p:cBhvr>
                                        <p:cTn id="14" dur="1" fill="hold">
                                          <p:stCondLst>
                                            <p:cond delay="999"/>
                                          </p:stCondLst>
                                        </p:cTn>
                                        <p:tgtEl>
                                          <p:spTgt spid="24584"/>
                                        </p:tgtEl>
                                        <p:attrNameLst>
                                          <p:attrName>style.visibility</p:attrName>
                                        </p:attrNameLst>
                                      </p:cBhvr>
                                      <p:to>
                                        <p:strVal val="visible"/>
                                      </p:to>
                                    </p:set>
                                  </p:childTnLst>
                                </p:cTn>
                              </p:par>
                              <p:par>
                                <p:cTn id="15" presetID="1" presetClass="exit" presetSubtype="0" fill="hold" nodeType="withEffect">
                                  <p:stCondLst>
                                    <p:cond delay="28000"/>
                                  </p:stCondLst>
                                  <p:childTnLst>
                                    <p:set>
                                      <p:cBhvr>
                                        <p:cTn id="16" dur="1" fill="hold">
                                          <p:stCondLst>
                                            <p:cond delay="999"/>
                                          </p:stCondLst>
                                        </p:cTn>
                                        <p:tgtEl>
                                          <p:spTgt spid="24584"/>
                                        </p:tgtEl>
                                        <p:attrNameLst>
                                          <p:attrName>style.visibility</p:attrName>
                                        </p:attrNameLst>
                                      </p:cBhvr>
                                      <p:to>
                                        <p:strVal val="hidden"/>
                                      </p:to>
                                    </p:set>
                                  </p:childTnLst>
                                </p:cTn>
                              </p:par>
                              <p:par>
                                <p:cTn id="17" presetID="1" presetClass="entr" presetSubtype="0" fill="hold" grpId="0" nodeType="withEffect">
                                  <p:stCondLst>
                                    <p:cond delay="26000"/>
                                  </p:stCondLst>
                                  <p:childTnLst>
                                    <p:set>
                                      <p:cBhvr>
                                        <p:cTn id="18" dur="1" fill="hold">
                                          <p:stCondLst>
                                            <p:cond delay="999"/>
                                          </p:stCondLst>
                                        </p:cTn>
                                        <p:tgtEl>
                                          <p:spTgt spid="24585"/>
                                        </p:tgtEl>
                                        <p:attrNameLst>
                                          <p:attrName>style.visibility</p:attrName>
                                        </p:attrNameLst>
                                      </p:cBhvr>
                                      <p:to>
                                        <p:strVal val="visible"/>
                                      </p:to>
                                    </p:set>
                                  </p:childTnLst>
                                </p:cTn>
                              </p:par>
                              <p:par>
                                <p:cTn id="19" presetID="1" presetClass="exit" presetSubtype="0" fill="hold" nodeType="withEffect">
                                  <p:stCondLst>
                                    <p:cond delay="27000"/>
                                  </p:stCondLst>
                                  <p:childTnLst>
                                    <p:set>
                                      <p:cBhvr>
                                        <p:cTn id="20" dur="1" fill="hold">
                                          <p:stCondLst>
                                            <p:cond delay="999"/>
                                          </p:stCondLst>
                                        </p:cTn>
                                        <p:tgtEl>
                                          <p:spTgt spid="24585"/>
                                        </p:tgtEl>
                                        <p:attrNameLst>
                                          <p:attrName>style.visibility</p:attrName>
                                        </p:attrNameLst>
                                      </p:cBhvr>
                                      <p:to>
                                        <p:strVal val="hidden"/>
                                      </p:to>
                                    </p:set>
                                  </p:childTnLst>
                                </p:cTn>
                              </p:par>
                              <p:par>
                                <p:cTn id="21" presetID="1" presetClass="entr" presetSubtype="0" fill="hold" grpId="0" nodeType="withEffect">
                                  <p:stCondLst>
                                    <p:cond delay="25000"/>
                                  </p:stCondLst>
                                  <p:childTnLst>
                                    <p:set>
                                      <p:cBhvr>
                                        <p:cTn id="22" dur="1" fill="hold">
                                          <p:stCondLst>
                                            <p:cond delay="999"/>
                                          </p:stCondLst>
                                        </p:cTn>
                                        <p:tgtEl>
                                          <p:spTgt spid="24586"/>
                                        </p:tgtEl>
                                        <p:attrNameLst>
                                          <p:attrName>style.visibility</p:attrName>
                                        </p:attrNameLst>
                                      </p:cBhvr>
                                      <p:to>
                                        <p:strVal val="visible"/>
                                      </p:to>
                                    </p:set>
                                  </p:childTnLst>
                                </p:cTn>
                              </p:par>
                              <p:par>
                                <p:cTn id="23" presetID="1" presetClass="exit" presetSubtype="0" fill="hold" nodeType="withEffect">
                                  <p:stCondLst>
                                    <p:cond delay="26000"/>
                                  </p:stCondLst>
                                  <p:childTnLst>
                                    <p:set>
                                      <p:cBhvr>
                                        <p:cTn id="24" dur="1" fill="hold">
                                          <p:stCondLst>
                                            <p:cond delay="999"/>
                                          </p:stCondLst>
                                        </p:cTn>
                                        <p:tgtEl>
                                          <p:spTgt spid="24586"/>
                                        </p:tgtEl>
                                        <p:attrNameLst>
                                          <p:attrName>style.visibility</p:attrName>
                                        </p:attrNameLst>
                                      </p:cBhvr>
                                      <p:to>
                                        <p:strVal val="hidden"/>
                                      </p:to>
                                    </p:set>
                                  </p:childTnLst>
                                </p:cTn>
                              </p:par>
                              <p:par>
                                <p:cTn id="25" presetID="1" presetClass="entr" presetSubtype="0" fill="hold" grpId="0" nodeType="withEffect">
                                  <p:stCondLst>
                                    <p:cond delay="24000"/>
                                  </p:stCondLst>
                                  <p:childTnLst>
                                    <p:set>
                                      <p:cBhvr>
                                        <p:cTn id="26" dur="1" fill="hold">
                                          <p:stCondLst>
                                            <p:cond delay="999"/>
                                          </p:stCondLst>
                                        </p:cTn>
                                        <p:tgtEl>
                                          <p:spTgt spid="24587"/>
                                        </p:tgtEl>
                                        <p:attrNameLst>
                                          <p:attrName>style.visibility</p:attrName>
                                        </p:attrNameLst>
                                      </p:cBhvr>
                                      <p:to>
                                        <p:strVal val="visible"/>
                                      </p:to>
                                    </p:set>
                                  </p:childTnLst>
                                </p:cTn>
                              </p:par>
                              <p:par>
                                <p:cTn id="27" presetID="1" presetClass="exit" presetSubtype="0" fill="hold" nodeType="withEffect">
                                  <p:stCondLst>
                                    <p:cond delay="25000"/>
                                  </p:stCondLst>
                                  <p:childTnLst>
                                    <p:set>
                                      <p:cBhvr>
                                        <p:cTn id="28" dur="1" fill="hold">
                                          <p:stCondLst>
                                            <p:cond delay="999"/>
                                          </p:stCondLst>
                                        </p:cTn>
                                        <p:tgtEl>
                                          <p:spTgt spid="24587"/>
                                        </p:tgtEl>
                                        <p:attrNameLst>
                                          <p:attrName>style.visibility</p:attrName>
                                        </p:attrNameLst>
                                      </p:cBhvr>
                                      <p:to>
                                        <p:strVal val="hidden"/>
                                      </p:to>
                                    </p:set>
                                  </p:childTnLst>
                                </p:cTn>
                              </p:par>
                              <p:par>
                                <p:cTn id="29" presetID="1" presetClass="entr" presetSubtype="0" fill="hold" grpId="0" nodeType="withEffect">
                                  <p:stCondLst>
                                    <p:cond delay="23000"/>
                                  </p:stCondLst>
                                  <p:childTnLst>
                                    <p:set>
                                      <p:cBhvr>
                                        <p:cTn id="30" dur="1" fill="hold">
                                          <p:stCondLst>
                                            <p:cond delay="999"/>
                                          </p:stCondLst>
                                        </p:cTn>
                                        <p:tgtEl>
                                          <p:spTgt spid="24588"/>
                                        </p:tgtEl>
                                        <p:attrNameLst>
                                          <p:attrName>style.visibility</p:attrName>
                                        </p:attrNameLst>
                                      </p:cBhvr>
                                      <p:to>
                                        <p:strVal val="visible"/>
                                      </p:to>
                                    </p:set>
                                  </p:childTnLst>
                                </p:cTn>
                              </p:par>
                              <p:par>
                                <p:cTn id="31" presetID="1" presetClass="exit" presetSubtype="0" fill="hold" nodeType="withEffect">
                                  <p:stCondLst>
                                    <p:cond delay="24000"/>
                                  </p:stCondLst>
                                  <p:childTnLst>
                                    <p:set>
                                      <p:cBhvr>
                                        <p:cTn id="32" dur="1" fill="hold">
                                          <p:stCondLst>
                                            <p:cond delay="999"/>
                                          </p:stCondLst>
                                        </p:cTn>
                                        <p:tgtEl>
                                          <p:spTgt spid="24588"/>
                                        </p:tgtEl>
                                        <p:attrNameLst>
                                          <p:attrName>style.visibility</p:attrName>
                                        </p:attrNameLst>
                                      </p:cBhvr>
                                      <p:to>
                                        <p:strVal val="hidden"/>
                                      </p:to>
                                    </p:set>
                                  </p:childTnLst>
                                </p:cTn>
                              </p:par>
                              <p:par>
                                <p:cTn id="33" presetID="1" presetClass="entr" presetSubtype="0" fill="hold" grpId="0" nodeType="withEffect">
                                  <p:stCondLst>
                                    <p:cond delay="22000"/>
                                  </p:stCondLst>
                                  <p:childTnLst>
                                    <p:set>
                                      <p:cBhvr>
                                        <p:cTn id="34" dur="1" fill="hold">
                                          <p:stCondLst>
                                            <p:cond delay="999"/>
                                          </p:stCondLst>
                                        </p:cTn>
                                        <p:tgtEl>
                                          <p:spTgt spid="24589"/>
                                        </p:tgtEl>
                                        <p:attrNameLst>
                                          <p:attrName>style.visibility</p:attrName>
                                        </p:attrNameLst>
                                      </p:cBhvr>
                                      <p:to>
                                        <p:strVal val="visible"/>
                                      </p:to>
                                    </p:set>
                                  </p:childTnLst>
                                </p:cTn>
                              </p:par>
                              <p:par>
                                <p:cTn id="35" presetID="1" presetClass="exit" presetSubtype="0" fill="hold" nodeType="withEffect">
                                  <p:stCondLst>
                                    <p:cond delay="23000"/>
                                  </p:stCondLst>
                                  <p:childTnLst>
                                    <p:set>
                                      <p:cBhvr>
                                        <p:cTn id="36" dur="1" fill="hold">
                                          <p:stCondLst>
                                            <p:cond delay="999"/>
                                          </p:stCondLst>
                                        </p:cTn>
                                        <p:tgtEl>
                                          <p:spTgt spid="24589"/>
                                        </p:tgtEl>
                                        <p:attrNameLst>
                                          <p:attrName>style.visibility</p:attrName>
                                        </p:attrNameLst>
                                      </p:cBhvr>
                                      <p:to>
                                        <p:strVal val="hidden"/>
                                      </p:to>
                                    </p:set>
                                  </p:childTnLst>
                                </p:cTn>
                              </p:par>
                              <p:par>
                                <p:cTn id="37" presetID="1" presetClass="entr" presetSubtype="0" fill="hold" grpId="0" nodeType="withEffect">
                                  <p:stCondLst>
                                    <p:cond delay="21000"/>
                                  </p:stCondLst>
                                  <p:childTnLst>
                                    <p:set>
                                      <p:cBhvr>
                                        <p:cTn id="38" dur="1" fill="hold">
                                          <p:stCondLst>
                                            <p:cond delay="999"/>
                                          </p:stCondLst>
                                        </p:cTn>
                                        <p:tgtEl>
                                          <p:spTgt spid="24590"/>
                                        </p:tgtEl>
                                        <p:attrNameLst>
                                          <p:attrName>style.visibility</p:attrName>
                                        </p:attrNameLst>
                                      </p:cBhvr>
                                      <p:to>
                                        <p:strVal val="visible"/>
                                      </p:to>
                                    </p:set>
                                  </p:childTnLst>
                                </p:cTn>
                              </p:par>
                              <p:par>
                                <p:cTn id="39" presetID="1" presetClass="exit" presetSubtype="0" fill="hold" nodeType="withEffect">
                                  <p:stCondLst>
                                    <p:cond delay="22000"/>
                                  </p:stCondLst>
                                  <p:childTnLst>
                                    <p:set>
                                      <p:cBhvr>
                                        <p:cTn id="40" dur="1" fill="hold">
                                          <p:stCondLst>
                                            <p:cond delay="999"/>
                                          </p:stCondLst>
                                        </p:cTn>
                                        <p:tgtEl>
                                          <p:spTgt spid="24590"/>
                                        </p:tgtEl>
                                        <p:attrNameLst>
                                          <p:attrName>style.visibility</p:attrName>
                                        </p:attrNameLst>
                                      </p:cBhvr>
                                      <p:to>
                                        <p:strVal val="hidden"/>
                                      </p:to>
                                    </p:set>
                                  </p:childTnLst>
                                </p:cTn>
                              </p:par>
                              <p:par>
                                <p:cTn id="41" presetID="1" presetClass="entr" presetSubtype="0" fill="hold" grpId="0" nodeType="withEffect">
                                  <p:stCondLst>
                                    <p:cond delay="20000"/>
                                  </p:stCondLst>
                                  <p:childTnLst>
                                    <p:set>
                                      <p:cBhvr>
                                        <p:cTn id="42" dur="1" fill="hold">
                                          <p:stCondLst>
                                            <p:cond delay="999"/>
                                          </p:stCondLst>
                                        </p:cTn>
                                        <p:tgtEl>
                                          <p:spTgt spid="24591"/>
                                        </p:tgtEl>
                                        <p:attrNameLst>
                                          <p:attrName>style.visibility</p:attrName>
                                        </p:attrNameLst>
                                      </p:cBhvr>
                                      <p:to>
                                        <p:strVal val="visible"/>
                                      </p:to>
                                    </p:set>
                                  </p:childTnLst>
                                </p:cTn>
                              </p:par>
                              <p:par>
                                <p:cTn id="43" presetID="1" presetClass="exit" presetSubtype="0" fill="hold" nodeType="withEffect">
                                  <p:stCondLst>
                                    <p:cond delay="21000"/>
                                  </p:stCondLst>
                                  <p:childTnLst>
                                    <p:set>
                                      <p:cBhvr>
                                        <p:cTn id="44" dur="1" fill="hold">
                                          <p:stCondLst>
                                            <p:cond delay="999"/>
                                          </p:stCondLst>
                                        </p:cTn>
                                        <p:tgtEl>
                                          <p:spTgt spid="24591"/>
                                        </p:tgtEl>
                                        <p:attrNameLst>
                                          <p:attrName>style.visibility</p:attrName>
                                        </p:attrNameLst>
                                      </p:cBhvr>
                                      <p:to>
                                        <p:strVal val="hidden"/>
                                      </p:to>
                                    </p:set>
                                  </p:childTnLst>
                                </p:cTn>
                              </p:par>
                              <p:par>
                                <p:cTn id="45" presetID="1" presetClass="entr" presetSubtype="0" fill="hold" grpId="0" nodeType="withEffect">
                                  <p:stCondLst>
                                    <p:cond delay="19000"/>
                                  </p:stCondLst>
                                  <p:childTnLst>
                                    <p:set>
                                      <p:cBhvr>
                                        <p:cTn id="46" dur="1" fill="hold">
                                          <p:stCondLst>
                                            <p:cond delay="999"/>
                                          </p:stCondLst>
                                        </p:cTn>
                                        <p:tgtEl>
                                          <p:spTgt spid="24592"/>
                                        </p:tgtEl>
                                        <p:attrNameLst>
                                          <p:attrName>style.visibility</p:attrName>
                                        </p:attrNameLst>
                                      </p:cBhvr>
                                      <p:to>
                                        <p:strVal val="visible"/>
                                      </p:to>
                                    </p:set>
                                  </p:childTnLst>
                                </p:cTn>
                              </p:par>
                              <p:par>
                                <p:cTn id="47" presetID="1" presetClass="exit" presetSubtype="0" fill="hold" nodeType="withEffect">
                                  <p:stCondLst>
                                    <p:cond delay="20000"/>
                                  </p:stCondLst>
                                  <p:childTnLst>
                                    <p:set>
                                      <p:cBhvr>
                                        <p:cTn id="48" dur="1" fill="hold">
                                          <p:stCondLst>
                                            <p:cond delay="999"/>
                                          </p:stCondLst>
                                        </p:cTn>
                                        <p:tgtEl>
                                          <p:spTgt spid="24592"/>
                                        </p:tgtEl>
                                        <p:attrNameLst>
                                          <p:attrName>style.visibility</p:attrName>
                                        </p:attrNameLst>
                                      </p:cBhvr>
                                      <p:to>
                                        <p:strVal val="hidden"/>
                                      </p:to>
                                    </p:set>
                                  </p:childTnLst>
                                </p:cTn>
                              </p:par>
                              <p:par>
                                <p:cTn id="49" presetID="1" presetClass="entr" presetSubtype="0" fill="hold" grpId="0" nodeType="withEffect">
                                  <p:stCondLst>
                                    <p:cond delay="18000"/>
                                  </p:stCondLst>
                                  <p:childTnLst>
                                    <p:set>
                                      <p:cBhvr>
                                        <p:cTn id="50" dur="1" fill="hold">
                                          <p:stCondLst>
                                            <p:cond delay="999"/>
                                          </p:stCondLst>
                                        </p:cTn>
                                        <p:tgtEl>
                                          <p:spTgt spid="24593"/>
                                        </p:tgtEl>
                                        <p:attrNameLst>
                                          <p:attrName>style.visibility</p:attrName>
                                        </p:attrNameLst>
                                      </p:cBhvr>
                                      <p:to>
                                        <p:strVal val="visible"/>
                                      </p:to>
                                    </p:set>
                                  </p:childTnLst>
                                </p:cTn>
                              </p:par>
                              <p:par>
                                <p:cTn id="51" presetID="1" presetClass="exit" presetSubtype="0" fill="hold" nodeType="withEffect">
                                  <p:stCondLst>
                                    <p:cond delay="19000"/>
                                  </p:stCondLst>
                                  <p:childTnLst>
                                    <p:set>
                                      <p:cBhvr>
                                        <p:cTn id="52" dur="1" fill="hold">
                                          <p:stCondLst>
                                            <p:cond delay="999"/>
                                          </p:stCondLst>
                                        </p:cTn>
                                        <p:tgtEl>
                                          <p:spTgt spid="24593"/>
                                        </p:tgtEl>
                                        <p:attrNameLst>
                                          <p:attrName>style.visibility</p:attrName>
                                        </p:attrNameLst>
                                      </p:cBhvr>
                                      <p:to>
                                        <p:strVal val="hidden"/>
                                      </p:to>
                                    </p:set>
                                  </p:childTnLst>
                                </p:cTn>
                              </p:par>
                              <p:par>
                                <p:cTn id="53" presetID="1" presetClass="entr" presetSubtype="0" fill="hold" grpId="0" nodeType="withEffect">
                                  <p:stCondLst>
                                    <p:cond delay="17000"/>
                                  </p:stCondLst>
                                  <p:childTnLst>
                                    <p:set>
                                      <p:cBhvr>
                                        <p:cTn id="54" dur="1" fill="hold">
                                          <p:stCondLst>
                                            <p:cond delay="999"/>
                                          </p:stCondLst>
                                        </p:cTn>
                                        <p:tgtEl>
                                          <p:spTgt spid="24594"/>
                                        </p:tgtEl>
                                        <p:attrNameLst>
                                          <p:attrName>style.visibility</p:attrName>
                                        </p:attrNameLst>
                                      </p:cBhvr>
                                      <p:to>
                                        <p:strVal val="visible"/>
                                      </p:to>
                                    </p:set>
                                  </p:childTnLst>
                                </p:cTn>
                              </p:par>
                              <p:par>
                                <p:cTn id="55" presetID="1" presetClass="exit" presetSubtype="0" fill="hold" nodeType="withEffect">
                                  <p:stCondLst>
                                    <p:cond delay="18000"/>
                                  </p:stCondLst>
                                  <p:childTnLst>
                                    <p:set>
                                      <p:cBhvr>
                                        <p:cTn id="56" dur="1" fill="hold">
                                          <p:stCondLst>
                                            <p:cond delay="999"/>
                                          </p:stCondLst>
                                        </p:cTn>
                                        <p:tgtEl>
                                          <p:spTgt spid="24594"/>
                                        </p:tgtEl>
                                        <p:attrNameLst>
                                          <p:attrName>style.visibility</p:attrName>
                                        </p:attrNameLst>
                                      </p:cBhvr>
                                      <p:to>
                                        <p:strVal val="hidden"/>
                                      </p:to>
                                    </p:set>
                                  </p:childTnLst>
                                </p:cTn>
                              </p:par>
                              <p:par>
                                <p:cTn id="57" presetID="1" presetClass="entr" presetSubtype="0" fill="hold" grpId="0" nodeType="withEffect">
                                  <p:stCondLst>
                                    <p:cond delay="16000"/>
                                  </p:stCondLst>
                                  <p:childTnLst>
                                    <p:set>
                                      <p:cBhvr>
                                        <p:cTn id="58" dur="1" fill="hold">
                                          <p:stCondLst>
                                            <p:cond delay="999"/>
                                          </p:stCondLst>
                                        </p:cTn>
                                        <p:tgtEl>
                                          <p:spTgt spid="24595"/>
                                        </p:tgtEl>
                                        <p:attrNameLst>
                                          <p:attrName>style.visibility</p:attrName>
                                        </p:attrNameLst>
                                      </p:cBhvr>
                                      <p:to>
                                        <p:strVal val="visible"/>
                                      </p:to>
                                    </p:set>
                                  </p:childTnLst>
                                </p:cTn>
                              </p:par>
                              <p:par>
                                <p:cTn id="59" presetID="1" presetClass="exit" presetSubtype="0" fill="hold" nodeType="withEffect">
                                  <p:stCondLst>
                                    <p:cond delay="17000"/>
                                  </p:stCondLst>
                                  <p:childTnLst>
                                    <p:set>
                                      <p:cBhvr>
                                        <p:cTn id="60" dur="1" fill="hold">
                                          <p:stCondLst>
                                            <p:cond delay="999"/>
                                          </p:stCondLst>
                                        </p:cTn>
                                        <p:tgtEl>
                                          <p:spTgt spid="24595"/>
                                        </p:tgtEl>
                                        <p:attrNameLst>
                                          <p:attrName>style.visibility</p:attrName>
                                        </p:attrNameLst>
                                      </p:cBhvr>
                                      <p:to>
                                        <p:strVal val="hidden"/>
                                      </p:to>
                                    </p:set>
                                  </p:childTnLst>
                                </p:cTn>
                              </p:par>
                              <p:par>
                                <p:cTn id="61" presetID="1" presetClass="entr" presetSubtype="0" fill="hold" grpId="0" nodeType="withEffect">
                                  <p:stCondLst>
                                    <p:cond delay="15000"/>
                                  </p:stCondLst>
                                  <p:childTnLst>
                                    <p:set>
                                      <p:cBhvr>
                                        <p:cTn id="62" dur="1" fill="hold">
                                          <p:stCondLst>
                                            <p:cond delay="999"/>
                                          </p:stCondLst>
                                        </p:cTn>
                                        <p:tgtEl>
                                          <p:spTgt spid="24596"/>
                                        </p:tgtEl>
                                        <p:attrNameLst>
                                          <p:attrName>style.visibility</p:attrName>
                                        </p:attrNameLst>
                                      </p:cBhvr>
                                      <p:to>
                                        <p:strVal val="visible"/>
                                      </p:to>
                                    </p:set>
                                  </p:childTnLst>
                                </p:cTn>
                              </p:par>
                              <p:par>
                                <p:cTn id="63" presetID="1" presetClass="exit" presetSubtype="0" fill="hold" nodeType="withEffect">
                                  <p:stCondLst>
                                    <p:cond delay="16000"/>
                                  </p:stCondLst>
                                  <p:childTnLst>
                                    <p:set>
                                      <p:cBhvr>
                                        <p:cTn id="64" dur="1" fill="hold">
                                          <p:stCondLst>
                                            <p:cond delay="999"/>
                                          </p:stCondLst>
                                        </p:cTn>
                                        <p:tgtEl>
                                          <p:spTgt spid="24596"/>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999"/>
                                          </p:stCondLst>
                                        </p:cTn>
                                        <p:tgtEl>
                                          <p:spTgt spid="24597"/>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999"/>
                                          </p:stCondLst>
                                        </p:cTn>
                                        <p:tgtEl>
                                          <p:spTgt spid="24597"/>
                                        </p:tgtEl>
                                        <p:attrNameLst>
                                          <p:attrName>style.visibility</p:attrName>
                                        </p:attrNameLst>
                                      </p:cBhvr>
                                      <p:to>
                                        <p:strVal val="hidden"/>
                                      </p:to>
                                    </p:set>
                                  </p:childTnLst>
                                </p:cTn>
                              </p:par>
                              <p:par>
                                <p:cTn id="69" presetID="1" presetClass="entr" presetSubtype="0" fill="hold" grpId="0" nodeType="withEffect">
                                  <p:stCondLst>
                                    <p:cond delay="13000"/>
                                  </p:stCondLst>
                                  <p:childTnLst>
                                    <p:set>
                                      <p:cBhvr>
                                        <p:cTn id="70" dur="1" fill="hold">
                                          <p:stCondLst>
                                            <p:cond delay="999"/>
                                          </p:stCondLst>
                                        </p:cTn>
                                        <p:tgtEl>
                                          <p:spTgt spid="24598"/>
                                        </p:tgtEl>
                                        <p:attrNameLst>
                                          <p:attrName>style.visibility</p:attrName>
                                        </p:attrNameLst>
                                      </p:cBhvr>
                                      <p:to>
                                        <p:strVal val="visible"/>
                                      </p:to>
                                    </p:set>
                                  </p:childTnLst>
                                </p:cTn>
                              </p:par>
                              <p:par>
                                <p:cTn id="71" presetID="1" presetClass="exit" presetSubtype="0" fill="hold" nodeType="withEffect">
                                  <p:stCondLst>
                                    <p:cond delay="14000"/>
                                  </p:stCondLst>
                                  <p:childTnLst>
                                    <p:set>
                                      <p:cBhvr>
                                        <p:cTn id="72" dur="1" fill="hold">
                                          <p:stCondLst>
                                            <p:cond delay="999"/>
                                          </p:stCondLst>
                                        </p:cTn>
                                        <p:tgtEl>
                                          <p:spTgt spid="24598"/>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999"/>
                                          </p:stCondLst>
                                        </p:cTn>
                                        <p:tgtEl>
                                          <p:spTgt spid="24599"/>
                                        </p:tgtEl>
                                        <p:attrNameLst>
                                          <p:attrName>style.visibility</p:attrName>
                                        </p:attrNameLst>
                                      </p:cBhvr>
                                      <p:to>
                                        <p:strVal val="visible"/>
                                      </p:to>
                                    </p:set>
                                  </p:childTnLst>
                                </p:cTn>
                              </p:par>
                              <p:par>
                                <p:cTn id="75" presetID="1" presetClass="exit" presetSubtype="0" fill="hold" nodeType="withEffect">
                                  <p:stCondLst>
                                    <p:cond delay="13000"/>
                                  </p:stCondLst>
                                  <p:childTnLst>
                                    <p:set>
                                      <p:cBhvr>
                                        <p:cTn id="76" dur="1" fill="hold">
                                          <p:stCondLst>
                                            <p:cond delay="999"/>
                                          </p:stCondLst>
                                        </p:cTn>
                                        <p:tgtEl>
                                          <p:spTgt spid="24599"/>
                                        </p:tgtEl>
                                        <p:attrNameLst>
                                          <p:attrName>style.visibility</p:attrName>
                                        </p:attrNameLst>
                                      </p:cBhvr>
                                      <p:to>
                                        <p:strVal val="hidden"/>
                                      </p:to>
                                    </p:set>
                                  </p:childTnLst>
                                </p:cTn>
                              </p:par>
                              <p:par>
                                <p:cTn id="77" presetID="1" presetClass="entr" presetSubtype="0" fill="hold" grpId="0" nodeType="withEffect">
                                  <p:stCondLst>
                                    <p:cond delay="11000"/>
                                  </p:stCondLst>
                                  <p:childTnLst>
                                    <p:set>
                                      <p:cBhvr>
                                        <p:cTn id="78" dur="1" fill="hold">
                                          <p:stCondLst>
                                            <p:cond delay="999"/>
                                          </p:stCondLst>
                                        </p:cTn>
                                        <p:tgtEl>
                                          <p:spTgt spid="24600"/>
                                        </p:tgtEl>
                                        <p:attrNameLst>
                                          <p:attrName>style.visibility</p:attrName>
                                        </p:attrNameLst>
                                      </p:cBhvr>
                                      <p:to>
                                        <p:strVal val="visible"/>
                                      </p:to>
                                    </p:set>
                                  </p:childTnLst>
                                </p:cTn>
                              </p:par>
                              <p:par>
                                <p:cTn id="79" presetID="1" presetClass="exit" presetSubtype="0" fill="hold" nodeType="withEffect">
                                  <p:stCondLst>
                                    <p:cond delay="12000"/>
                                  </p:stCondLst>
                                  <p:childTnLst>
                                    <p:set>
                                      <p:cBhvr>
                                        <p:cTn id="80" dur="1" fill="hold">
                                          <p:stCondLst>
                                            <p:cond delay="999"/>
                                          </p:stCondLst>
                                        </p:cTn>
                                        <p:tgtEl>
                                          <p:spTgt spid="24600"/>
                                        </p:tgtEl>
                                        <p:attrNameLst>
                                          <p:attrName>style.visibility</p:attrName>
                                        </p:attrNameLst>
                                      </p:cBhvr>
                                      <p:to>
                                        <p:strVal val="hidden"/>
                                      </p:to>
                                    </p:set>
                                  </p:childTnLst>
                                </p:cTn>
                              </p:par>
                              <p:par>
                                <p:cTn id="81" presetID="1" presetClass="entr" presetSubtype="0" fill="hold" grpId="0" nodeType="withEffect">
                                  <p:stCondLst>
                                    <p:cond delay="10000"/>
                                  </p:stCondLst>
                                  <p:childTnLst>
                                    <p:set>
                                      <p:cBhvr>
                                        <p:cTn id="82" dur="1" fill="hold">
                                          <p:stCondLst>
                                            <p:cond delay="999"/>
                                          </p:stCondLst>
                                        </p:cTn>
                                        <p:tgtEl>
                                          <p:spTgt spid="24601"/>
                                        </p:tgtEl>
                                        <p:attrNameLst>
                                          <p:attrName>style.visibility</p:attrName>
                                        </p:attrNameLst>
                                      </p:cBhvr>
                                      <p:to>
                                        <p:strVal val="visible"/>
                                      </p:to>
                                    </p:set>
                                  </p:childTnLst>
                                </p:cTn>
                              </p:par>
                              <p:par>
                                <p:cTn id="83" presetID="1" presetClass="exit" presetSubtype="0" fill="hold" nodeType="withEffect">
                                  <p:stCondLst>
                                    <p:cond delay="11000"/>
                                  </p:stCondLst>
                                  <p:childTnLst>
                                    <p:set>
                                      <p:cBhvr>
                                        <p:cTn id="84" dur="1" fill="hold">
                                          <p:stCondLst>
                                            <p:cond delay="999"/>
                                          </p:stCondLst>
                                        </p:cTn>
                                        <p:tgtEl>
                                          <p:spTgt spid="24601"/>
                                        </p:tgtEl>
                                        <p:attrNameLst>
                                          <p:attrName>style.visibility</p:attrName>
                                        </p:attrNameLst>
                                      </p:cBhvr>
                                      <p:to>
                                        <p:strVal val="hidden"/>
                                      </p:to>
                                    </p:set>
                                  </p:childTnLst>
                                </p:cTn>
                              </p:par>
                              <p:par>
                                <p:cTn id="85" presetID="1" presetClass="entr" presetSubtype="0" fill="hold" grpId="0" nodeType="withEffect">
                                  <p:stCondLst>
                                    <p:cond delay="9000"/>
                                  </p:stCondLst>
                                  <p:childTnLst>
                                    <p:set>
                                      <p:cBhvr>
                                        <p:cTn id="86" dur="1" fill="hold">
                                          <p:stCondLst>
                                            <p:cond delay="999"/>
                                          </p:stCondLst>
                                        </p:cTn>
                                        <p:tgtEl>
                                          <p:spTgt spid="24602"/>
                                        </p:tgtEl>
                                        <p:attrNameLst>
                                          <p:attrName>style.visibility</p:attrName>
                                        </p:attrNameLst>
                                      </p:cBhvr>
                                      <p:to>
                                        <p:strVal val="visible"/>
                                      </p:to>
                                    </p:set>
                                  </p:childTnLst>
                                </p:cTn>
                              </p:par>
                              <p:par>
                                <p:cTn id="87" presetID="1" presetClass="exit" presetSubtype="0" fill="hold" nodeType="withEffect">
                                  <p:stCondLst>
                                    <p:cond delay="10000"/>
                                  </p:stCondLst>
                                  <p:childTnLst>
                                    <p:set>
                                      <p:cBhvr>
                                        <p:cTn id="88" dur="1" fill="hold">
                                          <p:stCondLst>
                                            <p:cond delay="999"/>
                                          </p:stCondLst>
                                        </p:cTn>
                                        <p:tgtEl>
                                          <p:spTgt spid="24602"/>
                                        </p:tgtEl>
                                        <p:attrNameLst>
                                          <p:attrName>style.visibility</p:attrName>
                                        </p:attrNameLst>
                                      </p:cBhvr>
                                      <p:to>
                                        <p:strVal val="hidden"/>
                                      </p:to>
                                    </p:set>
                                  </p:childTnLst>
                                </p:cTn>
                              </p:par>
                              <p:par>
                                <p:cTn id="89" presetID="1" presetClass="entr" presetSubtype="0" fill="hold" grpId="0" nodeType="withEffect">
                                  <p:stCondLst>
                                    <p:cond delay="8000"/>
                                  </p:stCondLst>
                                  <p:childTnLst>
                                    <p:set>
                                      <p:cBhvr>
                                        <p:cTn id="90" dur="1" fill="hold">
                                          <p:stCondLst>
                                            <p:cond delay="999"/>
                                          </p:stCondLst>
                                        </p:cTn>
                                        <p:tgtEl>
                                          <p:spTgt spid="24603"/>
                                        </p:tgtEl>
                                        <p:attrNameLst>
                                          <p:attrName>style.visibility</p:attrName>
                                        </p:attrNameLst>
                                      </p:cBhvr>
                                      <p:to>
                                        <p:strVal val="visible"/>
                                      </p:to>
                                    </p:set>
                                  </p:childTnLst>
                                </p:cTn>
                              </p:par>
                              <p:par>
                                <p:cTn id="91" presetID="1" presetClass="exit" presetSubtype="0" fill="hold" nodeType="withEffect">
                                  <p:stCondLst>
                                    <p:cond delay="9000"/>
                                  </p:stCondLst>
                                  <p:childTnLst>
                                    <p:set>
                                      <p:cBhvr>
                                        <p:cTn id="92" dur="1" fill="hold">
                                          <p:stCondLst>
                                            <p:cond delay="999"/>
                                          </p:stCondLst>
                                        </p:cTn>
                                        <p:tgtEl>
                                          <p:spTgt spid="24603"/>
                                        </p:tgtEl>
                                        <p:attrNameLst>
                                          <p:attrName>style.visibility</p:attrName>
                                        </p:attrNameLst>
                                      </p:cBhvr>
                                      <p:to>
                                        <p:strVal val="hidden"/>
                                      </p:to>
                                    </p:set>
                                  </p:childTnLst>
                                </p:cTn>
                              </p:par>
                              <p:par>
                                <p:cTn id="93" presetID="1" presetClass="entr" presetSubtype="0" fill="hold" grpId="0" nodeType="withEffect">
                                  <p:stCondLst>
                                    <p:cond delay="7000"/>
                                  </p:stCondLst>
                                  <p:childTnLst>
                                    <p:set>
                                      <p:cBhvr>
                                        <p:cTn id="94" dur="1" fill="hold">
                                          <p:stCondLst>
                                            <p:cond delay="999"/>
                                          </p:stCondLst>
                                        </p:cTn>
                                        <p:tgtEl>
                                          <p:spTgt spid="24604"/>
                                        </p:tgtEl>
                                        <p:attrNameLst>
                                          <p:attrName>style.visibility</p:attrName>
                                        </p:attrNameLst>
                                      </p:cBhvr>
                                      <p:to>
                                        <p:strVal val="visible"/>
                                      </p:to>
                                    </p:set>
                                  </p:childTnLst>
                                </p:cTn>
                              </p:par>
                              <p:par>
                                <p:cTn id="95" presetID="1" presetClass="exit" presetSubtype="0" fill="hold" nodeType="withEffect">
                                  <p:stCondLst>
                                    <p:cond delay="8000"/>
                                  </p:stCondLst>
                                  <p:childTnLst>
                                    <p:set>
                                      <p:cBhvr>
                                        <p:cTn id="96" dur="1" fill="hold">
                                          <p:stCondLst>
                                            <p:cond delay="999"/>
                                          </p:stCondLst>
                                        </p:cTn>
                                        <p:tgtEl>
                                          <p:spTgt spid="24604"/>
                                        </p:tgtEl>
                                        <p:attrNameLst>
                                          <p:attrName>style.visibility</p:attrName>
                                        </p:attrNameLst>
                                      </p:cBhvr>
                                      <p:to>
                                        <p:strVal val="hidden"/>
                                      </p:to>
                                    </p:set>
                                  </p:childTnLst>
                                </p:cTn>
                              </p:par>
                              <p:par>
                                <p:cTn id="97" presetID="1" presetClass="entr" presetSubtype="0" fill="hold" grpId="0" nodeType="withEffect">
                                  <p:stCondLst>
                                    <p:cond delay="6000"/>
                                  </p:stCondLst>
                                  <p:childTnLst>
                                    <p:set>
                                      <p:cBhvr>
                                        <p:cTn id="98" dur="1" fill="hold">
                                          <p:stCondLst>
                                            <p:cond delay="999"/>
                                          </p:stCondLst>
                                        </p:cTn>
                                        <p:tgtEl>
                                          <p:spTgt spid="24605"/>
                                        </p:tgtEl>
                                        <p:attrNameLst>
                                          <p:attrName>style.visibility</p:attrName>
                                        </p:attrNameLst>
                                      </p:cBhvr>
                                      <p:to>
                                        <p:strVal val="visible"/>
                                      </p:to>
                                    </p:set>
                                  </p:childTnLst>
                                </p:cTn>
                              </p:par>
                              <p:par>
                                <p:cTn id="99" presetID="1" presetClass="exit" presetSubtype="0" fill="hold" nodeType="withEffect">
                                  <p:stCondLst>
                                    <p:cond delay="7000"/>
                                  </p:stCondLst>
                                  <p:childTnLst>
                                    <p:set>
                                      <p:cBhvr>
                                        <p:cTn id="100" dur="1" fill="hold">
                                          <p:stCondLst>
                                            <p:cond delay="999"/>
                                          </p:stCondLst>
                                        </p:cTn>
                                        <p:tgtEl>
                                          <p:spTgt spid="24605"/>
                                        </p:tgtEl>
                                        <p:attrNameLst>
                                          <p:attrName>style.visibility</p:attrName>
                                        </p:attrNameLst>
                                      </p:cBhvr>
                                      <p:to>
                                        <p:strVal val="hidden"/>
                                      </p:to>
                                    </p:set>
                                  </p:childTnLst>
                                </p:cTn>
                              </p:par>
                              <p:par>
                                <p:cTn id="101" presetID="1" presetClass="entr" presetSubtype="0" fill="hold" grpId="0" nodeType="withEffect">
                                  <p:stCondLst>
                                    <p:cond delay="5000"/>
                                  </p:stCondLst>
                                  <p:childTnLst>
                                    <p:set>
                                      <p:cBhvr>
                                        <p:cTn id="102" dur="1" fill="hold">
                                          <p:stCondLst>
                                            <p:cond delay="999"/>
                                          </p:stCondLst>
                                        </p:cTn>
                                        <p:tgtEl>
                                          <p:spTgt spid="24606"/>
                                        </p:tgtEl>
                                        <p:attrNameLst>
                                          <p:attrName>style.visibility</p:attrName>
                                        </p:attrNameLst>
                                      </p:cBhvr>
                                      <p:to>
                                        <p:strVal val="visible"/>
                                      </p:to>
                                    </p:set>
                                  </p:childTnLst>
                                </p:cTn>
                              </p:par>
                              <p:par>
                                <p:cTn id="103" presetID="1" presetClass="exit" presetSubtype="0" fill="hold" nodeType="withEffect">
                                  <p:stCondLst>
                                    <p:cond delay="6000"/>
                                  </p:stCondLst>
                                  <p:childTnLst>
                                    <p:set>
                                      <p:cBhvr>
                                        <p:cTn id="104" dur="1" fill="hold">
                                          <p:stCondLst>
                                            <p:cond delay="999"/>
                                          </p:stCondLst>
                                        </p:cTn>
                                        <p:tgtEl>
                                          <p:spTgt spid="24606"/>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999"/>
                                          </p:stCondLst>
                                        </p:cTn>
                                        <p:tgtEl>
                                          <p:spTgt spid="24607"/>
                                        </p:tgtEl>
                                        <p:attrNameLst>
                                          <p:attrName>style.visibility</p:attrName>
                                        </p:attrNameLst>
                                      </p:cBhvr>
                                      <p:to>
                                        <p:strVal val="visible"/>
                                      </p:to>
                                    </p:set>
                                  </p:childTnLst>
                                </p:cTn>
                              </p:par>
                              <p:par>
                                <p:cTn id="107" presetID="1" presetClass="exit" presetSubtype="0" fill="hold" nodeType="withEffect">
                                  <p:stCondLst>
                                    <p:cond delay="5000"/>
                                  </p:stCondLst>
                                  <p:childTnLst>
                                    <p:set>
                                      <p:cBhvr>
                                        <p:cTn id="108" dur="1" fill="hold">
                                          <p:stCondLst>
                                            <p:cond delay="999"/>
                                          </p:stCondLst>
                                        </p:cTn>
                                        <p:tgtEl>
                                          <p:spTgt spid="24607"/>
                                        </p:tgtEl>
                                        <p:attrNameLst>
                                          <p:attrName>style.visibility</p:attrName>
                                        </p:attrNameLst>
                                      </p:cBhvr>
                                      <p:to>
                                        <p:strVal val="hidden"/>
                                      </p:to>
                                    </p:set>
                                  </p:childTnLst>
                                </p:cTn>
                              </p:par>
                              <p:par>
                                <p:cTn id="109" presetID="1" presetClass="entr" presetSubtype="0" fill="hold" grpId="0" nodeType="withEffect">
                                  <p:stCondLst>
                                    <p:cond delay="3000"/>
                                  </p:stCondLst>
                                  <p:childTnLst>
                                    <p:set>
                                      <p:cBhvr>
                                        <p:cTn id="110" dur="1" fill="hold">
                                          <p:stCondLst>
                                            <p:cond delay="999"/>
                                          </p:stCondLst>
                                        </p:cTn>
                                        <p:tgtEl>
                                          <p:spTgt spid="24608"/>
                                        </p:tgtEl>
                                        <p:attrNameLst>
                                          <p:attrName>style.visibility</p:attrName>
                                        </p:attrNameLst>
                                      </p:cBhvr>
                                      <p:to>
                                        <p:strVal val="visible"/>
                                      </p:to>
                                    </p:set>
                                  </p:childTnLst>
                                </p:cTn>
                              </p:par>
                              <p:par>
                                <p:cTn id="111" presetID="1" presetClass="exit" presetSubtype="0" fill="hold" nodeType="withEffect">
                                  <p:stCondLst>
                                    <p:cond delay="4000"/>
                                  </p:stCondLst>
                                  <p:childTnLst>
                                    <p:set>
                                      <p:cBhvr>
                                        <p:cTn id="112" dur="1" fill="hold">
                                          <p:stCondLst>
                                            <p:cond delay="999"/>
                                          </p:stCondLst>
                                        </p:cTn>
                                        <p:tgtEl>
                                          <p:spTgt spid="24608"/>
                                        </p:tgtEl>
                                        <p:attrNameLst>
                                          <p:attrName>style.visibility</p:attrName>
                                        </p:attrNameLst>
                                      </p:cBhvr>
                                      <p:to>
                                        <p:strVal val="hidden"/>
                                      </p:to>
                                    </p:set>
                                  </p:childTnLst>
                                </p:cTn>
                              </p:par>
                              <p:par>
                                <p:cTn id="113" presetID="1" presetClass="entr" presetSubtype="0" fill="hold" grpId="0" nodeType="withEffect">
                                  <p:stCondLst>
                                    <p:cond delay="2000"/>
                                  </p:stCondLst>
                                  <p:childTnLst>
                                    <p:set>
                                      <p:cBhvr>
                                        <p:cTn id="114" dur="1" fill="hold">
                                          <p:stCondLst>
                                            <p:cond delay="999"/>
                                          </p:stCondLst>
                                        </p:cTn>
                                        <p:tgtEl>
                                          <p:spTgt spid="24609"/>
                                        </p:tgtEl>
                                        <p:attrNameLst>
                                          <p:attrName>style.visibility</p:attrName>
                                        </p:attrNameLst>
                                      </p:cBhvr>
                                      <p:to>
                                        <p:strVal val="visible"/>
                                      </p:to>
                                    </p:set>
                                  </p:childTnLst>
                                </p:cTn>
                              </p:par>
                              <p:par>
                                <p:cTn id="115" presetID="1" presetClass="exit" presetSubtype="0" fill="hold" nodeType="withEffect">
                                  <p:stCondLst>
                                    <p:cond delay="3000"/>
                                  </p:stCondLst>
                                  <p:childTnLst>
                                    <p:set>
                                      <p:cBhvr>
                                        <p:cTn id="116" dur="1" fill="hold">
                                          <p:stCondLst>
                                            <p:cond delay="999"/>
                                          </p:stCondLst>
                                        </p:cTn>
                                        <p:tgtEl>
                                          <p:spTgt spid="24609"/>
                                        </p:tgtEl>
                                        <p:attrNameLst>
                                          <p:attrName>style.visibility</p:attrName>
                                        </p:attrNameLst>
                                      </p:cBhvr>
                                      <p:to>
                                        <p:strVal val="hidden"/>
                                      </p:to>
                                    </p:set>
                                  </p:childTnLst>
                                </p:cTn>
                              </p:par>
                              <p:par>
                                <p:cTn id="117" presetID="1" presetClass="entr" presetSubtype="0" fill="hold" grpId="0" nodeType="withEffect">
                                  <p:stCondLst>
                                    <p:cond delay="1000"/>
                                  </p:stCondLst>
                                  <p:childTnLst>
                                    <p:set>
                                      <p:cBhvr>
                                        <p:cTn id="118" dur="1" fill="hold">
                                          <p:stCondLst>
                                            <p:cond delay="999"/>
                                          </p:stCondLst>
                                        </p:cTn>
                                        <p:tgtEl>
                                          <p:spTgt spid="24610"/>
                                        </p:tgtEl>
                                        <p:attrNameLst>
                                          <p:attrName>style.visibility</p:attrName>
                                        </p:attrNameLst>
                                      </p:cBhvr>
                                      <p:to>
                                        <p:strVal val="visible"/>
                                      </p:to>
                                    </p:set>
                                  </p:childTnLst>
                                </p:cTn>
                              </p:par>
                              <p:par>
                                <p:cTn id="119" presetID="1" presetClass="exit" presetSubtype="0" fill="hold" nodeType="withEffect">
                                  <p:stCondLst>
                                    <p:cond delay="2000"/>
                                  </p:stCondLst>
                                  <p:childTnLst>
                                    <p:set>
                                      <p:cBhvr>
                                        <p:cTn id="120" dur="1" fill="hold">
                                          <p:stCondLst>
                                            <p:cond delay="999"/>
                                          </p:stCondLst>
                                        </p:cTn>
                                        <p:tgtEl>
                                          <p:spTgt spid="24610"/>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999"/>
                                          </p:stCondLst>
                                        </p:cTn>
                                        <p:tgtEl>
                                          <p:spTgt spid="24611"/>
                                        </p:tgtEl>
                                        <p:attrNameLst>
                                          <p:attrName>style.visibility</p:attrName>
                                        </p:attrNameLst>
                                      </p:cBhvr>
                                      <p:to>
                                        <p:strVal val="visible"/>
                                      </p:to>
                                    </p:set>
                                  </p:childTnLst>
                                </p:cTn>
                              </p:par>
                              <p:par>
                                <p:cTn id="123" presetID="1" presetClass="exit" presetSubtype="0" fill="hold" nodeType="withEffect">
                                  <p:stCondLst>
                                    <p:cond delay="1000"/>
                                  </p:stCondLst>
                                  <p:childTnLst>
                                    <p:set>
                                      <p:cBhvr>
                                        <p:cTn id="124" dur="1" fill="hold">
                                          <p:stCondLst>
                                            <p:cond delay="999"/>
                                          </p:stCondLst>
                                        </p:cTn>
                                        <p:tgtEl>
                                          <p:spTgt spid="246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p:bldP spid="24583" grpId="0"/>
      <p:bldP spid="24584" grpId="0"/>
      <p:bldP spid="24585" grpId="0"/>
      <p:bldP spid="24586" grpId="0"/>
      <p:bldP spid="24587" grpId="0"/>
      <p:bldP spid="24588" grpId="0"/>
      <p:bldP spid="24589" grpId="0"/>
      <p:bldP spid="24590" grpId="0"/>
      <p:bldP spid="24591" grpId="0"/>
      <p:bldP spid="24592" grpId="0"/>
      <p:bldP spid="24593" grpId="0"/>
      <p:bldP spid="24594" grpId="0"/>
      <p:bldP spid="24595" grpId="0"/>
      <p:bldP spid="24596" grpId="0"/>
      <p:bldP spid="24597" grpId="0"/>
      <p:bldP spid="24598" grpId="0"/>
      <p:bldP spid="24599" grpId="0"/>
      <p:bldP spid="24600" grpId="0"/>
      <p:bldP spid="24601" grpId="0"/>
      <p:bldP spid="24602" grpId="0"/>
      <p:bldP spid="24603" grpId="0"/>
      <p:bldP spid="24604" grpId="0"/>
      <p:bldP spid="24605" grpId="0"/>
      <p:bldP spid="24606" grpId="0"/>
      <p:bldP spid="24607" grpId="0"/>
      <p:bldP spid="24608" grpId="0"/>
      <p:bldP spid="24609" grpId="0"/>
      <p:bldP spid="24610" grpId="0"/>
      <p:bldP spid="24611"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25602" name="כותרת 1"/>
          <p:cNvSpPr>
            <a:spLocks noGrp="1"/>
          </p:cNvSpPr>
          <p:nvPr>
            <p:ph type="ctrTitle"/>
          </p:nvPr>
        </p:nvSpPr>
        <p:spPr>
          <a:xfrm>
            <a:off x="3659624" y="280754"/>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88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Calibri" panose="020f0502020204030204" pitchFamily="34" charset="0"/>
                <a:ea typeface="Arial"/>
                <a:cs typeface="Calibri" panose="020f0502020204030204" pitchFamily="34" charset="0"/>
                <a:sym typeface="Wingdings" charset="2"/>
              </a:rPr>
              <a:t>והתשובה היא...</a:t>
            </a:r>
          </a:p>
        </p:txBody>
      </p:sp>
      <p:sp>
        <p:nvSpPr>
          <p:cNvPr id="25603" name="מלבן 8"/>
          <p:cNvSpPr/>
          <p:nvPr/>
        </p:nvSpPr>
        <p:spPr>
          <a:xfrm>
            <a:off x="5447928" y="3412176"/>
            <a:ext cx="3522662" cy="1570038"/>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המן!</a:t>
            </a:r>
          </a:p>
        </p:txBody>
      </p:sp>
      <p:pic>
        <p:nvPicPr>
          <p:cNvPr id="25604"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93663" y="981075"/>
            <a:ext cx="3965575" cy="4968875"/>
          </a:xfrm>
          <a:prstGeom prst="rect">
            <a:avLst/>
          </a:prstGeom>
          <a:noFill/>
          <a:ln cap="flat">
            <a:noFill/>
            <a:prstDash val="solid"/>
            <a:round/>
            <a:headEnd type="none" w="med" len="med"/>
            <a:tailEnd type="none" w="med" len="med"/>
          </a:ln>
        </p:spPr>
      </p:pic>
      <p:sp>
        <p:nvSpPr>
          <p:cNvPr id="25605" name="מלבן 6"/>
          <p:cNvSpPr/>
          <p:nvPr/>
        </p:nvSpPr>
        <p:spPr>
          <a:xfrm>
            <a:off x="426454" y="1556792"/>
            <a:ext cx="3225726" cy="3256309"/>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במהלך המגילה, המן הוא מי שעומד מאחורי כל רעיון ההשמדה של העם היהודי ומכאן גם כינויו: "צורר כל היהודים". לבסוף, כל מעשיו שימשו כנגדו.</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המן נתלה על העץ אשר הכין למרדכי היהודי שגם החליף אותו בתפקידו בממלכה.</a:t>
            </a:r>
          </a:p>
        </p:txBody>
      </p:sp>
      <p:pic>
        <p:nvPicPr>
          <p:cNvPr id="25606" name="תמונה 1"/>
          <p:cNvPicPr>
            <a:picLocks noChangeAspect="1"/>
          </p:cNvPicPr>
          <p:nvPr/>
        </p:nvPicPr>
        <p:blipFill>
          <a:blip r:embed="rId3"/>
          <a:stretch>
            <a:fillRect/>
          </a:stretch>
        </p:blipFill>
        <p:spPr>
          <a:xfrm>
            <a:off x="9336088" y="3703638"/>
            <a:ext cx="2252662" cy="2846387"/>
          </a:xfrm>
          <a:prstGeom prst="rect">
            <a:avLst/>
          </a:prstGeom>
          <a:noFill/>
          <a:ln cap="flat">
            <a:noFill/>
            <a:prstDash val="solid"/>
            <a:round/>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p:cTn id="7" dur="1000" fill="hold"/>
                                        <p:tgtEl>
                                          <p:spTgt spid="25603"/>
                                        </p:tgtEl>
                                        <p:attrNameLst>
                                          <p:attrName>ppt_w</p:attrName>
                                        </p:attrNameLst>
                                      </p:cBhvr>
                                      <p:tavLst>
                                        <p:tav tm="0">
                                          <p:val>
                                            <p:fltVal val="0"/>
                                          </p:val>
                                        </p:tav>
                                        <p:tav tm="100000">
                                          <p:val>
                                            <p:strVal val="#ppt_w"/>
                                          </p:val>
                                        </p:tav>
                                      </p:tavLst>
                                    </p:anim>
                                    <p:anim calcmode="lin" valueType="num">
                                      <p:cBhvr>
                                        <p:cTn id="8" dur="1000" fill="hold"/>
                                        <p:tgtEl>
                                          <p:spTgt spid="25603"/>
                                        </p:tgtEl>
                                        <p:attrNameLst>
                                          <p:attrName>ppt_h</p:attrName>
                                        </p:attrNameLst>
                                      </p:cBhvr>
                                      <p:tavLst>
                                        <p:tav tm="0">
                                          <p:val>
                                            <p:fltVal val="0"/>
                                          </p:val>
                                        </p:tav>
                                        <p:tav tm="100000">
                                          <p:val>
                                            <p:strVal val="#ppt_h"/>
                                          </p:val>
                                        </p:tav>
                                      </p:tavLst>
                                    </p:anim>
                                    <p:anim calcmode="lin" valueType="num">
                                      <p:cBhvr>
                                        <p:cTn id="9" dur="1000" fill="hold"/>
                                        <p:tgtEl>
                                          <p:spTgt spid="25603"/>
                                        </p:tgtEl>
                                        <p:attrNameLst>
                                          <p:attrName>style.rotation</p:attrName>
                                        </p:attrNameLst>
                                      </p:cBhvr>
                                      <p:tavLst>
                                        <p:tav tm="0">
                                          <p:val>
                                            <p:fltVal val="90"/>
                                          </p:val>
                                        </p:tav>
                                        <p:tav tm="100000">
                                          <p:val>
                                            <p:fltVal val="0"/>
                                          </p:val>
                                        </p:tav>
                                      </p:tavLst>
                                    </p:anim>
                                    <p:animEffect transition="in" filter="fade">
                                      <p:cBhvr>
                                        <p:cTn id="10" dur="1000"/>
                                        <p:tgtEl>
                                          <p:spTgt spid="25603"/>
                                        </p:tgtEl>
                                      </p:cBhvr>
                                    </p:animEffect>
                                  </p:childTnLst>
                                </p:cTn>
                              </p:par>
                            </p:childTnLst>
                          </p:cTn>
                        </p:par>
                        <p:par>
                          <p:cTn id="11" fill="hold" nodeType="afterGroup">
                            <p:stCondLst>
                              <p:cond delay="1000"/>
                            </p:stCondLst>
                            <p:childTnLst>
                              <p:par>
                                <p:cTn id="12" presetID="42" presetClass="entr" presetSubtype="0" fill="hold" nodeType="afterEffect">
                                  <p:stCondLst>
                                    <p:cond delay="0"/>
                                  </p:stCondLst>
                                  <p:childTnLst>
                                    <p:set>
                                      <p:cBhvr>
                                        <p:cTn id="13" dur="1" fill="hold">
                                          <p:stCondLst>
                                            <p:cond delay="0"/>
                                          </p:stCondLst>
                                        </p:cTn>
                                        <p:tgtEl>
                                          <p:spTgt spid="25605">
                                            <p:txEl>
                                              <p:pRg st="0" end="0"/>
                                            </p:txEl>
                                          </p:spTgt>
                                        </p:tgtEl>
                                        <p:attrNameLst>
                                          <p:attrName>style.visibility</p:attrName>
                                        </p:attrNameLst>
                                      </p:cBhvr>
                                      <p:to>
                                        <p:strVal val="visible"/>
                                      </p:to>
                                    </p:set>
                                    <p:animEffect transition="in" filter="fade">
                                      <p:cBhvr>
                                        <p:cTn id="14" dur="1000"/>
                                        <p:tgtEl>
                                          <p:spTgt spid="25605">
                                            <p:txEl>
                                              <p:pRg st="0" end="0"/>
                                            </p:txEl>
                                          </p:spTgt>
                                        </p:tgtEl>
                                      </p:cBhvr>
                                    </p:animEffect>
                                    <p:anim calcmode="lin" valueType="num">
                                      <p:cBhvr>
                                        <p:cTn id="15" dur="1000" fill="hold"/>
                                        <p:tgtEl>
                                          <p:spTgt spid="2560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5605">
                                            <p:txEl>
                                              <p:pRg st="0" end="0"/>
                                            </p:txEl>
                                          </p:spTgt>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25605">
                                            <p:txEl>
                                              <p:pRg st="1" end="1"/>
                                            </p:txEl>
                                          </p:spTgt>
                                        </p:tgtEl>
                                        <p:attrNameLst>
                                          <p:attrName>style.visibility</p:attrName>
                                        </p:attrNameLst>
                                      </p:cBhvr>
                                      <p:to>
                                        <p:strVal val="visible"/>
                                      </p:to>
                                    </p:set>
                                    <p:animEffect transition="in" filter="fade">
                                      <p:cBhvr>
                                        <p:cTn id="20" dur="1000"/>
                                        <p:tgtEl>
                                          <p:spTgt spid="25605">
                                            <p:txEl>
                                              <p:pRg st="1" end="1"/>
                                            </p:txEl>
                                          </p:spTgt>
                                        </p:tgtEl>
                                      </p:cBhvr>
                                    </p:animEffect>
                                    <p:anim calcmode="lin" valueType="num">
                                      <p:cBhvr>
                                        <p:cTn id="21" dur="1000" fill="hold"/>
                                        <p:tgtEl>
                                          <p:spTgt spid="2560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560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26626" name="TextBox 4"/>
          <p:cNvSpPr/>
          <p:nvPr/>
        </p:nvSpPr>
        <p:spPr>
          <a:xfrm>
            <a:off x="2491544" y="96429"/>
            <a:ext cx="7582731" cy="2216150"/>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13800" b="1" i="0" u="none" strike="noStrike" kern="1200" cap="none" spc="0" normalizeH="0" baseline="0" noProof="0">
                <a:ln w="9525" cap="flat" cmpd="sng" algn="ctr">
                  <a:noFill/>
                  <a:prstDash val="solid"/>
                  <a:round/>
                  <a:headEnd type="none" w="med" len="med"/>
                  <a:tailEnd type="none" w="med" len="med"/>
                </a:ln>
                <a:solidFill>
                  <a:srgbClr val="BF9000"/>
                </a:solidFill>
                <a:effectLst>
                  <a:outerShdw blurRad="38100" dist="38100" dir="2700000" algn="tl">
                    <a:srgbClr val="E7E6E6"/>
                  </a:outerShdw>
                </a:effectLst>
                <a:uLnTx/>
                <a:uFillTx/>
                <a:latin typeface="Guttman Miryam" pitchFamily="2" charset="-79"/>
                <a:ea typeface="Calibri Light"/>
                <a:cs typeface="Guttman Miryam" panose="02010301010101010101" pitchFamily="2" charset="-79"/>
                <a:sym typeface="Wingdings" charset="2"/>
              </a:rPr>
              <a:t>חידה שנייה</a:t>
            </a:r>
            <a:endParaRPr kumimoji="0" lang="he-IL" altLang="en-US" sz="1800" b="0" i="0" u="none" strike="noStrike" kern="1200" cap="none" spc="0" normalizeH="0" baseline="0" noProof="0">
              <a:solidFill>
                <a:schemeClr val="accent4">
                  <a:lumMod val="75000"/>
                </a:schemeClr>
              </a:solidFill>
              <a:uLnTx/>
              <a:uFillTx/>
              <a:latin typeface="Guttman Miryam" pitchFamily="2" charset="-79"/>
              <a:cs typeface="Guttman Miryam" panose="02010301010101010101" pitchFamily="2" charset="-79"/>
            </a:endParaRPr>
          </a:p>
        </p:txBody>
      </p:sp>
      <p:pic>
        <p:nvPicPr>
          <p:cNvPr id="26627" name="תמונה 6"/>
          <p:cNvPicPr>
            <a:picLocks noChangeAspect="1"/>
          </p:cNvPicPr>
          <p:nvPr/>
        </p:nvPicPr>
        <p:blipFill>
          <a:blip r:embed="rId2"/>
          <a:stretch>
            <a:fillRect/>
          </a:stretch>
        </p:blipFill>
        <p:spPr>
          <a:xfrm rot="1380000">
            <a:off x="6013450" y="1635125"/>
            <a:ext cx="1895475" cy="1738313"/>
          </a:xfrm>
          <a:prstGeom prst="rect">
            <a:avLst/>
          </a:prstGeom>
          <a:noFill/>
          <a:ln cap="flat">
            <a:noFill/>
            <a:prstDash val="solid"/>
            <a:round/>
            <a:headEnd type="none" w="med" len="med"/>
            <a:tailEnd type="none" w="med" len="med"/>
          </a:ln>
        </p:spPr>
      </p:pic>
      <p:pic>
        <p:nvPicPr>
          <p:cNvPr id="26628" name="תמונה 7"/>
          <p:cNvPicPr>
            <a:picLocks noChangeAspect="1"/>
          </p:cNvPicPr>
          <p:nvPr/>
        </p:nvPicPr>
        <p:blipFill>
          <a:blip r:embed="rId3"/>
          <a:stretch>
            <a:fillRect/>
          </a:stretch>
        </p:blipFill>
        <p:spPr>
          <a:xfrm rot="20280000">
            <a:off x="498475" y="2894013"/>
            <a:ext cx="4765675" cy="2279650"/>
          </a:xfrm>
          <a:prstGeom prst="rect">
            <a:avLst/>
          </a:prstGeom>
          <a:noFill/>
          <a:ln cap="flat">
            <a:noFill/>
            <a:prstDash val="solid"/>
            <a:round/>
            <a:headEnd type="none" w="med" len="med"/>
            <a:tailEnd type="none" w="med" len="med"/>
          </a:ln>
        </p:spPr>
      </p:pic>
      <p:pic>
        <p:nvPicPr>
          <p:cNvPr id="26629" name="תמונה 8"/>
          <p:cNvPicPr>
            <a:picLocks noChangeAspect="1"/>
          </p:cNvPicPr>
          <p:nvPr/>
        </p:nvPicPr>
        <p:blipFill>
          <a:blip r:embed="rId4"/>
          <a:stretch>
            <a:fillRect/>
          </a:stretch>
        </p:blipFill>
        <p:spPr>
          <a:xfrm rot="1080000" flipH="1">
            <a:off x="8947150" y="2925763"/>
            <a:ext cx="2254250" cy="2365375"/>
          </a:xfrm>
          <a:prstGeom prst="rect">
            <a:avLst/>
          </a:prstGeom>
          <a:noFill/>
          <a:ln cap="flat">
            <a:noFill/>
            <a:prstDash val="solid"/>
            <a:round/>
            <a:headEnd type="none" w="med" len="med"/>
            <a:tailEnd type="none" w="med" len="med"/>
          </a:ln>
        </p:spPr>
      </p:pic>
      <p:sp>
        <p:nvSpPr>
          <p:cNvPr id="26630" name="אליפסה 13"/>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31" name="אליפסה 14"/>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32" name="אליפסה 15"/>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33" name="אליפסה 16"/>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34" name="אליפסה 17"/>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35" name="אליפסה 18"/>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36" name="אליפסה 19"/>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37" name="אליפסה 20"/>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38" name="אליפסה 21"/>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39" name="אליפסה 22"/>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40" name="אליפסה 23"/>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41" name="אליפסה 24"/>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42" name="אליפסה 25"/>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43" name="אליפסה 26"/>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44" name="אליפסה 27"/>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45" name="אליפסה 28"/>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46" name="אליפסה 29"/>
          <p:cNvSpPr/>
          <p:nvPr/>
        </p:nvSpPr>
        <p:spPr>
          <a:xfrm>
            <a:off x="5524500"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47" name="אליפסה 30"/>
          <p:cNvSpPr/>
          <p:nvPr/>
        </p:nvSpPr>
        <p:spPr>
          <a:xfrm>
            <a:off x="5508625"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48" name="אליפסה 31"/>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49" name="אליפסה 32"/>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50" name="אליפסה 33"/>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51" name="אליפסה 34"/>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52" name="אליפסה 35"/>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53" name="אליפסה 36"/>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54" name="אליפסה 37"/>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55" name="אליפסה 38"/>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56" name="אליפסה 39"/>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57" name="אליפסה 40"/>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58" name="אליפסה 41"/>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6659" name="אליפסה 42"/>
          <p:cNvSpPr/>
          <p:nvPr/>
        </p:nvSpPr>
        <p:spPr>
          <a:xfrm>
            <a:off x="5516562" y="3108325"/>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30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29000"/>
                                  </p:stCondLst>
                                  <p:childTnLst>
                                    <p:set>
                                      <p:cBhvr>
                                        <p:cTn id="6" dur="1" fill="hold">
                                          <p:stCondLst>
                                            <p:cond delay="999"/>
                                          </p:stCondLst>
                                        </p:cTn>
                                        <p:tgtEl>
                                          <p:spTgt spid="26630"/>
                                        </p:tgtEl>
                                        <p:attrNameLst>
                                          <p:attrName>style.visibility</p:attrName>
                                        </p:attrNameLst>
                                      </p:cBhvr>
                                      <p:to>
                                        <p:strVal val="visible"/>
                                      </p:to>
                                    </p:set>
                                  </p:childTnLst>
                                </p:cTn>
                              </p:par>
                              <p:par>
                                <p:cTn id="7" presetID="1" presetClass="exit" presetSubtype="0" fill="hold" nodeType="withEffect">
                                  <p:stCondLst>
                                    <p:cond delay="30000"/>
                                  </p:stCondLst>
                                  <p:childTnLst>
                                    <p:set>
                                      <p:cBhvr>
                                        <p:cTn id="8" dur="1" fill="hold">
                                          <p:stCondLst>
                                            <p:cond delay="999"/>
                                          </p:stCondLst>
                                        </p:cTn>
                                        <p:tgtEl>
                                          <p:spTgt spid="26630"/>
                                        </p:tgtEl>
                                        <p:attrNameLst>
                                          <p:attrName>style.visibility</p:attrName>
                                        </p:attrNameLst>
                                      </p:cBhvr>
                                      <p:to>
                                        <p:strVal val="hidden"/>
                                      </p:to>
                                    </p:set>
                                  </p:childTnLst>
                                </p:cTn>
                              </p:par>
                              <p:par>
                                <p:cTn id="9" presetID="1" presetClass="entr" presetSubtype="0" fill="hold" grpId="0" nodeType="withEffect">
                                  <p:stCondLst>
                                    <p:cond delay="28000"/>
                                  </p:stCondLst>
                                  <p:childTnLst>
                                    <p:set>
                                      <p:cBhvr>
                                        <p:cTn id="10" dur="1" fill="hold">
                                          <p:stCondLst>
                                            <p:cond delay="999"/>
                                          </p:stCondLst>
                                        </p:cTn>
                                        <p:tgtEl>
                                          <p:spTgt spid="26631"/>
                                        </p:tgtEl>
                                        <p:attrNameLst>
                                          <p:attrName>style.visibility</p:attrName>
                                        </p:attrNameLst>
                                      </p:cBhvr>
                                      <p:to>
                                        <p:strVal val="visible"/>
                                      </p:to>
                                    </p:set>
                                  </p:childTnLst>
                                </p:cTn>
                              </p:par>
                              <p:par>
                                <p:cTn id="11" presetID="1" presetClass="exit" presetSubtype="0" fill="hold" nodeType="withEffect">
                                  <p:stCondLst>
                                    <p:cond delay="29000"/>
                                  </p:stCondLst>
                                  <p:childTnLst>
                                    <p:set>
                                      <p:cBhvr>
                                        <p:cTn id="12" dur="1" fill="hold">
                                          <p:stCondLst>
                                            <p:cond delay="999"/>
                                          </p:stCondLst>
                                        </p:cTn>
                                        <p:tgtEl>
                                          <p:spTgt spid="26631"/>
                                        </p:tgtEl>
                                        <p:attrNameLst>
                                          <p:attrName>style.visibility</p:attrName>
                                        </p:attrNameLst>
                                      </p:cBhvr>
                                      <p:to>
                                        <p:strVal val="hidden"/>
                                      </p:to>
                                    </p:set>
                                  </p:childTnLst>
                                </p:cTn>
                              </p:par>
                              <p:par>
                                <p:cTn id="13" presetID="1" presetClass="entr" presetSubtype="0" fill="hold" grpId="0" nodeType="withEffect">
                                  <p:stCondLst>
                                    <p:cond delay="27000"/>
                                  </p:stCondLst>
                                  <p:childTnLst>
                                    <p:set>
                                      <p:cBhvr>
                                        <p:cTn id="14" dur="1" fill="hold">
                                          <p:stCondLst>
                                            <p:cond delay="999"/>
                                          </p:stCondLst>
                                        </p:cTn>
                                        <p:tgtEl>
                                          <p:spTgt spid="26632"/>
                                        </p:tgtEl>
                                        <p:attrNameLst>
                                          <p:attrName>style.visibility</p:attrName>
                                        </p:attrNameLst>
                                      </p:cBhvr>
                                      <p:to>
                                        <p:strVal val="visible"/>
                                      </p:to>
                                    </p:set>
                                  </p:childTnLst>
                                </p:cTn>
                              </p:par>
                              <p:par>
                                <p:cTn id="15" presetID="1" presetClass="exit" presetSubtype="0" fill="hold" nodeType="withEffect">
                                  <p:stCondLst>
                                    <p:cond delay="28000"/>
                                  </p:stCondLst>
                                  <p:childTnLst>
                                    <p:set>
                                      <p:cBhvr>
                                        <p:cTn id="16" dur="1" fill="hold">
                                          <p:stCondLst>
                                            <p:cond delay="999"/>
                                          </p:stCondLst>
                                        </p:cTn>
                                        <p:tgtEl>
                                          <p:spTgt spid="26632"/>
                                        </p:tgtEl>
                                        <p:attrNameLst>
                                          <p:attrName>style.visibility</p:attrName>
                                        </p:attrNameLst>
                                      </p:cBhvr>
                                      <p:to>
                                        <p:strVal val="hidden"/>
                                      </p:to>
                                    </p:set>
                                  </p:childTnLst>
                                </p:cTn>
                              </p:par>
                              <p:par>
                                <p:cTn id="17" presetID="1" presetClass="entr" presetSubtype="0" fill="hold" grpId="0" nodeType="withEffect">
                                  <p:stCondLst>
                                    <p:cond delay="26000"/>
                                  </p:stCondLst>
                                  <p:childTnLst>
                                    <p:set>
                                      <p:cBhvr>
                                        <p:cTn id="18" dur="1" fill="hold">
                                          <p:stCondLst>
                                            <p:cond delay="999"/>
                                          </p:stCondLst>
                                        </p:cTn>
                                        <p:tgtEl>
                                          <p:spTgt spid="26633"/>
                                        </p:tgtEl>
                                        <p:attrNameLst>
                                          <p:attrName>style.visibility</p:attrName>
                                        </p:attrNameLst>
                                      </p:cBhvr>
                                      <p:to>
                                        <p:strVal val="visible"/>
                                      </p:to>
                                    </p:set>
                                  </p:childTnLst>
                                </p:cTn>
                              </p:par>
                              <p:par>
                                <p:cTn id="19" presetID="1" presetClass="exit" presetSubtype="0" fill="hold" nodeType="withEffect">
                                  <p:stCondLst>
                                    <p:cond delay="27000"/>
                                  </p:stCondLst>
                                  <p:childTnLst>
                                    <p:set>
                                      <p:cBhvr>
                                        <p:cTn id="20" dur="1" fill="hold">
                                          <p:stCondLst>
                                            <p:cond delay="999"/>
                                          </p:stCondLst>
                                        </p:cTn>
                                        <p:tgtEl>
                                          <p:spTgt spid="26633"/>
                                        </p:tgtEl>
                                        <p:attrNameLst>
                                          <p:attrName>style.visibility</p:attrName>
                                        </p:attrNameLst>
                                      </p:cBhvr>
                                      <p:to>
                                        <p:strVal val="hidden"/>
                                      </p:to>
                                    </p:set>
                                  </p:childTnLst>
                                </p:cTn>
                              </p:par>
                              <p:par>
                                <p:cTn id="21" presetID="1" presetClass="entr" presetSubtype="0" fill="hold" grpId="0" nodeType="withEffect">
                                  <p:stCondLst>
                                    <p:cond delay="25000"/>
                                  </p:stCondLst>
                                  <p:childTnLst>
                                    <p:set>
                                      <p:cBhvr>
                                        <p:cTn id="22" dur="1" fill="hold">
                                          <p:stCondLst>
                                            <p:cond delay="999"/>
                                          </p:stCondLst>
                                        </p:cTn>
                                        <p:tgtEl>
                                          <p:spTgt spid="26634"/>
                                        </p:tgtEl>
                                        <p:attrNameLst>
                                          <p:attrName>style.visibility</p:attrName>
                                        </p:attrNameLst>
                                      </p:cBhvr>
                                      <p:to>
                                        <p:strVal val="visible"/>
                                      </p:to>
                                    </p:set>
                                  </p:childTnLst>
                                </p:cTn>
                              </p:par>
                              <p:par>
                                <p:cTn id="23" presetID="1" presetClass="exit" presetSubtype="0" fill="hold" nodeType="withEffect">
                                  <p:stCondLst>
                                    <p:cond delay="26000"/>
                                  </p:stCondLst>
                                  <p:childTnLst>
                                    <p:set>
                                      <p:cBhvr>
                                        <p:cTn id="24" dur="1" fill="hold">
                                          <p:stCondLst>
                                            <p:cond delay="999"/>
                                          </p:stCondLst>
                                        </p:cTn>
                                        <p:tgtEl>
                                          <p:spTgt spid="26634"/>
                                        </p:tgtEl>
                                        <p:attrNameLst>
                                          <p:attrName>style.visibility</p:attrName>
                                        </p:attrNameLst>
                                      </p:cBhvr>
                                      <p:to>
                                        <p:strVal val="hidden"/>
                                      </p:to>
                                    </p:set>
                                  </p:childTnLst>
                                </p:cTn>
                              </p:par>
                              <p:par>
                                <p:cTn id="25" presetID="1" presetClass="entr" presetSubtype="0" fill="hold" grpId="0" nodeType="withEffect">
                                  <p:stCondLst>
                                    <p:cond delay="24000"/>
                                  </p:stCondLst>
                                  <p:childTnLst>
                                    <p:set>
                                      <p:cBhvr>
                                        <p:cTn id="26" dur="1" fill="hold">
                                          <p:stCondLst>
                                            <p:cond delay="999"/>
                                          </p:stCondLst>
                                        </p:cTn>
                                        <p:tgtEl>
                                          <p:spTgt spid="26635"/>
                                        </p:tgtEl>
                                        <p:attrNameLst>
                                          <p:attrName>style.visibility</p:attrName>
                                        </p:attrNameLst>
                                      </p:cBhvr>
                                      <p:to>
                                        <p:strVal val="visible"/>
                                      </p:to>
                                    </p:set>
                                  </p:childTnLst>
                                </p:cTn>
                              </p:par>
                              <p:par>
                                <p:cTn id="27" presetID="1" presetClass="exit" presetSubtype="0" fill="hold" nodeType="withEffect">
                                  <p:stCondLst>
                                    <p:cond delay="25000"/>
                                  </p:stCondLst>
                                  <p:childTnLst>
                                    <p:set>
                                      <p:cBhvr>
                                        <p:cTn id="28" dur="1" fill="hold">
                                          <p:stCondLst>
                                            <p:cond delay="999"/>
                                          </p:stCondLst>
                                        </p:cTn>
                                        <p:tgtEl>
                                          <p:spTgt spid="26635"/>
                                        </p:tgtEl>
                                        <p:attrNameLst>
                                          <p:attrName>style.visibility</p:attrName>
                                        </p:attrNameLst>
                                      </p:cBhvr>
                                      <p:to>
                                        <p:strVal val="hidden"/>
                                      </p:to>
                                    </p:set>
                                  </p:childTnLst>
                                </p:cTn>
                              </p:par>
                              <p:par>
                                <p:cTn id="29" presetID="1" presetClass="entr" presetSubtype="0" fill="hold" grpId="0" nodeType="withEffect">
                                  <p:stCondLst>
                                    <p:cond delay="23000"/>
                                  </p:stCondLst>
                                  <p:childTnLst>
                                    <p:set>
                                      <p:cBhvr>
                                        <p:cTn id="30" dur="1" fill="hold">
                                          <p:stCondLst>
                                            <p:cond delay="999"/>
                                          </p:stCondLst>
                                        </p:cTn>
                                        <p:tgtEl>
                                          <p:spTgt spid="26636"/>
                                        </p:tgtEl>
                                        <p:attrNameLst>
                                          <p:attrName>style.visibility</p:attrName>
                                        </p:attrNameLst>
                                      </p:cBhvr>
                                      <p:to>
                                        <p:strVal val="visible"/>
                                      </p:to>
                                    </p:set>
                                  </p:childTnLst>
                                </p:cTn>
                              </p:par>
                              <p:par>
                                <p:cTn id="31" presetID="1" presetClass="exit" presetSubtype="0" fill="hold" nodeType="withEffect">
                                  <p:stCondLst>
                                    <p:cond delay="24000"/>
                                  </p:stCondLst>
                                  <p:childTnLst>
                                    <p:set>
                                      <p:cBhvr>
                                        <p:cTn id="32" dur="1" fill="hold">
                                          <p:stCondLst>
                                            <p:cond delay="999"/>
                                          </p:stCondLst>
                                        </p:cTn>
                                        <p:tgtEl>
                                          <p:spTgt spid="26636"/>
                                        </p:tgtEl>
                                        <p:attrNameLst>
                                          <p:attrName>style.visibility</p:attrName>
                                        </p:attrNameLst>
                                      </p:cBhvr>
                                      <p:to>
                                        <p:strVal val="hidden"/>
                                      </p:to>
                                    </p:set>
                                  </p:childTnLst>
                                </p:cTn>
                              </p:par>
                              <p:par>
                                <p:cTn id="33" presetID="1" presetClass="entr" presetSubtype="0" fill="hold" grpId="0" nodeType="withEffect">
                                  <p:stCondLst>
                                    <p:cond delay="22000"/>
                                  </p:stCondLst>
                                  <p:childTnLst>
                                    <p:set>
                                      <p:cBhvr>
                                        <p:cTn id="34" dur="1" fill="hold">
                                          <p:stCondLst>
                                            <p:cond delay="999"/>
                                          </p:stCondLst>
                                        </p:cTn>
                                        <p:tgtEl>
                                          <p:spTgt spid="26637"/>
                                        </p:tgtEl>
                                        <p:attrNameLst>
                                          <p:attrName>style.visibility</p:attrName>
                                        </p:attrNameLst>
                                      </p:cBhvr>
                                      <p:to>
                                        <p:strVal val="visible"/>
                                      </p:to>
                                    </p:set>
                                  </p:childTnLst>
                                </p:cTn>
                              </p:par>
                              <p:par>
                                <p:cTn id="35" presetID="1" presetClass="exit" presetSubtype="0" fill="hold" nodeType="withEffect">
                                  <p:stCondLst>
                                    <p:cond delay="23000"/>
                                  </p:stCondLst>
                                  <p:childTnLst>
                                    <p:set>
                                      <p:cBhvr>
                                        <p:cTn id="36" dur="1" fill="hold">
                                          <p:stCondLst>
                                            <p:cond delay="999"/>
                                          </p:stCondLst>
                                        </p:cTn>
                                        <p:tgtEl>
                                          <p:spTgt spid="26637"/>
                                        </p:tgtEl>
                                        <p:attrNameLst>
                                          <p:attrName>style.visibility</p:attrName>
                                        </p:attrNameLst>
                                      </p:cBhvr>
                                      <p:to>
                                        <p:strVal val="hidden"/>
                                      </p:to>
                                    </p:set>
                                  </p:childTnLst>
                                </p:cTn>
                              </p:par>
                              <p:par>
                                <p:cTn id="37" presetID="1" presetClass="entr" presetSubtype="0" fill="hold" grpId="0" nodeType="withEffect">
                                  <p:stCondLst>
                                    <p:cond delay="21000"/>
                                  </p:stCondLst>
                                  <p:childTnLst>
                                    <p:set>
                                      <p:cBhvr>
                                        <p:cTn id="38" dur="1" fill="hold">
                                          <p:stCondLst>
                                            <p:cond delay="999"/>
                                          </p:stCondLst>
                                        </p:cTn>
                                        <p:tgtEl>
                                          <p:spTgt spid="26638"/>
                                        </p:tgtEl>
                                        <p:attrNameLst>
                                          <p:attrName>style.visibility</p:attrName>
                                        </p:attrNameLst>
                                      </p:cBhvr>
                                      <p:to>
                                        <p:strVal val="visible"/>
                                      </p:to>
                                    </p:set>
                                  </p:childTnLst>
                                </p:cTn>
                              </p:par>
                              <p:par>
                                <p:cTn id="39" presetID="1" presetClass="exit" presetSubtype="0" fill="hold" nodeType="withEffect">
                                  <p:stCondLst>
                                    <p:cond delay="22000"/>
                                  </p:stCondLst>
                                  <p:childTnLst>
                                    <p:set>
                                      <p:cBhvr>
                                        <p:cTn id="40" dur="1" fill="hold">
                                          <p:stCondLst>
                                            <p:cond delay="999"/>
                                          </p:stCondLst>
                                        </p:cTn>
                                        <p:tgtEl>
                                          <p:spTgt spid="26638"/>
                                        </p:tgtEl>
                                        <p:attrNameLst>
                                          <p:attrName>style.visibility</p:attrName>
                                        </p:attrNameLst>
                                      </p:cBhvr>
                                      <p:to>
                                        <p:strVal val="hidden"/>
                                      </p:to>
                                    </p:set>
                                  </p:childTnLst>
                                </p:cTn>
                              </p:par>
                              <p:par>
                                <p:cTn id="41" presetID="1" presetClass="entr" presetSubtype="0" fill="hold" grpId="0" nodeType="withEffect">
                                  <p:stCondLst>
                                    <p:cond delay="20000"/>
                                  </p:stCondLst>
                                  <p:childTnLst>
                                    <p:set>
                                      <p:cBhvr>
                                        <p:cTn id="42" dur="1" fill="hold">
                                          <p:stCondLst>
                                            <p:cond delay="999"/>
                                          </p:stCondLst>
                                        </p:cTn>
                                        <p:tgtEl>
                                          <p:spTgt spid="26639"/>
                                        </p:tgtEl>
                                        <p:attrNameLst>
                                          <p:attrName>style.visibility</p:attrName>
                                        </p:attrNameLst>
                                      </p:cBhvr>
                                      <p:to>
                                        <p:strVal val="visible"/>
                                      </p:to>
                                    </p:set>
                                  </p:childTnLst>
                                </p:cTn>
                              </p:par>
                              <p:par>
                                <p:cTn id="43" presetID="1" presetClass="exit" presetSubtype="0" fill="hold" nodeType="withEffect">
                                  <p:stCondLst>
                                    <p:cond delay="21000"/>
                                  </p:stCondLst>
                                  <p:childTnLst>
                                    <p:set>
                                      <p:cBhvr>
                                        <p:cTn id="44" dur="1" fill="hold">
                                          <p:stCondLst>
                                            <p:cond delay="999"/>
                                          </p:stCondLst>
                                        </p:cTn>
                                        <p:tgtEl>
                                          <p:spTgt spid="26639"/>
                                        </p:tgtEl>
                                        <p:attrNameLst>
                                          <p:attrName>style.visibility</p:attrName>
                                        </p:attrNameLst>
                                      </p:cBhvr>
                                      <p:to>
                                        <p:strVal val="hidden"/>
                                      </p:to>
                                    </p:set>
                                  </p:childTnLst>
                                </p:cTn>
                              </p:par>
                              <p:par>
                                <p:cTn id="45" presetID="1" presetClass="entr" presetSubtype="0" fill="hold" grpId="0" nodeType="withEffect">
                                  <p:stCondLst>
                                    <p:cond delay="19000"/>
                                  </p:stCondLst>
                                  <p:childTnLst>
                                    <p:set>
                                      <p:cBhvr>
                                        <p:cTn id="46" dur="1" fill="hold">
                                          <p:stCondLst>
                                            <p:cond delay="999"/>
                                          </p:stCondLst>
                                        </p:cTn>
                                        <p:tgtEl>
                                          <p:spTgt spid="26640"/>
                                        </p:tgtEl>
                                        <p:attrNameLst>
                                          <p:attrName>style.visibility</p:attrName>
                                        </p:attrNameLst>
                                      </p:cBhvr>
                                      <p:to>
                                        <p:strVal val="visible"/>
                                      </p:to>
                                    </p:set>
                                  </p:childTnLst>
                                </p:cTn>
                              </p:par>
                              <p:par>
                                <p:cTn id="47" presetID="1" presetClass="exit" presetSubtype="0" fill="hold" nodeType="withEffect">
                                  <p:stCondLst>
                                    <p:cond delay="20000"/>
                                  </p:stCondLst>
                                  <p:childTnLst>
                                    <p:set>
                                      <p:cBhvr>
                                        <p:cTn id="48" dur="1" fill="hold">
                                          <p:stCondLst>
                                            <p:cond delay="999"/>
                                          </p:stCondLst>
                                        </p:cTn>
                                        <p:tgtEl>
                                          <p:spTgt spid="26640"/>
                                        </p:tgtEl>
                                        <p:attrNameLst>
                                          <p:attrName>style.visibility</p:attrName>
                                        </p:attrNameLst>
                                      </p:cBhvr>
                                      <p:to>
                                        <p:strVal val="hidden"/>
                                      </p:to>
                                    </p:set>
                                  </p:childTnLst>
                                </p:cTn>
                              </p:par>
                              <p:par>
                                <p:cTn id="49" presetID="1" presetClass="entr" presetSubtype="0" fill="hold" grpId="0" nodeType="withEffect">
                                  <p:stCondLst>
                                    <p:cond delay="18000"/>
                                  </p:stCondLst>
                                  <p:childTnLst>
                                    <p:set>
                                      <p:cBhvr>
                                        <p:cTn id="50" dur="1" fill="hold">
                                          <p:stCondLst>
                                            <p:cond delay="999"/>
                                          </p:stCondLst>
                                        </p:cTn>
                                        <p:tgtEl>
                                          <p:spTgt spid="26641"/>
                                        </p:tgtEl>
                                        <p:attrNameLst>
                                          <p:attrName>style.visibility</p:attrName>
                                        </p:attrNameLst>
                                      </p:cBhvr>
                                      <p:to>
                                        <p:strVal val="visible"/>
                                      </p:to>
                                    </p:set>
                                  </p:childTnLst>
                                </p:cTn>
                              </p:par>
                              <p:par>
                                <p:cTn id="51" presetID="1" presetClass="exit" presetSubtype="0" fill="hold" nodeType="withEffect">
                                  <p:stCondLst>
                                    <p:cond delay="19000"/>
                                  </p:stCondLst>
                                  <p:childTnLst>
                                    <p:set>
                                      <p:cBhvr>
                                        <p:cTn id="52" dur="1" fill="hold">
                                          <p:stCondLst>
                                            <p:cond delay="999"/>
                                          </p:stCondLst>
                                        </p:cTn>
                                        <p:tgtEl>
                                          <p:spTgt spid="26641"/>
                                        </p:tgtEl>
                                        <p:attrNameLst>
                                          <p:attrName>style.visibility</p:attrName>
                                        </p:attrNameLst>
                                      </p:cBhvr>
                                      <p:to>
                                        <p:strVal val="hidden"/>
                                      </p:to>
                                    </p:set>
                                  </p:childTnLst>
                                </p:cTn>
                              </p:par>
                              <p:par>
                                <p:cTn id="53" presetID="1" presetClass="entr" presetSubtype="0" fill="hold" grpId="0" nodeType="withEffect">
                                  <p:stCondLst>
                                    <p:cond delay="17000"/>
                                  </p:stCondLst>
                                  <p:childTnLst>
                                    <p:set>
                                      <p:cBhvr>
                                        <p:cTn id="54" dur="1" fill="hold">
                                          <p:stCondLst>
                                            <p:cond delay="999"/>
                                          </p:stCondLst>
                                        </p:cTn>
                                        <p:tgtEl>
                                          <p:spTgt spid="26642"/>
                                        </p:tgtEl>
                                        <p:attrNameLst>
                                          <p:attrName>style.visibility</p:attrName>
                                        </p:attrNameLst>
                                      </p:cBhvr>
                                      <p:to>
                                        <p:strVal val="visible"/>
                                      </p:to>
                                    </p:set>
                                  </p:childTnLst>
                                </p:cTn>
                              </p:par>
                              <p:par>
                                <p:cTn id="55" presetID="1" presetClass="exit" presetSubtype="0" fill="hold" nodeType="withEffect">
                                  <p:stCondLst>
                                    <p:cond delay="18000"/>
                                  </p:stCondLst>
                                  <p:childTnLst>
                                    <p:set>
                                      <p:cBhvr>
                                        <p:cTn id="56" dur="1" fill="hold">
                                          <p:stCondLst>
                                            <p:cond delay="999"/>
                                          </p:stCondLst>
                                        </p:cTn>
                                        <p:tgtEl>
                                          <p:spTgt spid="26642"/>
                                        </p:tgtEl>
                                        <p:attrNameLst>
                                          <p:attrName>style.visibility</p:attrName>
                                        </p:attrNameLst>
                                      </p:cBhvr>
                                      <p:to>
                                        <p:strVal val="hidden"/>
                                      </p:to>
                                    </p:set>
                                  </p:childTnLst>
                                </p:cTn>
                              </p:par>
                              <p:par>
                                <p:cTn id="57" presetID="1" presetClass="entr" presetSubtype="0" fill="hold" grpId="0" nodeType="withEffect">
                                  <p:stCondLst>
                                    <p:cond delay="16000"/>
                                  </p:stCondLst>
                                  <p:childTnLst>
                                    <p:set>
                                      <p:cBhvr>
                                        <p:cTn id="58" dur="1" fill="hold">
                                          <p:stCondLst>
                                            <p:cond delay="999"/>
                                          </p:stCondLst>
                                        </p:cTn>
                                        <p:tgtEl>
                                          <p:spTgt spid="26643"/>
                                        </p:tgtEl>
                                        <p:attrNameLst>
                                          <p:attrName>style.visibility</p:attrName>
                                        </p:attrNameLst>
                                      </p:cBhvr>
                                      <p:to>
                                        <p:strVal val="visible"/>
                                      </p:to>
                                    </p:set>
                                  </p:childTnLst>
                                </p:cTn>
                              </p:par>
                              <p:par>
                                <p:cTn id="59" presetID="1" presetClass="exit" presetSubtype="0" fill="hold" nodeType="withEffect">
                                  <p:stCondLst>
                                    <p:cond delay="17000"/>
                                  </p:stCondLst>
                                  <p:childTnLst>
                                    <p:set>
                                      <p:cBhvr>
                                        <p:cTn id="60" dur="1" fill="hold">
                                          <p:stCondLst>
                                            <p:cond delay="999"/>
                                          </p:stCondLst>
                                        </p:cTn>
                                        <p:tgtEl>
                                          <p:spTgt spid="26643"/>
                                        </p:tgtEl>
                                        <p:attrNameLst>
                                          <p:attrName>style.visibility</p:attrName>
                                        </p:attrNameLst>
                                      </p:cBhvr>
                                      <p:to>
                                        <p:strVal val="hidden"/>
                                      </p:to>
                                    </p:set>
                                  </p:childTnLst>
                                </p:cTn>
                              </p:par>
                              <p:par>
                                <p:cTn id="61" presetID="1" presetClass="entr" presetSubtype="0" fill="hold" grpId="0" nodeType="withEffect">
                                  <p:stCondLst>
                                    <p:cond delay="15000"/>
                                  </p:stCondLst>
                                  <p:childTnLst>
                                    <p:set>
                                      <p:cBhvr>
                                        <p:cTn id="62" dur="1" fill="hold">
                                          <p:stCondLst>
                                            <p:cond delay="999"/>
                                          </p:stCondLst>
                                        </p:cTn>
                                        <p:tgtEl>
                                          <p:spTgt spid="26644"/>
                                        </p:tgtEl>
                                        <p:attrNameLst>
                                          <p:attrName>style.visibility</p:attrName>
                                        </p:attrNameLst>
                                      </p:cBhvr>
                                      <p:to>
                                        <p:strVal val="visible"/>
                                      </p:to>
                                    </p:set>
                                  </p:childTnLst>
                                </p:cTn>
                              </p:par>
                              <p:par>
                                <p:cTn id="63" presetID="1" presetClass="exit" presetSubtype="0" fill="hold" nodeType="withEffect">
                                  <p:stCondLst>
                                    <p:cond delay="16000"/>
                                  </p:stCondLst>
                                  <p:childTnLst>
                                    <p:set>
                                      <p:cBhvr>
                                        <p:cTn id="64" dur="1" fill="hold">
                                          <p:stCondLst>
                                            <p:cond delay="999"/>
                                          </p:stCondLst>
                                        </p:cTn>
                                        <p:tgtEl>
                                          <p:spTgt spid="26644"/>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999"/>
                                          </p:stCondLst>
                                        </p:cTn>
                                        <p:tgtEl>
                                          <p:spTgt spid="26645"/>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999"/>
                                          </p:stCondLst>
                                        </p:cTn>
                                        <p:tgtEl>
                                          <p:spTgt spid="26645"/>
                                        </p:tgtEl>
                                        <p:attrNameLst>
                                          <p:attrName>style.visibility</p:attrName>
                                        </p:attrNameLst>
                                      </p:cBhvr>
                                      <p:to>
                                        <p:strVal val="hidden"/>
                                      </p:to>
                                    </p:set>
                                  </p:childTnLst>
                                </p:cTn>
                              </p:par>
                              <p:par>
                                <p:cTn id="69" presetID="1" presetClass="entr" presetSubtype="0" fill="hold" grpId="0" nodeType="withEffect">
                                  <p:stCondLst>
                                    <p:cond delay="13000"/>
                                  </p:stCondLst>
                                  <p:childTnLst>
                                    <p:set>
                                      <p:cBhvr>
                                        <p:cTn id="70" dur="1" fill="hold">
                                          <p:stCondLst>
                                            <p:cond delay="999"/>
                                          </p:stCondLst>
                                        </p:cTn>
                                        <p:tgtEl>
                                          <p:spTgt spid="26646"/>
                                        </p:tgtEl>
                                        <p:attrNameLst>
                                          <p:attrName>style.visibility</p:attrName>
                                        </p:attrNameLst>
                                      </p:cBhvr>
                                      <p:to>
                                        <p:strVal val="visible"/>
                                      </p:to>
                                    </p:set>
                                  </p:childTnLst>
                                </p:cTn>
                              </p:par>
                              <p:par>
                                <p:cTn id="71" presetID="1" presetClass="exit" presetSubtype="0" fill="hold" nodeType="withEffect">
                                  <p:stCondLst>
                                    <p:cond delay="14000"/>
                                  </p:stCondLst>
                                  <p:childTnLst>
                                    <p:set>
                                      <p:cBhvr>
                                        <p:cTn id="72" dur="1" fill="hold">
                                          <p:stCondLst>
                                            <p:cond delay="999"/>
                                          </p:stCondLst>
                                        </p:cTn>
                                        <p:tgtEl>
                                          <p:spTgt spid="26646"/>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999"/>
                                          </p:stCondLst>
                                        </p:cTn>
                                        <p:tgtEl>
                                          <p:spTgt spid="26647"/>
                                        </p:tgtEl>
                                        <p:attrNameLst>
                                          <p:attrName>style.visibility</p:attrName>
                                        </p:attrNameLst>
                                      </p:cBhvr>
                                      <p:to>
                                        <p:strVal val="visible"/>
                                      </p:to>
                                    </p:set>
                                  </p:childTnLst>
                                </p:cTn>
                              </p:par>
                              <p:par>
                                <p:cTn id="75" presetID="1" presetClass="exit" presetSubtype="0" fill="hold" nodeType="withEffect">
                                  <p:stCondLst>
                                    <p:cond delay="13000"/>
                                  </p:stCondLst>
                                  <p:childTnLst>
                                    <p:set>
                                      <p:cBhvr>
                                        <p:cTn id="76" dur="1" fill="hold">
                                          <p:stCondLst>
                                            <p:cond delay="999"/>
                                          </p:stCondLst>
                                        </p:cTn>
                                        <p:tgtEl>
                                          <p:spTgt spid="26647"/>
                                        </p:tgtEl>
                                        <p:attrNameLst>
                                          <p:attrName>style.visibility</p:attrName>
                                        </p:attrNameLst>
                                      </p:cBhvr>
                                      <p:to>
                                        <p:strVal val="hidden"/>
                                      </p:to>
                                    </p:set>
                                  </p:childTnLst>
                                </p:cTn>
                              </p:par>
                              <p:par>
                                <p:cTn id="77" presetID="1" presetClass="entr" presetSubtype="0" fill="hold" grpId="0" nodeType="withEffect">
                                  <p:stCondLst>
                                    <p:cond delay="11000"/>
                                  </p:stCondLst>
                                  <p:childTnLst>
                                    <p:set>
                                      <p:cBhvr>
                                        <p:cTn id="78" dur="1" fill="hold">
                                          <p:stCondLst>
                                            <p:cond delay="999"/>
                                          </p:stCondLst>
                                        </p:cTn>
                                        <p:tgtEl>
                                          <p:spTgt spid="26648"/>
                                        </p:tgtEl>
                                        <p:attrNameLst>
                                          <p:attrName>style.visibility</p:attrName>
                                        </p:attrNameLst>
                                      </p:cBhvr>
                                      <p:to>
                                        <p:strVal val="visible"/>
                                      </p:to>
                                    </p:set>
                                  </p:childTnLst>
                                </p:cTn>
                              </p:par>
                              <p:par>
                                <p:cTn id="79" presetID="1" presetClass="exit" presetSubtype="0" fill="hold" nodeType="withEffect">
                                  <p:stCondLst>
                                    <p:cond delay="12000"/>
                                  </p:stCondLst>
                                  <p:childTnLst>
                                    <p:set>
                                      <p:cBhvr>
                                        <p:cTn id="80" dur="1" fill="hold">
                                          <p:stCondLst>
                                            <p:cond delay="999"/>
                                          </p:stCondLst>
                                        </p:cTn>
                                        <p:tgtEl>
                                          <p:spTgt spid="26648"/>
                                        </p:tgtEl>
                                        <p:attrNameLst>
                                          <p:attrName>style.visibility</p:attrName>
                                        </p:attrNameLst>
                                      </p:cBhvr>
                                      <p:to>
                                        <p:strVal val="hidden"/>
                                      </p:to>
                                    </p:set>
                                  </p:childTnLst>
                                </p:cTn>
                              </p:par>
                              <p:par>
                                <p:cTn id="81" presetID="1" presetClass="entr" presetSubtype="0" fill="hold" grpId="0" nodeType="withEffect">
                                  <p:stCondLst>
                                    <p:cond delay="10000"/>
                                  </p:stCondLst>
                                  <p:childTnLst>
                                    <p:set>
                                      <p:cBhvr>
                                        <p:cTn id="82" dur="1" fill="hold">
                                          <p:stCondLst>
                                            <p:cond delay="999"/>
                                          </p:stCondLst>
                                        </p:cTn>
                                        <p:tgtEl>
                                          <p:spTgt spid="26649"/>
                                        </p:tgtEl>
                                        <p:attrNameLst>
                                          <p:attrName>style.visibility</p:attrName>
                                        </p:attrNameLst>
                                      </p:cBhvr>
                                      <p:to>
                                        <p:strVal val="visible"/>
                                      </p:to>
                                    </p:set>
                                  </p:childTnLst>
                                </p:cTn>
                              </p:par>
                              <p:par>
                                <p:cTn id="83" presetID="1" presetClass="exit" presetSubtype="0" fill="hold" nodeType="withEffect">
                                  <p:stCondLst>
                                    <p:cond delay="11000"/>
                                  </p:stCondLst>
                                  <p:childTnLst>
                                    <p:set>
                                      <p:cBhvr>
                                        <p:cTn id="84" dur="1" fill="hold">
                                          <p:stCondLst>
                                            <p:cond delay="999"/>
                                          </p:stCondLst>
                                        </p:cTn>
                                        <p:tgtEl>
                                          <p:spTgt spid="26649"/>
                                        </p:tgtEl>
                                        <p:attrNameLst>
                                          <p:attrName>style.visibility</p:attrName>
                                        </p:attrNameLst>
                                      </p:cBhvr>
                                      <p:to>
                                        <p:strVal val="hidden"/>
                                      </p:to>
                                    </p:set>
                                  </p:childTnLst>
                                </p:cTn>
                              </p:par>
                              <p:par>
                                <p:cTn id="85" presetID="1" presetClass="entr" presetSubtype="0" fill="hold" grpId="0" nodeType="withEffect">
                                  <p:stCondLst>
                                    <p:cond delay="9000"/>
                                  </p:stCondLst>
                                  <p:childTnLst>
                                    <p:set>
                                      <p:cBhvr>
                                        <p:cTn id="86" dur="1" fill="hold">
                                          <p:stCondLst>
                                            <p:cond delay="999"/>
                                          </p:stCondLst>
                                        </p:cTn>
                                        <p:tgtEl>
                                          <p:spTgt spid="26650"/>
                                        </p:tgtEl>
                                        <p:attrNameLst>
                                          <p:attrName>style.visibility</p:attrName>
                                        </p:attrNameLst>
                                      </p:cBhvr>
                                      <p:to>
                                        <p:strVal val="visible"/>
                                      </p:to>
                                    </p:set>
                                  </p:childTnLst>
                                </p:cTn>
                              </p:par>
                              <p:par>
                                <p:cTn id="87" presetID="1" presetClass="exit" presetSubtype="0" fill="hold" nodeType="withEffect">
                                  <p:stCondLst>
                                    <p:cond delay="10000"/>
                                  </p:stCondLst>
                                  <p:childTnLst>
                                    <p:set>
                                      <p:cBhvr>
                                        <p:cTn id="88" dur="1" fill="hold">
                                          <p:stCondLst>
                                            <p:cond delay="999"/>
                                          </p:stCondLst>
                                        </p:cTn>
                                        <p:tgtEl>
                                          <p:spTgt spid="26650"/>
                                        </p:tgtEl>
                                        <p:attrNameLst>
                                          <p:attrName>style.visibility</p:attrName>
                                        </p:attrNameLst>
                                      </p:cBhvr>
                                      <p:to>
                                        <p:strVal val="hidden"/>
                                      </p:to>
                                    </p:set>
                                  </p:childTnLst>
                                </p:cTn>
                              </p:par>
                              <p:par>
                                <p:cTn id="89" presetID="1" presetClass="entr" presetSubtype="0" fill="hold" grpId="0" nodeType="withEffect">
                                  <p:stCondLst>
                                    <p:cond delay="8000"/>
                                  </p:stCondLst>
                                  <p:childTnLst>
                                    <p:set>
                                      <p:cBhvr>
                                        <p:cTn id="90" dur="1" fill="hold">
                                          <p:stCondLst>
                                            <p:cond delay="999"/>
                                          </p:stCondLst>
                                        </p:cTn>
                                        <p:tgtEl>
                                          <p:spTgt spid="26651"/>
                                        </p:tgtEl>
                                        <p:attrNameLst>
                                          <p:attrName>style.visibility</p:attrName>
                                        </p:attrNameLst>
                                      </p:cBhvr>
                                      <p:to>
                                        <p:strVal val="visible"/>
                                      </p:to>
                                    </p:set>
                                  </p:childTnLst>
                                </p:cTn>
                              </p:par>
                              <p:par>
                                <p:cTn id="91" presetID="1" presetClass="exit" presetSubtype="0" fill="hold" nodeType="withEffect">
                                  <p:stCondLst>
                                    <p:cond delay="9000"/>
                                  </p:stCondLst>
                                  <p:childTnLst>
                                    <p:set>
                                      <p:cBhvr>
                                        <p:cTn id="92" dur="1" fill="hold">
                                          <p:stCondLst>
                                            <p:cond delay="999"/>
                                          </p:stCondLst>
                                        </p:cTn>
                                        <p:tgtEl>
                                          <p:spTgt spid="26651"/>
                                        </p:tgtEl>
                                        <p:attrNameLst>
                                          <p:attrName>style.visibility</p:attrName>
                                        </p:attrNameLst>
                                      </p:cBhvr>
                                      <p:to>
                                        <p:strVal val="hidden"/>
                                      </p:to>
                                    </p:set>
                                  </p:childTnLst>
                                </p:cTn>
                              </p:par>
                              <p:par>
                                <p:cTn id="93" presetID="1" presetClass="entr" presetSubtype="0" fill="hold" grpId="0" nodeType="withEffect">
                                  <p:stCondLst>
                                    <p:cond delay="7000"/>
                                  </p:stCondLst>
                                  <p:childTnLst>
                                    <p:set>
                                      <p:cBhvr>
                                        <p:cTn id="94" dur="1" fill="hold">
                                          <p:stCondLst>
                                            <p:cond delay="999"/>
                                          </p:stCondLst>
                                        </p:cTn>
                                        <p:tgtEl>
                                          <p:spTgt spid="26652"/>
                                        </p:tgtEl>
                                        <p:attrNameLst>
                                          <p:attrName>style.visibility</p:attrName>
                                        </p:attrNameLst>
                                      </p:cBhvr>
                                      <p:to>
                                        <p:strVal val="visible"/>
                                      </p:to>
                                    </p:set>
                                  </p:childTnLst>
                                </p:cTn>
                              </p:par>
                              <p:par>
                                <p:cTn id="95" presetID="1" presetClass="exit" presetSubtype="0" fill="hold" nodeType="withEffect">
                                  <p:stCondLst>
                                    <p:cond delay="8000"/>
                                  </p:stCondLst>
                                  <p:childTnLst>
                                    <p:set>
                                      <p:cBhvr>
                                        <p:cTn id="96" dur="1" fill="hold">
                                          <p:stCondLst>
                                            <p:cond delay="999"/>
                                          </p:stCondLst>
                                        </p:cTn>
                                        <p:tgtEl>
                                          <p:spTgt spid="26652"/>
                                        </p:tgtEl>
                                        <p:attrNameLst>
                                          <p:attrName>style.visibility</p:attrName>
                                        </p:attrNameLst>
                                      </p:cBhvr>
                                      <p:to>
                                        <p:strVal val="hidden"/>
                                      </p:to>
                                    </p:set>
                                  </p:childTnLst>
                                </p:cTn>
                              </p:par>
                              <p:par>
                                <p:cTn id="97" presetID="1" presetClass="entr" presetSubtype="0" fill="hold" grpId="0" nodeType="withEffect">
                                  <p:stCondLst>
                                    <p:cond delay="6000"/>
                                  </p:stCondLst>
                                  <p:childTnLst>
                                    <p:set>
                                      <p:cBhvr>
                                        <p:cTn id="98" dur="1" fill="hold">
                                          <p:stCondLst>
                                            <p:cond delay="999"/>
                                          </p:stCondLst>
                                        </p:cTn>
                                        <p:tgtEl>
                                          <p:spTgt spid="26653"/>
                                        </p:tgtEl>
                                        <p:attrNameLst>
                                          <p:attrName>style.visibility</p:attrName>
                                        </p:attrNameLst>
                                      </p:cBhvr>
                                      <p:to>
                                        <p:strVal val="visible"/>
                                      </p:to>
                                    </p:set>
                                  </p:childTnLst>
                                </p:cTn>
                              </p:par>
                              <p:par>
                                <p:cTn id="99" presetID="1" presetClass="exit" presetSubtype="0" fill="hold" nodeType="withEffect">
                                  <p:stCondLst>
                                    <p:cond delay="7000"/>
                                  </p:stCondLst>
                                  <p:childTnLst>
                                    <p:set>
                                      <p:cBhvr>
                                        <p:cTn id="100" dur="1" fill="hold">
                                          <p:stCondLst>
                                            <p:cond delay="999"/>
                                          </p:stCondLst>
                                        </p:cTn>
                                        <p:tgtEl>
                                          <p:spTgt spid="26653"/>
                                        </p:tgtEl>
                                        <p:attrNameLst>
                                          <p:attrName>style.visibility</p:attrName>
                                        </p:attrNameLst>
                                      </p:cBhvr>
                                      <p:to>
                                        <p:strVal val="hidden"/>
                                      </p:to>
                                    </p:set>
                                  </p:childTnLst>
                                </p:cTn>
                              </p:par>
                              <p:par>
                                <p:cTn id="101" presetID="1" presetClass="entr" presetSubtype="0" fill="hold" grpId="0" nodeType="withEffect">
                                  <p:stCondLst>
                                    <p:cond delay="5000"/>
                                  </p:stCondLst>
                                  <p:childTnLst>
                                    <p:set>
                                      <p:cBhvr>
                                        <p:cTn id="102" dur="1" fill="hold">
                                          <p:stCondLst>
                                            <p:cond delay="999"/>
                                          </p:stCondLst>
                                        </p:cTn>
                                        <p:tgtEl>
                                          <p:spTgt spid="26654"/>
                                        </p:tgtEl>
                                        <p:attrNameLst>
                                          <p:attrName>style.visibility</p:attrName>
                                        </p:attrNameLst>
                                      </p:cBhvr>
                                      <p:to>
                                        <p:strVal val="visible"/>
                                      </p:to>
                                    </p:set>
                                  </p:childTnLst>
                                </p:cTn>
                              </p:par>
                              <p:par>
                                <p:cTn id="103" presetID="1" presetClass="exit" presetSubtype="0" fill="hold" nodeType="withEffect">
                                  <p:stCondLst>
                                    <p:cond delay="6000"/>
                                  </p:stCondLst>
                                  <p:childTnLst>
                                    <p:set>
                                      <p:cBhvr>
                                        <p:cTn id="104" dur="1" fill="hold">
                                          <p:stCondLst>
                                            <p:cond delay="999"/>
                                          </p:stCondLst>
                                        </p:cTn>
                                        <p:tgtEl>
                                          <p:spTgt spid="26654"/>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999"/>
                                          </p:stCondLst>
                                        </p:cTn>
                                        <p:tgtEl>
                                          <p:spTgt spid="26655"/>
                                        </p:tgtEl>
                                        <p:attrNameLst>
                                          <p:attrName>style.visibility</p:attrName>
                                        </p:attrNameLst>
                                      </p:cBhvr>
                                      <p:to>
                                        <p:strVal val="visible"/>
                                      </p:to>
                                    </p:set>
                                  </p:childTnLst>
                                </p:cTn>
                              </p:par>
                              <p:par>
                                <p:cTn id="107" presetID="1" presetClass="exit" presetSubtype="0" fill="hold" nodeType="withEffect">
                                  <p:stCondLst>
                                    <p:cond delay="5000"/>
                                  </p:stCondLst>
                                  <p:childTnLst>
                                    <p:set>
                                      <p:cBhvr>
                                        <p:cTn id="108" dur="1" fill="hold">
                                          <p:stCondLst>
                                            <p:cond delay="999"/>
                                          </p:stCondLst>
                                        </p:cTn>
                                        <p:tgtEl>
                                          <p:spTgt spid="26655"/>
                                        </p:tgtEl>
                                        <p:attrNameLst>
                                          <p:attrName>style.visibility</p:attrName>
                                        </p:attrNameLst>
                                      </p:cBhvr>
                                      <p:to>
                                        <p:strVal val="hidden"/>
                                      </p:to>
                                    </p:set>
                                  </p:childTnLst>
                                </p:cTn>
                              </p:par>
                              <p:par>
                                <p:cTn id="109" presetID="1" presetClass="entr" presetSubtype="0" fill="hold" grpId="0" nodeType="withEffect">
                                  <p:stCondLst>
                                    <p:cond delay="3000"/>
                                  </p:stCondLst>
                                  <p:childTnLst>
                                    <p:set>
                                      <p:cBhvr>
                                        <p:cTn id="110" dur="1" fill="hold">
                                          <p:stCondLst>
                                            <p:cond delay="999"/>
                                          </p:stCondLst>
                                        </p:cTn>
                                        <p:tgtEl>
                                          <p:spTgt spid="26656"/>
                                        </p:tgtEl>
                                        <p:attrNameLst>
                                          <p:attrName>style.visibility</p:attrName>
                                        </p:attrNameLst>
                                      </p:cBhvr>
                                      <p:to>
                                        <p:strVal val="visible"/>
                                      </p:to>
                                    </p:set>
                                  </p:childTnLst>
                                </p:cTn>
                              </p:par>
                              <p:par>
                                <p:cTn id="111" presetID="1" presetClass="exit" presetSubtype="0" fill="hold" nodeType="withEffect">
                                  <p:stCondLst>
                                    <p:cond delay="4000"/>
                                  </p:stCondLst>
                                  <p:childTnLst>
                                    <p:set>
                                      <p:cBhvr>
                                        <p:cTn id="112" dur="1" fill="hold">
                                          <p:stCondLst>
                                            <p:cond delay="999"/>
                                          </p:stCondLst>
                                        </p:cTn>
                                        <p:tgtEl>
                                          <p:spTgt spid="26656"/>
                                        </p:tgtEl>
                                        <p:attrNameLst>
                                          <p:attrName>style.visibility</p:attrName>
                                        </p:attrNameLst>
                                      </p:cBhvr>
                                      <p:to>
                                        <p:strVal val="hidden"/>
                                      </p:to>
                                    </p:set>
                                  </p:childTnLst>
                                </p:cTn>
                              </p:par>
                              <p:par>
                                <p:cTn id="113" presetID="1" presetClass="entr" presetSubtype="0" fill="hold" grpId="0" nodeType="withEffect">
                                  <p:stCondLst>
                                    <p:cond delay="2000"/>
                                  </p:stCondLst>
                                  <p:childTnLst>
                                    <p:set>
                                      <p:cBhvr>
                                        <p:cTn id="114" dur="1" fill="hold">
                                          <p:stCondLst>
                                            <p:cond delay="999"/>
                                          </p:stCondLst>
                                        </p:cTn>
                                        <p:tgtEl>
                                          <p:spTgt spid="26657"/>
                                        </p:tgtEl>
                                        <p:attrNameLst>
                                          <p:attrName>style.visibility</p:attrName>
                                        </p:attrNameLst>
                                      </p:cBhvr>
                                      <p:to>
                                        <p:strVal val="visible"/>
                                      </p:to>
                                    </p:set>
                                  </p:childTnLst>
                                </p:cTn>
                              </p:par>
                              <p:par>
                                <p:cTn id="115" presetID="1" presetClass="exit" presetSubtype="0" fill="hold" nodeType="withEffect">
                                  <p:stCondLst>
                                    <p:cond delay="3000"/>
                                  </p:stCondLst>
                                  <p:childTnLst>
                                    <p:set>
                                      <p:cBhvr>
                                        <p:cTn id="116" dur="1" fill="hold">
                                          <p:stCondLst>
                                            <p:cond delay="999"/>
                                          </p:stCondLst>
                                        </p:cTn>
                                        <p:tgtEl>
                                          <p:spTgt spid="26657"/>
                                        </p:tgtEl>
                                        <p:attrNameLst>
                                          <p:attrName>style.visibility</p:attrName>
                                        </p:attrNameLst>
                                      </p:cBhvr>
                                      <p:to>
                                        <p:strVal val="hidden"/>
                                      </p:to>
                                    </p:set>
                                  </p:childTnLst>
                                </p:cTn>
                              </p:par>
                              <p:par>
                                <p:cTn id="117" presetID="1" presetClass="entr" presetSubtype="0" fill="hold" grpId="0" nodeType="withEffect">
                                  <p:stCondLst>
                                    <p:cond delay="1000"/>
                                  </p:stCondLst>
                                  <p:childTnLst>
                                    <p:set>
                                      <p:cBhvr>
                                        <p:cTn id="118" dur="1" fill="hold">
                                          <p:stCondLst>
                                            <p:cond delay="999"/>
                                          </p:stCondLst>
                                        </p:cTn>
                                        <p:tgtEl>
                                          <p:spTgt spid="26658"/>
                                        </p:tgtEl>
                                        <p:attrNameLst>
                                          <p:attrName>style.visibility</p:attrName>
                                        </p:attrNameLst>
                                      </p:cBhvr>
                                      <p:to>
                                        <p:strVal val="visible"/>
                                      </p:to>
                                    </p:set>
                                  </p:childTnLst>
                                </p:cTn>
                              </p:par>
                              <p:par>
                                <p:cTn id="119" presetID="1" presetClass="exit" presetSubtype="0" fill="hold" nodeType="withEffect">
                                  <p:stCondLst>
                                    <p:cond delay="2000"/>
                                  </p:stCondLst>
                                  <p:childTnLst>
                                    <p:set>
                                      <p:cBhvr>
                                        <p:cTn id="120" dur="1" fill="hold">
                                          <p:stCondLst>
                                            <p:cond delay="999"/>
                                          </p:stCondLst>
                                        </p:cTn>
                                        <p:tgtEl>
                                          <p:spTgt spid="26658"/>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999"/>
                                          </p:stCondLst>
                                        </p:cTn>
                                        <p:tgtEl>
                                          <p:spTgt spid="26659"/>
                                        </p:tgtEl>
                                        <p:attrNameLst>
                                          <p:attrName>style.visibility</p:attrName>
                                        </p:attrNameLst>
                                      </p:cBhvr>
                                      <p:to>
                                        <p:strVal val="visible"/>
                                      </p:to>
                                    </p:set>
                                  </p:childTnLst>
                                </p:cTn>
                              </p:par>
                              <p:par>
                                <p:cTn id="123" presetID="1" presetClass="exit" presetSubtype="0" fill="hold" nodeType="withEffect">
                                  <p:stCondLst>
                                    <p:cond delay="1000"/>
                                  </p:stCondLst>
                                  <p:childTnLst>
                                    <p:set>
                                      <p:cBhvr>
                                        <p:cTn id="124" dur="1" fill="hold">
                                          <p:stCondLst>
                                            <p:cond delay="999"/>
                                          </p:stCondLst>
                                        </p:cTn>
                                        <p:tgtEl>
                                          <p:spTgt spid="266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1" grpId="0"/>
      <p:bldP spid="26632" grpId="0"/>
      <p:bldP spid="26633" grpId="0"/>
      <p:bldP spid="26634" grpId="0"/>
      <p:bldP spid="26635" grpId="0"/>
      <p:bldP spid="26636" grpId="0"/>
      <p:bldP spid="26637" grpId="0"/>
      <p:bldP spid="26638" grpId="0"/>
      <p:bldP spid="26639" grpId="0"/>
      <p:bldP spid="26640" grpId="0"/>
      <p:bldP spid="26641" grpId="0"/>
      <p:bldP spid="26642" grpId="0"/>
      <p:bldP spid="26643" grpId="0"/>
      <p:bldP spid="26644" grpId="0"/>
      <p:bldP spid="26645" grpId="0"/>
      <p:bldP spid="26646" grpId="0"/>
      <p:bldP spid="26647" grpId="0"/>
      <p:bldP spid="26648" grpId="0"/>
      <p:bldP spid="26649" grpId="0"/>
      <p:bldP spid="26650" grpId="0"/>
      <p:bldP spid="26651" grpId="0"/>
      <p:bldP spid="26652" grpId="0"/>
      <p:bldP spid="26653" grpId="0"/>
      <p:bldP spid="26654" grpId="0"/>
      <p:bldP spid="26655" grpId="0"/>
      <p:bldP spid="26656" grpId="0"/>
      <p:bldP spid="26657" grpId="0"/>
      <p:bldP spid="26658" grpId="0"/>
      <p:bldP spid="26659"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27650" name="כותרת 1"/>
          <p:cNvSpPr>
            <a:spLocks noGrp="1"/>
          </p:cNvSpPr>
          <p:nvPr>
            <p:ph type="ctrTitle"/>
          </p:nvPr>
        </p:nvSpPr>
        <p:spPr>
          <a:xfrm>
            <a:off x="3647728" y="1020398"/>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Calibri" panose="020f0502020204030204" pitchFamily="34" charset="0"/>
                <a:ea typeface="Arial"/>
                <a:cs typeface="Calibri" panose="020f0502020204030204" pitchFamily="34" charset="0"/>
                <a:sym typeface="Wingdings" charset="2"/>
              </a:rPr>
              <a:t>והתשובה היא...</a:t>
            </a:r>
          </a:p>
        </p:txBody>
      </p:sp>
      <p:sp>
        <p:nvSpPr>
          <p:cNvPr id="27651" name="מלבן 8"/>
          <p:cNvSpPr/>
          <p:nvPr/>
        </p:nvSpPr>
        <p:spPr>
          <a:xfrm>
            <a:off x="5208961" y="2706840"/>
            <a:ext cx="5624231" cy="1570038"/>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פור (גורל)!</a:t>
            </a:r>
          </a:p>
        </p:txBody>
      </p:sp>
      <p:pic>
        <p:nvPicPr>
          <p:cNvPr id="27652"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47625" y="1196975"/>
            <a:ext cx="3965575" cy="4968875"/>
          </a:xfrm>
          <a:prstGeom prst="rect">
            <a:avLst/>
          </a:prstGeom>
          <a:noFill/>
          <a:ln cap="flat">
            <a:noFill/>
            <a:prstDash val="solid"/>
            <a:round/>
            <a:headEnd type="none" w="med" len="med"/>
            <a:tailEnd type="none" w="med" len="med"/>
          </a:ln>
        </p:spPr>
      </p:pic>
      <p:sp>
        <p:nvSpPr>
          <p:cNvPr id="27653" name="מלבן 6"/>
          <p:cNvSpPr/>
          <p:nvPr/>
        </p:nvSpPr>
        <p:spPr>
          <a:xfrm>
            <a:off x="589024" y="1988840"/>
            <a:ext cx="2881655" cy="2497386"/>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במגילה, המן מטיל פור (גורל) על מנת להחליט על תאריך להשמדת העם היהודי.</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כשהתהפכו העניינים – נהפך אותו יום להצלה ליהודים ופעילות מנע מאלו שרצו להשמידם. על שם זה – נקרא החג פורים.</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7651"/>
                                        </p:tgtEl>
                                        <p:attrNameLst>
                                          <p:attrName>style.visibility</p:attrName>
                                        </p:attrNameLst>
                                      </p:cBhvr>
                                      <p:to>
                                        <p:strVal val="visible"/>
                                      </p:to>
                                    </p:set>
                                    <p:anim calcmode="lin" valueType="num">
                                      <p:cBhvr>
                                        <p:cTn id="7" dur="1000" fill="hold"/>
                                        <p:tgtEl>
                                          <p:spTgt spid="27651"/>
                                        </p:tgtEl>
                                        <p:attrNameLst>
                                          <p:attrName>ppt_w</p:attrName>
                                        </p:attrNameLst>
                                      </p:cBhvr>
                                      <p:tavLst>
                                        <p:tav tm="0">
                                          <p:val>
                                            <p:fltVal val="0"/>
                                          </p:val>
                                        </p:tav>
                                        <p:tav tm="100000">
                                          <p:val>
                                            <p:strVal val="#ppt_w"/>
                                          </p:val>
                                        </p:tav>
                                      </p:tavLst>
                                    </p:anim>
                                    <p:anim calcmode="lin" valueType="num">
                                      <p:cBhvr>
                                        <p:cTn id="8" dur="1000" fill="hold"/>
                                        <p:tgtEl>
                                          <p:spTgt spid="27651"/>
                                        </p:tgtEl>
                                        <p:attrNameLst>
                                          <p:attrName>ppt_h</p:attrName>
                                        </p:attrNameLst>
                                      </p:cBhvr>
                                      <p:tavLst>
                                        <p:tav tm="0">
                                          <p:val>
                                            <p:fltVal val="0"/>
                                          </p:val>
                                        </p:tav>
                                        <p:tav tm="100000">
                                          <p:val>
                                            <p:strVal val="#ppt_h"/>
                                          </p:val>
                                        </p:tav>
                                      </p:tavLst>
                                    </p:anim>
                                    <p:anim calcmode="lin" valueType="num">
                                      <p:cBhvr>
                                        <p:cTn id="9" dur="1000" fill="hold"/>
                                        <p:tgtEl>
                                          <p:spTgt spid="27651"/>
                                        </p:tgtEl>
                                        <p:attrNameLst>
                                          <p:attrName>style.rotation</p:attrName>
                                        </p:attrNameLst>
                                      </p:cBhvr>
                                      <p:tavLst>
                                        <p:tav tm="0">
                                          <p:val>
                                            <p:fltVal val="90"/>
                                          </p:val>
                                        </p:tav>
                                        <p:tav tm="100000">
                                          <p:val>
                                            <p:fltVal val="0"/>
                                          </p:val>
                                        </p:tav>
                                      </p:tavLst>
                                    </p:anim>
                                    <p:animEffect transition="in" filter="fade">
                                      <p:cBhvr>
                                        <p:cTn id="10" dur="1000"/>
                                        <p:tgtEl>
                                          <p:spTgt spid="27651"/>
                                        </p:tgtEl>
                                      </p:cBhvr>
                                    </p:animEffect>
                                  </p:childTnLst>
                                </p:cTn>
                              </p:par>
                            </p:childTnLst>
                          </p:cTn>
                        </p:par>
                        <p:par>
                          <p:cTn id="11" fill="hold" nodeType="afterGroup">
                            <p:stCondLst>
                              <p:cond delay="1000"/>
                            </p:stCondLst>
                            <p:childTnLst>
                              <p:par>
                                <p:cTn id="12" presetID="42" presetClass="entr" presetSubtype="0" fill="hold" nodeType="afterEffect">
                                  <p:stCondLst>
                                    <p:cond delay="0"/>
                                  </p:stCondLst>
                                  <p:childTnLst>
                                    <p:set>
                                      <p:cBhvr>
                                        <p:cTn id="13" dur="1" fill="hold">
                                          <p:stCondLst>
                                            <p:cond delay="0"/>
                                          </p:stCondLst>
                                        </p:cTn>
                                        <p:tgtEl>
                                          <p:spTgt spid="27653">
                                            <p:txEl>
                                              <p:pRg st="0" end="0"/>
                                            </p:txEl>
                                          </p:spTgt>
                                        </p:tgtEl>
                                        <p:attrNameLst>
                                          <p:attrName>style.visibility</p:attrName>
                                        </p:attrNameLst>
                                      </p:cBhvr>
                                      <p:to>
                                        <p:strVal val="visible"/>
                                      </p:to>
                                    </p:set>
                                    <p:animEffect transition="in" filter="fade">
                                      <p:cBhvr>
                                        <p:cTn id="14" dur="1000"/>
                                        <p:tgtEl>
                                          <p:spTgt spid="27653">
                                            <p:txEl>
                                              <p:pRg st="0" end="0"/>
                                            </p:txEl>
                                          </p:spTgt>
                                        </p:tgtEl>
                                      </p:cBhvr>
                                    </p:animEffect>
                                    <p:anim calcmode="lin" valueType="num">
                                      <p:cBhvr>
                                        <p:cTn id="15" dur="1000" fill="hold"/>
                                        <p:tgtEl>
                                          <p:spTgt spid="2765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7653">
                                            <p:txEl>
                                              <p:pRg st="0" end="0"/>
                                            </p:txEl>
                                          </p:spTgt>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27653">
                                            <p:txEl>
                                              <p:pRg st="1" end="1"/>
                                            </p:txEl>
                                          </p:spTgt>
                                        </p:tgtEl>
                                        <p:attrNameLst>
                                          <p:attrName>style.visibility</p:attrName>
                                        </p:attrNameLst>
                                      </p:cBhvr>
                                      <p:to>
                                        <p:strVal val="visible"/>
                                      </p:to>
                                    </p:set>
                                    <p:animEffect transition="in" filter="fade">
                                      <p:cBhvr>
                                        <p:cTn id="20" dur="1000"/>
                                        <p:tgtEl>
                                          <p:spTgt spid="27653">
                                            <p:txEl>
                                              <p:pRg st="1" end="1"/>
                                            </p:txEl>
                                          </p:spTgt>
                                        </p:tgtEl>
                                      </p:cBhvr>
                                    </p:animEffect>
                                    <p:anim calcmode="lin" valueType="num">
                                      <p:cBhvr>
                                        <p:cTn id="21" dur="1000" fill="hold"/>
                                        <p:tgtEl>
                                          <p:spTgt spid="2765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765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28674" name="TextBox 4"/>
          <p:cNvSpPr/>
          <p:nvPr/>
        </p:nvSpPr>
        <p:spPr>
          <a:xfrm>
            <a:off x="842440" y="150223"/>
            <a:ext cx="9994900" cy="2216150"/>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13800" b="1" i="0" u="none" strike="noStrike" kern="1200" cap="none" spc="0" normalizeH="0" baseline="0" noProof="0">
                <a:ln w="9525" cap="flat" cmpd="sng" algn="ctr">
                  <a:noFill/>
                  <a:prstDash val="solid"/>
                  <a:round/>
                  <a:headEnd type="none" w="med" len="med"/>
                  <a:tailEnd type="none" w="med" len="med"/>
                </a:ln>
                <a:solidFill>
                  <a:srgbClr val="BF9000"/>
                </a:solidFill>
                <a:effectLst>
                  <a:outerShdw blurRad="38100" dist="38100" dir="2700000" algn="tl">
                    <a:srgbClr val="E7E6E6"/>
                  </a:outerShdw>
                </a:effectLst>
                <a:uLnTx/>
                <a:uFillTx/>
                <a:latin typeface="Guttman Miryam" pitchFamily="2" charset="-79"/>
                <a:ea typeface="Calibri Light"/>
                <a:cs typeface="Guttman Miryam" panose="02010301010101010101" pitchFamily="2" charset="-79"/>
                <a:sym typeface="Wingdings" charset="2"/>
              </a:rPr>
              <a:t>חידה שלישית</a:t>
            </a:r>
            <a:endParaRPr kumimoji="0" lang="he-IL" altLang="en-US" sz="1800" b="0" i="0" u="none" strike="noStrike" kern="1200" cap="none" spc="0" normalizeH="0" baseline="0" noProof="0">
              <a:solidFill>
                <a:schemeClr val="accent4">
                  <a:lumMod val="75000"/>
                </a:schemeClr>
              </a:solidFill>
              <a:uLnTx/>
              <a:uFillTx/>
              <a:latin typeface="Guttman Miryam" pitchFamily="2" charset="-79"/>
              <a:cs typeface="Guttman Miryam" panose="02010301010101010101" pitchFamily="2" charset="-79"/>
            </a:endParaRPr>
          </a:p>
        </p:txBody>
      </p:sp>
      <p:pic>
        <p:nvPicPr>
          <p:cNvPr id="28675" name="תמונה 6"/>
          <p:cNvPicPr>
            <a:picLocks noChangeAspect="1"/>
          </p:cNvPicPr>
          <p:nvPr/>
        </p:nvPicPr>
        <p:blipFill>
          <a:blip r:embed="rId2"/>
          <a:stretch>
            <a:fillRect/>
          </a:stretch>
        </p:blipFill>
        <p:spPr>
          <a:xfrm rot="1380000">
            <a:off x="5865813" y="1736725"/>
            <a:ext cx="1895475" cy="1738313"/>
          </a:xfrm>
          <a:prstGeom prst="rect">
            <a:avLst/>
          </a:prstGeom>
          <a:noFill/>
          <a:ln cap="flat">
            <a:noFill/>
            <a:prstDash val="solid"/>
            <a:round/>
            <a:headEnd type="none" w="med" len="med"/>
            <a:tailEnd type="none" w="med" len="med"/>
          </a:ln>
        </p:spPr>
      </p:pic>
      <p:pic>
        <p:nvPicPr>
          <p:cNvPr id="28676" name="תמונה 7"/>
          <p:cNvPicPr>
            <a:picLocks noChangeAspect="1"/>
          </p:cNvPicPr>
          <p:nvPr/>
        </p:nvPicPr>
        <p:blipFill>
          <a:blip r:embed="rId3"/>
          <a:stretch>
            <a:fillRect/>
          </a:stretch>
        </p:blipFill>
        <p:spPr>
          <a:xfrm rot="20280000">
            <a:off x="820738" y="2768600"/>
            <a:ext cx="4765675" cy="2279650"/>
          </a:xfrm>
          <a:prstGeom prst="rect">
            <a:avLst/>
          </a:prstGeom>
          <a:noFill/>
          <a:ln cap="flat">
            <a:noFill/>
            <a:prstDash val="solid"/>
            <a:round/>
            <a:headEnd type="none" w="med" len="med"/>
            <a:tailEnd type="none" w="med" len="med"/>
          </a:ln>
        </p:spPr>
      </p:pic>
      <p:pic>
        <p:nvPicPr>
          <p:cNvPr id="28677" name="תמונה 8"/>
          <p:cNvPicPr>
            <a:picLocks noChangeAspect="1"/>
          </p:cNvPicPr>
          <p:nvPr/>
        </p:nvPicPr>
        <p:blipFill>
          <a:blip r:embed="rId4"/>
          <a:stretch>
            <a:fillRect/>
          </a:stretch>
        </p:blipFill>
        <p:spPr>
          <a:xfrm rot="1080000" flipH="1">
            <a:off x="8829675" y="2892425"/>
            <a:ext cx="2254250" cy="2365375"/>
          </a:xfrm>
          <a:prstGeom prst="rect">
            <a:avLst/>
          </a:prstGeom>
          <a:noFill/>
          <a:ln cap="flat">
            <a:noFill/>
            <a:prstDash val="solid"/>
            <a:round/>
            <a:headEnd type="none" w="med" len="med"/>
            <a:tailEnd type="none" w="med" len="med"/>
          </a:ln>
        </p:spPr>
      </p:pic>
      <p:sp>
        <p:nvSpPr>
          <p:cNvPr id="28678" name="אליפסה 13"/>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79" name="אליפסה 14"/>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80" name="אליפסה 15"/>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81" name="אליפסה 16"/>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82" name="אליפסה 17"/>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83" name="אליפסה 18"/>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84" name="אליפסה 19"/>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85" name="אליפסה 20"/>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86" name="אליפסה 21"/>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87" name="אליפסה 22"/>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88" name="אליפסה 23"/>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89" name="אליפסה 24"/>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90" name="אליפסה 25"/>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91" name="אליפסה 26"/>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92" name="אליפסה 27"/>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93" name="אליפסה 28"/>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94" name="אליפסה 29"/>
          <p:cNvSpPr/>
          <p:nvPr/>
        </p:nvSpPr>
        <p:spPr>
          <a:xfrm>
            <a:off x="5397500"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95" name="אליפסה 30"/>
          <p:cNvSpPr/>
          <p:nvPr/>
        </p:nvSpPr>
        <p:spPr>
          <a:xfrm>
            <a:off x="5380038"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96" name="אליפסה 31"/>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97" name="אליפסה 32"/>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98" name="אליפסה 33"/>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699" name="אליפסה 34"/>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700" name="אליפסה 35"/>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701" name="אליפסה 36"/>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702" name="אליפסה 37"/>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703" name="אליפסה 38"/>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704" name="אליפסה 39"/>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705" name="אליפסה 40"/>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706" name="אליפסה 41"/>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28707" name="אליפסה 42"/>
          <p:cNvSpPr/>
          <p:nvPr/>
        </p:nvSpPr>
        <p:spPr>
          <a:xfrm>
            <a:off x="5389562" y="329723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30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29000"/>
                                  </p:stCondLst>
                                  <p:childTnLst>
                                    <p:set>
                                      <p:cBhvr>
                                        <p:cTn id="6" dur="1" fill="hold">
                                          <p:stCondLst>
                                            <p:cond delay="999"/>
                                          </p:stCondLst>
                                        </p:cTn>
                                        <p:tgtEl>
                                          <p:spTgt spid="28678"/>
                                        </p:tgtEl>
                                        <p:attrNameLst>
                                          <p:attrName>style.visibility</p:attrName>
                                        </p:attrNameLst>
                                      </p:cBhvr>
                                      <p:to>
                                        <p:strVal val="visible"/>
                                      </p:to>
                                    </p:set>
                                  </p:childTnLst>
                                </p:cTn>
                              </p:par>
                              <p:par>
                                <p:cTn id="7" presetID="1" presetClass="exit" presetSubtype="0" fill="hold" nodeType="withEffect">
                                  <p:stCondLst>
                                    <p:cond delay="30000"/>
                                  </p:stCondLst>
                                  <p:childTnLst>
                                    <p:set>
                                      <p:cBhvr>
                                        <p:cTn id="8" dur="1" fill="hold">
                                          <p:stCondLst>
                                            <p:cond delay="999"/>
                                          </p:stCondLst>
                                        </p:cTn>
                                        <p:tgtEl>
                                          <p:spTgt spid="28678"/>
                                        </p:tgtEl>
                                        <p:attrNameLst>
                                          <p:attrName>style.visibility</p:attrName>
                                        </p:attrNameLst>
                                      </p:cBhvr>
                                      <p:to>
                                        <p:strVal val="hidden"/>
                                      </p:to>
                                    </p:set>
                                  </p:childTnLst>
                                </p:cTn>
                              </p:par>
                              <p:par>
                                <p:cTn id="9" presetID="1" presetClass="entr" presetSubtype="0" fill="hold" grpId="0" nodeType="withEffect">
                                  <p:stCondLst>
                                    <p:cond delay="28000"/>
                                  </p:stCondLst>
                                  <p:childTnLst>
                                    <p:set>
                                      <p:cBhvr>
                                        <p:cTn id="10" dur="1" fill="hold">
                                          <p:stCondLst>
                                            <p:cond delay="999"/>
                                          </p:stCondLst>
                                        </p:cTn>
                                        <p:tgtEl>
                                          <p:spTgt spid="28679"/>
                                        </p:tgtEl>
                                        <p:attrNameLst>
                                          <p:attrName>style.visibility</p:attrName>
                                        </p:attrNameLst>
                                      </p:cBhvr>
                                      <p:to>
                                        <p:strVal val="visible"/>
                                      </p:to>
                                    </p:set>
                                  </p:childTnLst>
                                </p:cTn>
                              </p:par>
                              <p:par>
                                <p:cTn id="11" presetID="1" presetClass="exit" presetSubtype="0" fill="hold" nodeType="withEffect">
                                  <p:stCondLst>
                                    <p:cond delay="29000"/>
                                  </p:stCondLst>
                                  <p:childTnLst>
                                    <p:set>
                                      <p:cBhvr>
                                        <p:cTn id="12" dur="1" fill="hold">
                                          <p:stCondLst>
                                            <p:cond delay="999"/>
                                          </p:stCondLst>
                                        </p:cTn>
                                        <p:tgtEl>
                                          <p:spTgt spid="28679"/>
                                        </p:tgtEl>
                                        <p:attrNameLst>
                                          <p:attrName>style.visibility</p:attrName>
                                        </p:attrNameLst>
                                      </p:cBhvr>
                                      <p:to>
                                        <p:strVal val="hidden"/>
                                      </p:to>
                                    </p:set>
                                  </p:childTnLst>
                                </p:cTn>
                              </p:par>
                              <p:par>
                                <p:cTn id="13" presetID="1" presetClass="entr" presetSubtype="0" fill="hold" grpId="0" nodeType="withEffect">
                                  <p:stCondLst>
                                    <p:cond delay="27000"/>
                                  </p:stCondLst>
                                  <p:childTnLst>
                                    <p:set>
                                      <p:cBhvr>
                                        <p:cTn id="14" dur="1" fill="hold">
                                          <p:stCondLst>
                                            <p:cond delay="999"/>
                                          </p:stCondLst>
                                        </p:cTn>
                                        <p:tgtEl>
                                          <p:spTgt spid="28680"/>
                                        </p:tgtEl>
                                        <p:attrNameLst>
                                          <p:attrName>style.visibility</p:attrName>
                                        </p:attrNameLst>
                                      </p:cBhvr>
                                      <p:to>
                                        <p:strVal val="visible"/>
                                      </p:to>
                                    </p:set>
                                  </p:childTnLst>
                                </p:cTn>
                              </p:par>
                              <p:par>
                                <p:cTn id="15" presetID="1" presetClass="exit" presetSubtype="0" fill="hold" nodeType="withEffect">
                                  <p:stCondLst>
                                    <p:cond delay="28000"/>
                                  </p:stCondLst>
                                  <p:childTnLst>
                                    <p:set>
                                      <p:cBhvr>
                                        <p:cTn id="16" dur="1" fill="hold">
                                          <p:stCondLst>
                                            <p:cond delay="999"/>
                                          </p:stCondLst>
                                        </p:cTn>
                                        <p:tgtEl>
                                          <p:spTgt spid="28680"/>
                                        </p:tgtEl>
                                        <p:attrNameLst>
                                          <p:attrName>style.visibility</p:attrName>
                                        </p:attrNameLst>
                                      </p:cBhvr>
                                      <p:to>
                                        <p:strVal val="hidden"/>
                                      </p:to>
                                    </p:set>
                                  </p:childTnLst>
                                </p:cTn>
                              </p:par>
                              <p:par>
                                <p:cTn id="17" presetID="1" presetClass="entr" presetSubtype="0" fill="hold" grpId="0" nodeType="withEffect">
                                  <p:stCondLst>
                                    <p:cond delay="26000"/>
                                  </p:stCondLst>
                                  <p:childTnLst>
                                    <p:set>
                                      <p:cBhvr>
                                        <p:cTn id="18" dur="1" fill="hold">
                                          <p:stCondLst>
                                            <p:cond delay="999"/>
                                          </p:stCondLst>
                                        </p:cTn>
                                        <p:tgtEl>
                                          <p:spTgt spid="28681"/>
                                        </p:tgtEl>
                                        <p:attrNameLst>
                                          <p:attrName>style.visibility</p:attrName>
                                        </p:attrNameLst>
                                      </p:cBhvr>
                                      <p:to>
                                        <p:strVal val="visible"/>
                                      </p:to>
                                    </p:set>
                                  </p:childTnLst>
                                </p:cTn>
                              </p:par>
                              <p:par>
                                <p:cTn id="19" presetID="1" presetClass="exit" presetSubtype="0" fill="hold" nodeType="withEffect">
                                  <p:stCondLst>
                                    <p:cond delay="27000"/>
                                  </p:stCondLst>
                                  <p:childTnLst>
                                    <p:set>
                                      <p:cBhvr>
                                        <p:cTn id="20" dur="1" fill="hold">
                                          <p:stCondLst>
                                            <p:cond delay="999"/>
                                          </p:stCondLst>
                                        </p:cTn>
                                        <p:tgtEl>
                                          <p:spTgt spid="28681"/>
                                        </p:tgtEl>
                                        <p:attrNameLst>
                                          <p:attrName>style.visibility</p:attrName>
                                        </p:attrNameLst>
                                      </p:cBhvr>
                                      <p:to>
                                        <p:strVal val="hidden"/>
                                      </p:to>
                                    </p:set>
                                  </p:childTnLst>
                                </p:cTn>
                              </p:par>
                              <p:par>
                                <p:cTn id="21" presetID="1" presetClass="entr" presetSubtype="0" fill="hold" grpId="0" nodeType="withEffect">
                                  <p:stCondLst>
                                    <p:cond delay="25000"/>
                                  </p:stCondLst>
                                  <p:childTnLst>
                                    <p:set>
                                      <p:cBhvr>
                                        <p:cTn id="22" dur="1" fill="hold">
                                          <p:stCondLst>
                                            <p:cond delay="999"/>
                                          </p:stCondLst>
                                        </p:cTn>
                                        <p:tgtEl>
                                          <p:spTgt spid="28682"/>
                                        </p:tgtEl>
                                        <p:attrNameLst>
                                          <p:attrName>style.visibility</p:attrName>
                                        </p:attrNameLst>
                                      </p:cBhvr>
                                      <p:to>
                                        <p:strVal val="visible"/>
                                      </p:to>
                                    </p:set>
                                  </p:childTnLst>
                                </p:cTn>
                              </p:par>
                              <p:par>
                                <p:cTn id="23" presetID="1" presetClass="exit" presetSubtype="0" fill="hold" nodeType="withEffect">
                                  <p:stCondLst>
                                    <p:cond delay="26000"/>
                                  </p:stCondLst>
                                  <p:childTnLst>
                                    <p:set>
                                      <p:cBhvr>
                                        <p:cTn id="24" dur="1" fill="hold">
                                          <p:stCondLst>
                                            <p:cond delay="999"/>
                                          </p:stCondLst>
                                        </p:cTn>
                                        <p:tgtEl>
                                          <p:spTgt spid="28682"/>
                                        </p:tgtEl>
                                        <p:attrNameLst>
                                          <p:attrName>style.visibility</p:attrName>
                                        </p:attrNameLst>
                                      </p:cBhvr>
                                      <p:to>
                                        <p:strVal val="hidden"/>
                                      </p:to>
                                    </p:set>
                                  </p:childTnLst>
                                </p:cTn>
                              </p:par>
                              <p:par>
                                <p:cTn id="25" presetID="1" presetClass="entr" presetSubtype="0" fill="hold" grpId="0" nodeType="withEffect">
                                  <p:stCondLst>
                                    <p:cond delay="24000"/>
                                  </p:stCondLst>
                                  <p:childTnLst>
                                    <p:set>
                                      <p:cBhvr>
                                        <p:cTn id="26" dur="1" fill="hold">
                                          <p:stCondLst>
                                            <p:cond delay="999"/>
                                          </p:stCondLst>
                                        </p:cTn>
                                        <p:tgtEl>
                                          <p:spTgt spid="28683"/>
                                        </p:tgtEl>
                                        <p:attrNameLst>
                                          <p:attrName>style.visibility</p:attrName>
                                        </p:attrNameLst>
                                      </p:cBhvr>
                                      <p:to>
                                        <p:strVal val="visible"/>
                                      </p:to>
                                    </p:set>
                                  </p:childTnLst>
                                </p:cTn>
                              </p:par>
                              <p:par>
                                <p:cTn id="27" presetID="1" presetClass="exit" presetSubtype="0" fill="hold" nodeType="withEffect">
                                  <p:stCondLst>
                                    <p:cond delay="25000"/>
                                  </p:stCondLst>
                                  <p:childTnLst>
                                    <p:set>
                                      <p:cBhvr>
                                        <p:cTn id="28" dur="1" fill="hold">
                                          <p:stCondLst>
                                            <p:cond delay="999"/>
                                          </p:stCondLst>
                                        </p:cTn>
                                        <p:tgtEl>
                                          <p:spTgt spid="28683"/>
                                        </p:tgtEl>
                                        <p:attrNameLst>
                                          <p:attrName>style.visibility</p:attrName>
                                        </p:attrNameLst>
                                      </p:cBhvr>
                                      <p:to>
                                        <p:strVal val="hidden"/>
                                      </p:to>
                                    </p:set>
                                  </p:childTnLst>
                                </p:cTn>
                              </p:par>
                              <p:par>
                                <p:cTn id="29" presetID="1" presetClass="entr" presetSubtype="0" fill="hold" grpId="0" nodeType="withEffect">
                                  <p:stCondLst>
                                    <p:cond delay="23000"/>
                                  </p:stCondLst>
                                  <p:childTnLst>
                                    <p:set>
                                      <p:cBhvr>
                                        <p:cTn id="30" dur="1" fill="hold">
                                          <p:stCondLst>
                                            <p:cond delay="999"/>
                                          </p:stCondLst>
                                        </p:cTn>
                                        <p:tgtEl>
                                          <p:spTgt spid="28684"/>
                                        </p:tgtEl>
                                        <p:attrNameLst>
                                          <p:attrName>style.visibility</p:attrName>
                                        </p:attrNameLst>
                                      </p:cBhvr>
                                      <p:to>
                                        <p:strVal val="visible"/>
                                      </p:to>
                                    </p:set>
                                  </p:childTnLst>
                                </p:cTn>
                              </p:par>
                              <p:par>
                                <p:cTn id="31" presetID="1" presetClass="exit" presetSubtype="0" fill="hold" nodeType="withEffect">
                                  <p:stCondLst>
                                    <p:cond delay="24000"/>
                                  </p:stCondLst>
                                  <p:childTnLst>
                                    <p:set>
                                      <p:cBhvr>
                                        <p:cTn id="32" dur="1" fill="hold">
                                          <p:stCondLst>
                                            <p:cond delay="999"/>
                                          </p:stCondLst>
                                        </p:cTn>
                                        <p:tgtEl>
                                          <p:spTgt spid="28684"/>
                                        </p:tgtEl>
                                        <p:attrNameLst>
                                          <p:attrName>style.visibility</p:attrName>
                                        </p:attrNameLst>
                                      </p:cBhvr>
                                      <p:to>
                                        <p:strVal val="hidden"/>
                                      </p:to>
                                    </p:set>
                                  </p:childTnLst>
                                </p:cTn>
                              </p:par>
                              <p:par>
                                <p:cTn id="33" presetID="1" presetClass="entr" presetSubtype="0" fill="hold" grpId="0" nodeType="withEffect">
                                  <p:stCondLst>
                                    <p:cond delay="22000"/>
                                  </p:stCondLst>
                                  <p:childTnLst>
                                    <p:set>
                                      <p:cBhvr>
                                        <p:cTn id="34" dur="1" fill="hold">
                                          <p:stCondLst>
                                            <p:cond delay="999"/>
                                          </p:stCondLst>
                                        </p:cTn>
                                        <p:tgtEl>
                                          <p:spTgt spid="28685"/>
                                        </p:tgtEl>
                                        <p:attrNameLst>
                                          <p:attrName>style.visibility</p:attrName>
                                        </p:attrNameLst>
                                      </p:cBhvr>
                                      <p:to>
                                        <p:strVal val="visible"/>
                                      </p:to>
                                    </p:set>
                                  </p:childTnLst>
                                </p:cTn>
                              </p:par>
                              <p:par>
                                <p:cTn id="35" presetID="1" presetClass="exit" presetSubtype="0" fill="hold" nodeType="withEffect">
                                  <p:stCondLst>
                                    <p:cond delay="23000"/>
                                  </p:stCondLst>
                                  <p:childTnLst>
                                    <p:set>
                                      <p:cBhvr>
                                        <p:cTn id="36" dur="1" fill="hold">
                                          <p:stCondLst>
                                            <p:cond delay="999"/>
                                          </p:stCondLst>
                                        </p:cTn>
                                        <p:tgtEl>
                                          <p:spTgt spid="28685"/>
                                        </p:tgtEl>
                                        <p:attrNameLst>
                                          <p:attrName>style.visibility</p:attrName>
                                        </p:attrNameLst>
                                      </p:cBhvr>
                                      <p:to>
                                        <p:strVal val="hidden"/>
                                      </p:to>
                                    </p:set>
                                  </p:childTnLst>
                                </p:cTn>
                              </p:par>
                              <p:par>
                                <p:cTn id="37" presetID="1" presetClass="entr" presetSubtype="0" fill="hold" grpId="0" nodeType="withEffect">
                                  <p:stCondLst>
                                    <p:cond delay="21000"/>
                                  </p:stCondLst>
                                  <p:childTnLst>
                                    <p:set>
                                      <p:cBhvr>
                                        <p:cTn id="38" dur="1" fill="hold">
                                          <p:stCondLst>
                                            <p:cond delay="999"/>
                                          </p:stCondLst>
                                        </p:cTn>
                                        <p:tgtEl>
                                          <p:spTgt spid="28686"/>
                                        </p:tgtEl>
                                        <p:attrNameLst>
                                          <p:attrName>style.visibility</p:attrName>
                                        </p:attrNameLst>
                                      </p:cBhvr>
                                      <p:to>
                                        <p:strVal val="visible"/>
                                      </p:to>
                                    </p:set>
                                  </p:childTnLst>
                                </p:cTn>
                              </p:par>
                              <p:par>
                                <p:cTn id="39" presetID="1" presetClass="exit" presetSubtype="0" fill="hold" nodeType="withEffect">
                                  <p:stCondLst>
                                    <p:cond delay="22000"/>
                                  </p:stCondLst>
                                  <p:childTnLst>
                                    <p:set>
                                      <p:cBhvr>
                                        <p:cTn id="40" dur="1" fill="hold">
                                          <p:stCondLst>
                                            <p:cond delay="999"/>
                                          </p:stCondLst>
                                        </p:cTn>
                                        <p:tgtEl>
                                          <p:spTgt spid="28686"/>
                                        </p:tgtEl>
                                        <p:attrNameLst>
                                          <p:attrName>style.visibility</p:attrName>
                                        </p:attrNameLst>
                                      </p:cBhvr>
                                      <p:to>
                                        <p:strVal val="hidden"/>
                                      </p:to>
                                    </p:set>
                                  </p:childTnLst>
                                </p:cTn>
                              </p:par>
                              <p:par>
                                <p:cTn id="41" presetID="1" presetClass="entr" presetSubtype="0" fill="hold" grpId="0" nodeType="withEffect">
                                  <p:stCondLst>
                                    <p:cond delay="20000"/>
                                  </p:stCondLst>
                                  <p:childTnLst>
                                    <p:set>
                                      <p:cBhvr>
                                        <p:cTn id="42" dur="1" fill="hold">
                                          <p:stCondLst>
                                            <p:cond delay="999"/>
                                          </p:stCondLst>
                                        </p:cTn>
                                        <p:tgtEl>
                                          <p:spTgt spid="28687"/>
                                        </p:tgtEl>
                                        <p:attrNameLst>
                                          <p:attrName>style.visibility</p:attrName>
                                        </p:attrNameLst>
                                      </p:cBhvr>
                                      <p:to>
                                        <p:strVal val="visible"/>
                                      </p:to>
                                    </p:set>
                                  </p:childTnLst>
                                </p:cTn>
                              </p:par>
                              <p:par>
                                <p:cTn id="43" presetID="1" presetClass="exit" presetSubtype="0" fill="hold" nodeType="withEffect">
                                  <p:stCondLst>
                                    <p:cond delay="21000"/>
                                  </p:stCondLst>
                                  <p:childTnLst>
                                    <p:set>
                                      <p:cBhvr>
                                        <p:cTn id="44" dur="1" fill="hold">
                                          <p:stCondLst>
                                            <p:cond delay="999"/>
                                          </p:stCondLst>
                                        </p:cTn>
                                        <p:tgtEl>
                                          <p:spTgt spid="28687"/>
                                        </p:tgtEl>
                                        <p:attrNameLst>
                                          <p:attrName>style.visibility</p:attrName>
                                        </p:attrNameLst>
                                      </p:cBhvr>
                                      <p:to>
                                        <p:strVal val="hidden"/>
                                      </p:to>
                                    </p:set>
                                  </p:childTnLst>
                                </p:cTn>
                              </p:par>
                              <p:par>
                                <p:cTn id="45" presetID="1" presetClass="entr" presetSubtype="0" fill="hold" grpId="0" nodeType="withEffect">
                                  <p:stCondLst>
                                    <p:cond delay="19000"/>
                                  </p:stCondLst>
                                  <p:childTnLst>
                                    <p:set>
                                      <p:cBhvr>
                                        <p:cTn id="46" dur="1" fill="hold">
                                          <p:stCondLst>
                                            <p:cond delay="999"/>
                                          </p:stCondLst>
                                        </p:cTn>
                                        <p:tgtEl>
                                          <p:spTgt spid="28688"/>
                                        </p:tgtEl>
                                        <p:attrNameLst>
                                          <p:attrName>style.visibility</p:attrName>
                                        </p:attrNameLst>
                                      </p:cBhvr>
                                      <p:to>
                                        <p:strVal val="visible"/>
                                      </p:to>
                                    </p:set>
                                  </p:childTnLst>
                                </p:cTn>
                              </p:par>
                              <p:par>
                                <p:cTn id="47" presetID="1" presetClass="exit" presetSubtype="0" fill="hold" nodeType="withEffect">
                                  <p:stCondLst>
                                    <p:cond delay="20000"/>
                                  </p:stCondLst>
                                  <p:childTnLst>
                                    <p:set>
                                      <p:cBhvr>
                                        <p:cTn id="48" dur="1" fill="hold">
                                          <p:stCondLst>
                                            <p:cond delay="999"/>
                                          </p:stCondLst>
                                        </p:cTn>
                                        <p:tgtEl>
                                          <p:spTgt spid="28688"/>
                                        </p:tgtEl>
                                        <p:attrNameLst>
                                          <p:attrName>style.visibility</p:attrName>
                                        </p:attrNameLst>
                                      </p:cBhvr>
                                      <p:to>
                                        <p:strVal val="hidden"/>
                                      </p:to>
                                    </p:set>
                                  </p:childTnLst>
                                </p:cTn>
                              </p:par>
                              <p:par>
                                <p:cTn id="49" presetID="1" presetClass="entr" presetSubtype="0" fill="hold" grpId="0" nodeType="withEffect">
                                  <p:stCondLst>
                                    <p:cond delay="18000"/>
                                  </p:stCondLst>
                                  <p:childTnLst>
                                    <p:set>
                                      <p:cBhvr>
                                        <p:cTn id="50" dur="1" fill="hold">
                                          <p:stCondLst>
                                            <p:cond delay="999"/>
                                          </p:stCondLst>
                                        </p:cTn>
                                        <p:tgtEl>
                                          <p:spTgt spid="28689"/>
                                        </p:tgtEl>
                                        <p:attrNameLst>
                                          <p:attrName>style.visibility</p:attrName>
                                        </p:attrNameLst>
                                      </p:cBhvr>
                                      <p:to>
                                        <p:strVal val="visible"/>
                                      </p:to>
                                    </p:set>
                                  </p:childTnLst>
                                </p:cTn>
                              </p:par>
                              <p:par>
                                <p:cTn id="51" presetID="1" presetClass="exit" presetSubtype="0" fill="hold" nodeType="withEffect">
                                  <p:stCondLst>
                                    <p:cond delay="19000"/>
                                  </p:stCondLst>
                                  <p:childTnLst>
                                    <p:set>
                                      <p:cBhvr>
                                        <p:cTn id="52" dur="1" fill="hold">
                                          <p:stCondLst>
                                            <p:cond delay="999"/>
                                          </p:stCondLst>
                                        </p:cTn>
                                        <p:tgtEl>
                                          <p:spTgt spid="28689"/>
                                        </p:tgtEl>
                                        <p:attrNameLst>
                                          <p:attrName>style.visibility</p:attrName>
                                        </p:attrNameLst>
                                      </p:cBhvr>
                                      <p:to>
                                        <p:strVal val="hidden"/>
                                      </p:to>
                                    </p:set>
                                  </p:childTnLst>
                                </p:cTn>
                              </p:par>
                              <p:par>
                                <p:cTn id="53" presetID="1" presetClass="entr" presetSubtype="0" fill="hold" grpId="0" nodeType="withEffect">
                                  <p:stCondLst>
                                    <p:cond delay="17000"/>
                                  </p:stCondLst>
                                  <p:childTnLst>
                                    <p:set>
                                      <p:cBhvr>
                                        <p:cTn id="54" dur="1" fill="hold">
                                          <p:stCondLst>
                                            <p:cond delay="999"/>
                                          </p:stCondLst>
                                        </p:cTn>
                                        <p:tgtEl>
                                          <p:spTgt spid="28690"/>
                                        </p:tgtEl>
                                        <p:attrNameLst>
                                          <p:attrName>style.visibility</p:attrName>
                                        </p:attrNameLst>
                                      </p:cBhvr>
                                      <p:to>
                                        <p:strVal val="visible"/>
                                      </p:to>
                                    </p:set>
                                  </p:childTnLst>
                                </p:cTn>
                              </p:par>
                              <p:par>
                                <p:cTn id="55" presetID="1" presetClass="exit" presetSubtype="0" fill="hold" nodeType="withEffect">
                                  <p:stCondLst>
                                    <p:cond delay="18000"/>
                                  </p:stCondLst>
                                  <p:childTnLst>
                                    <p:set>
                                      <p:cBhvr>
                                        <p:cTn id="56" dur="1" fill="hold">
                                          <p:stCondLst>
                                            <p:cond delay="999"/>
                                          </p:stCondLst>
                                        </p:cTn>
                                        <p:tgtEl>
                                          <p:spTgt spid="28690"/>
                                        </p:tgtEl>
                                        <p:attrNameLst>
                                          <p:attrName>style.visibility</p:attrName>
                                        </p:attrNameLst>
                                      </p:cBhvr>
                                      <p:to>
                                        <p:strVal val="hidden"/>
                                      </p:to>
                                    </p:set>
                                  </p:childTnLst>
                                </p:cTn>
                              </p:par>
                              <p:par>
                                <p:cTn id="57" presetID="1" presetClass="entr" presetSubtype="0" fill="hold" grpId="0" nodeType="withEffect">
                                  <p:stCondLst>
                                    <p:cond delay="16000"/>
                                  </p:stCondLst>
                                  <p:childTnLst>
                                    <p:set>
                                      <p:cBhvr>
                                        <p:cTn id="58" dur="1" fill="hold">
                                          <p:stCondLst>
                                            <p:cond delay="999"/>
                                          </p:stCondLst>
                                        </p:cTn>
                                        <p:tgtEl>
                                          <p:spTgt spid="28691"/>
                                        </p:tgtEl>
                                        <p:attrNameLst>
                                          <p:attrName>style.visibility</p:attrName>
                                        </p:attrNameLst>
                                      </p:cBhvr>
                                      <p:to>
                                        <p:strVal val="visible"/>
                                      </p:to>
                                    </p:set>
                                  </p:childTnLst>
                                </p:cTn>
                              </p:par>
                              <p:par>
                                <p:cTn id="59" presetID="1" presetClass="exit" presetSubtype="0" fill="hold" nodeType="withEffect">
                                  <p:stCondLst>
                                    <p:cond delay="17000"/>
                                  </p:stCondLst>
                                  <p:childTnLst>
                                    <p:set>
                                      <p:cBhvr>
                                        <p:cTn id="60" dur="1" fill="hold">
                                          <p:stCondLst>
                                            <p:cond delay="999"/>
                                          </p:stCondLst>
                                        </p:cTn>
                                        <p:tgtEl>
                                          <p:spTgt spid="28691"/>
                                        </p:tgtEl>
                                        <p:attrNameLst>
                                          <p:attrName>style.visibility</p:attrName>
                                        </p:attrNameLst>
                                      </p:cBhvr>
                                      <p:to>
                                        <p:strVal val="hidden"/>
                                      </p:to>
                                    </p:set>
                                  </p:childTnLst>
                                </p:cTn>
                              </p:par>
                              <p:par>
                                <p:cTn id="61" presetID="1" presetClass="entr" presetSubtype="0" fill="hold" grpId="0" nodeType="withEffect">
                                  <p:stCondLst>
                                    <p:cond delay="15000"/>
                                  </p:stCondLst>
                                  <p:childTnLst>
                                    <p:set>
                                      <p:cBhvr>
                                        <p:cTn id="62" dur="1" fill="hold">
                                          <p:stCondLst>
                                            <p:cond delay="999"/>
                                          </p:stCondLst>
                                        </p:cTn>
                                        <p:tgtEl>
                                          <p:spTgt spid="28692"/>
                                        </p:tgtEl>
                                        <p:attrNameLst>
                                          <p:attrName>style.visibility</p:attrName>
                                        </p:attrNameLst>
                                      </p:cBhvr>
                                      <p:to>
                                        <p:strVal val="visible"/>
                                      </p:to>
                                    </p:set>
                                  </p:childTnLst>
                                </p:cTn>
                              </p:par>
                              <p:par>
                                <p:cTn id="63" presetID="1" presetClass="exit" presetSubtype="0" fill="hold" nodeType="withEffect">
                                  <p:stCondLst>
                                    <p:cond delay="16000"/>
                                  </p:stCondLst>
                                  <p:childTnLst>
                                    <p:set>
                                      <p:cBhvr>
                                        <p:cTn id="64" dur="1" fill="hold">
                                          <p:stCondLst>
                                            <p:cond delay="999"/>
                                          </p:stCondLst>
                                        </p:cTn>
                                        <p:tgtEl>
                                          <p:spTgt spid="28692"/>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999"/>
                                          </p:stCondLst>
                                        </p:cTn>
                                        <p:tgtEl>
                                          <p:spTgt spid="28693"/>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999"/>
                                          </p:stCondLst>
                                        </p:cTn>
                                        <p:tgtEl>
                                          <p:spTgt spid="28693"/>
                                        </p:tgtEl>
                                        <p:attrNameLst>
                                          <p:attrName>style.visibility</p:attrName>
                                        </p:attrNameLst>
                                      </p:cBhvr>
                                      <p:to>
                                        <p:strVal val="hidden"/>
                                      </p:to>
                                    </p:set>
                                  </p:childTnLst>
                                </p:cTn>
                              </p:par>
                              <p:par>
                                <p:cTn id="69" presetID="1" presetClass="entr" presetSubtype="0" fill="hold" grpId="0" nodeType="withEffect">
                                  <p:stCondLst>
                                    <p:cond delay="13000"/>
                                  </p:stCondLst>
                                  <p:childTnLst>
                                    <p:set>
                                      <p:cBhvr>
                                        <p:cTn id="70" dur="1" fill="hold">
                                          <p:stCondLst>
                                            <p:cond delay="999"/>
                                          </p:stCondLst>
                                        </p:cTn>
                                        <p:tgtEl>
                                          <p:spTgt spid="28694"/>
                                        </p:tgtEl>
                                        <p:attrNameLst>
                                          <p:attrName>style.visibility</p:attrName>
                                        </p:attrNameLst>
                                      </p:cBhvr>
                                      <p:to>
                                        <p:strVal val="visible"/>
                                      </p:to>
                                    </p:set>
                                  </p:childTnLst>
                                </p:cTn>
                              </p:par>
                              <p:par>
                                <p:cTn id="71" presetID="1" presetClass="exit" presetSubtype="0" fill="hold" nodeType="withEffect">
                                  <p:stCondLst>
                                    <p:cond delay="14000"/>
                                  </p:stCondLst>
                                  <p:childTnLst>
                                    <p:set>
                                      <p:cBhvr>
                                        <p:cTn id="72" dur="1" fill="hold">
                                          <p:stCondLst>
                                            <p:cond delay="999"/>
                                          </p:stCondLst>
                                        </p:cTn>
                                        <p:tgtEl>
                                          <p:spTgt spid="28694"/>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999"/>
                                          </p:stCondLst>
                                        </p:cTn>
                                        <p:tgtEl>
                                          <p:spTgt spid="28695"/>
                                        </p:tgtEl>
                                        <p:attrNameLst>
                                          <p:attrName>style.visibility</p:attrName>
                                        </p:attrNameLst>
                                      </p:cBhvr>
                                      <p:to>
                                        <p:strVal val="visible"/>
                                      </p:to>
                                    </p:set>
                                  </p:childTnLst>
                                </p:cTn>
                              </p:par>
                              <p:par>
                                <p:cTn id="75" presetID="1" presetClass="exit" presetSubtype="0" fill="hold" nodeType="withEffect">
                                  <p:stCondLst>
                                    <p:cond delay="13000"/>
                                  </p:stCondLst>
                                  <p:childTnLst>
                                    <p:set>
                                      <p:cBhvr>
                                        <p:cTn id="76" dur="1" fill="hold">
                                          <p:stCondLst>
                                            <p:cond delay="999"/>
                                          </p:stCondLst>
                                        </p:cTn>
                                        <p:tgtEl>
                                          <p:spTgt spid="28695"/>
                                        </p:tgtEl>
                                        <p:attrNameLst>
                                          <p:attrName>style.visibility</p:attrName>
                                        </p:attrNameLst>
                                      </p:cBhvr>
                                      <p:to>
                                        <p:strVal val="hidden"/>
                                      </p:to>
                                    </p:set>
                                  </p:childTnLst>
                                </p:cTn>
                              </p:par>
                              <p:par>
                                <p:cTn id="77" presetID="1" presetClass="entr" presetSubtype="0" fill="hold" grpId="0" nodeType="withEffect">
                                  <p:stCondLst>
                                    <p:cond delay="11000"/>
                                  </p:stCondLst>
                                  <p:childTnLst>
                                    <p:set>
                                      <p:cBhvr>
                                        <p:cTn id="78" dur="1" fill="hold">
                                          <p:stCondLst>
                                            <p:cond delay="999"/>
                                          </p:stCondLst>
                                        </p:cTn>
                                        <p:tgtEl>
                                          <p:spTgt spid="28696"/>
                                        </p:tgtEl>
                                        <p:attrNameLst>
                                          <p:attrName>style.visibility</p:attrName>
                                        </p:attrNameLst>
                                      </p:cBhvr>
                                      <p:to>
                                        <p:strVal val="visible"/>
                                      </p:to>
                                    </p:set>
                                  </p:childTnLst>
                                </p:cTn>
                              </p:par>
                              <p:par>
                                <p:cTn id="79" presetID="1" presetClass="exit" presetSubtype="0" fill="hold" nodeType="withEffect">
                                  <p:stCondLst>
                                    <p:cond delay="12000"/>
                                  </p:stCondLst>
                                  <p:childTnLst>
                                    <p:set>
                                      <p:cBhvr>
                                        <p:cTn id="80" dur="1" fill="hold">
                                          <p:stCondLst>
                                            <p:cond delay="999"/>
                                          </p:stCondLst>
                                        </p:cTn>
                                        <p:tgtEl>
                                          <p:spTgt spid="28696"/>
                                        </p:tgtEl>
                                        <p:attrNameLst>
                                          <p:attrName>style.visibility</p:attrName>
                                        </p:attrNameLst>
                                      </p:cBhvr>
                                      <p:to>
                                        <p:strVal val="hidden"/>
                                      </p:to>
                                    </p:set>
                                  </p:childTnLst>
                                </p:cTn>
                              </p:par>
                              <p:par>
                                <p:cTn id="81" presetID="1" presetClass="entr" presetSubtype="0" fill="hold" grpId="0" nodeType="withEffect">
                                  <p:stCondLst>
                                    <p:cond delay="10000"/>
                                  </p:stCondLst>
                                  <p:childTnLst>
                                    <p:set>
                                      <p:cBhvr>
                                        <p:cTn id="82" dur="1" fill="hold">
                                          <p:stCondLst>
                                            <p:cond delay="999"/>
                                          </p:stCondLst>
                                        </p:cTn>
                                        <p:tgtEl>
                                          <p:spTgt spid="28697"/>
                                        </p:tgtEl>
                                        <p:attrNameLst>
                                          <p:attrName>style.visibility</p:attrName>
                                        </p:attrNameLst>
                                      </p:cBhvr>
                                      <p:to>
                                        <p:strVal val="visible"/>
                                      </p:to>
                                    </p:set>
                                  </p:childTnLst>
                                </p:cTn>
                              </p:par>
                              <p:par>
                                <p:cTn id="83" presetID="1" presetClass="exit" presetSubtype="0" fill="hold" nodeType="withEffect">
                                  <p:stCondLst>
                                    <p:cond delay="11000"/>
                                  </p:stCondLst>
                                  <p:childTnLst>
                                    <p:set>
                                      <p:cBhvr>
                                        <p:cTn id="84" dur="1" fill="hold">
                                          <p:stCondLst>
                                            <p:cond delay="999"/>
                                          </p:stCondLst>
                                        </p:cTn>
                                        <p:tgtEl>
                                          <p:spTgt spid="28697"/>
                                        </p:tgtEl>
                                        <p:attrNameLst>
                                          <p:attrName>style.visibility</p:attrName>
                                        </p:attrNameLst>
                                      </p:cBhvr>
                                      <p:to>
                                        <p:strVal val="hidden"/>
                                      </p:to>
                                    </p:set>
                                  </p:childTnLst>
                                </p:cTn>
                              </p:par>
                              <p:par>
                                <p:cTn id="85" presetID="1" presetClass="entr" presetSubtype="0" fill="hold" grpId="0" nodeType="withEffect">
                                  <p:stCondLst>
                                    <p:cond delay="9000"/>
                                  </p:stCondLst>
                                  <p:childTnLst>
                                    <p:set>
                                      <p:cBhvr>
                                        <p:cTn id="86" dur="1" fill="hold">
                                          <p:stCondLst>
                                            <p:cond delay="999"/>
                                          </p:stCondLst>
                                        </p:cTn>
                                        <p:tgtEl>
                                          <p:spTgt spid="28698"/>
                                        </p:tgtEl>
                                        <p:attrNameLst>
                                          <p:attrName>style.visibility</p:attrName>
                                        </p:attrNameLst>
                                      </p:cBhvr>
                                      <p:to>
                                        <p:strVal val="visible"/>
                                      </p:to>
                                    </p:set>
                                  </p:childTnLst>
                                </p:cTn>
                              </p:par>
                              <p:par>
                                <p:cTn id="87" presetID="1" presetClass="exit" presetSubtype="0" fill="hold" nodeType="withEffect">
                                  <p:stCondLst>
                                    <p:cond delay="10000"/>
                                  </p:stCondLst>
                                  <p:childTnLst>
                                    <p:set>
                                      <p:cBhvr>
                                        <p:cTn id="88" dur="1" fill="hold">
                                          <p:stCondLst>
                                            <p:cond delay="999"/>
                                          </p:stCondLst>
                                        </p:cTn>
                                        <p:tgtEl>
                                          <p:spTgt spid="28698"/>
                                        </p:tgtEl>
                                        <p:attrNameLst>
                                          <p:attrName>style.visibility</p:attrName>
                                        </p:attrNameLst>
                                      </p:cBhvr>
                                      <p:to>
                                        <p:strVal val="hidden"/>
                                      </p:to>
                                    </p:set>
                                  </p:childTnLst>
                                </p:cTn>
                              </p:par>
                              <p:par>
                                <p:cTn id="89" presetID="1" presetClass="entr" presetSubtype="0" fill="hold" grpId="0" nodeType="withEffect">
                                  <p:stCondLst>
                                    <p:cond delay="8000"/>
                                  </p:stCondLst>
                                  <p:childTnLst>
                                    <p:set>
                                      <p:cBhvr>
                                        <p:cTn id="90" dur="1" fill="hold">
                                          <p:stCondLst>
                                            <p:cond delay="999"/>
                                          </p:stCondLst>
                                        </p:cTn>
                                        <p:tgtEl>
                                          <p:spTgt spid="28699"/>
                                        </p:tgtEl>
                                        <p:attrNameLst>
                                          <p:attrName>style.visibility</p:attrName>
                                        </p:attrNameLst>
                                      </p:cBhvr>
                                      <p:to>
                                        <p:strVal val="visible"/>
                                      </p:to>
                                    </p:set>
                                  </p:childTnLst>
                                </p:cTn>
                              </p:par>
                              <p:par>
                                <p:cTn id="91" presetID="1" presetClass="exit" presetSubtype="0" fill="hold" nodeType="withEffect">
                                  <p:stCondLst>
                                    <p:cond delay="9000"/>
                                  </p:stCondLst>
                                  <p:childTnLst>
                                    <p:set>
                                      <p:cBhvr>
                                        <p:cTn id="92" dur="1" fill="hold">
                                          <p:stCondLst>
                                            <p:cond delay="999"/>
                                          </p:stCondLst>
                                        </p:cTn>
                                        <p:tgtEl>
                                          <p:spTgt spid="28699"/>
                                        </p:tgtEl>
                                        <p:attrNameLst>
                                          <p:attrName>style.visibility</p:attrName>
                                        </p:attrNameLst>
                                      </p:cBhvr>
                                      <p:to>
                                        <p:strVal val="hidden"/>
                                      </p:to>
                                    </p:set>
                                  </p:childTnLst>
                                </p:cTn>
                              </p:par>
                              <p:par>
                                <p:cTn id="93" presetID="1" presetClass="entr" presetSubtype="0" fill="hold" grpId="0" nodeType="withEffect">
                                  <p:stCondLst>
                                    <p:cond delay="7000"/>
                                  </p:stCondLst>
                                  <p:childTnLst>
                                    <p:set>
                                      <p:cBhvr>
                                        <p:cTn id="94" dur="1" fill="hold">
                                          <p:stCondLst>
                                            <p:cond delay="999"/>
                                          </p:stCondLst>
                                        </p:cTn>
                                        <p:tgtEl>
                                          <p:spTgt spid="28700"/>
                                        </p:tgtEl>
                                        <p:attrNameLst>
                                          <p:attrName>style.visibility</p:attrName>
                                        </p:attrNameLst>
                                      </p:cBhvr>
                                      <p:to>
                                        <p:strVal val="visible"/>
                                      </p:to>
                                    </p:set>
                                  </p:childTnLst>
                                </p:cTn>
                              </p:par>
                              <p:par>
                                <p:cTn id="95" presetID="1" presetClass="exit" presetSubtype="0" fill="hold" nodeType="withEffect">
                                  <p:stCondLst>
                                    <p:cond delay="8000"/>
                                  </p:stCondLst>
                                  <p:childTnLst>
                                    <p:set>
                                      <p:cBhvr>
                                        <p:cTn id="96" dur="1" fill="hold">
                                          <p:stCondLst>
                                            <p:cond delay="999"/>
                                          </p:stCondLst>
                                        </p:cTn>
                                        <p:tgtEl>
                                          <p:spTgt spid="28700"/>
                                        </p:tgtEl>
                                        <p:attrNameLst>
                                          <p:attrName>style.visibility</p:attrName>
                                        </p:attrNameLst>
                                      </p:cBhvr>
                                      <p:to>
                                        <p:strVal val="hidden"/>
                                      </p:to>
                                    </p:set>
                                  </p:childTnLst>
                                </p:cTn>
                              </p:par>
                              <p:par>
                                <p:cTn id="97" presetID="1" presetClass="entr" presetSubtype="0" fill="hold" grpId="0" nodeType="withEffect">
                                  <p:stCondLst>
                                    <p:cond delay="6000"/>
                                  </p:stCondLst>
                                  <p:childTnLst>
                                    <p:set>
                                      <p:cBhvr>
                                        <p:cTn id="98" dur="1" fill="hold">
                                          <p:stCondLst>
                                            <p:cond delay="999"/>
                                          </p:stCondLst>
                                        </p:cTn>
                                        <p:tgtEl>
                                          <p:spTgt spid="28701"/>
                                        </p:tgtEl>
                                        <p:attrNameLst>
                                          <p:attrName>style.visibility</p:attrName>
                                        </p:attrNameLst>
                                      </p:cBhvr>
                                      <p:to>
                                        <p:strVal val="visible"/>
                                      </p:to>
                                    </p:set>
                                  </p:childTnLst>
                                </p:cTn>
                              </p:par>
                              <p:par>
                                <p:cTn id="99" presetID="1" presetClass="exit" presetSubtype="0" fill="hold" nodeType="withEffect">
                                  <p:stCondLst>
                                    <p:cond delay="7000"/>
                                  </p:stCondLst>
                                  <p:childTnLst>
                                    <p:set>
                                      <p:cBhvr>
                                        <p:cTn id="100" dur="1" fill="hold">
                                          <p:stCondLst>
                                            <p:cond delay="999"/>
                                          </p:stCondLst>
                                        </p:cTn>
                                        <p:tgtEl>
                                          <p:spTgt spid="28701"/>
                                        </p:tgtEl>
                                        <p:attrNameLst>
                                          <p:attrName>style.visibility</p:attrName>
                                        </p:attrNameLst>
                                      </p:cBhvr>
                                      <p:to>
                                        <p:strVal val="hidden"/>
                                      </p:to>
                                    </p:set>
                                  </p:childTnLst>
                                </p:cTn>
                              </p:par>
                              <p:par>
                                <p:cTn id="101" presetID="1" presetClass="entr" presetSubtype="0" fill="hold" grpId="0" nodeType="withEffect">
                                  <p:stCondLst>
                                    <p:cond delay="5000"/>
                                  </p:stCondLst>
                                  <p:childTnLst>
                                    <p:set>
                                      <p:cBhvr>
                                        <p:cTn id="102" dur="1" fill="hold">
                                          <p:stCondLst>
                                            <p:cond delay="999"/>
                                          </p:stCondLst>
                                        </p:cTn>
                                        <p:tgtEl>
                                          <p:spTgt spid="28702"/>
                                        </p:tgtEl>
                                        <p:attrNameLst>
                                          <p:attrName>style.visibility</p:attrName>
                                        </p:attrNameLst>
                                      </p:cBhvr>
                                      <p:to>
                                        <p:strVal val="visible"/>
                                      </p:to>
                                    </p:set>
                                  </p:childTnLst>
                                </p:cTn>
                              </p:par>
                              <p:par>
                                <p:cTn id="103" presetID="1" presetClass="exit" presetSubtype="0" fill="hold" nodeType="withEffect">
                                  <p:stCondLst>
                                    <p:cond delay="6000"/>
                                  </p:stCondLst>
                                  <p:childTnLst>
                                    <p:set>
                                      <p:cBhvr>
                                        <p:cTn id="104" dur="1" fill="hold">
                                          <p:stCondLst>
                                            <p:cond delay="999"/>
                                          </p:stCondLst>
                                        </p:cTn>
                                        <p:tgtEl>
                                          <p:spTgt spid="28702"/>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999"/>
                                          </p:stCondLst>
                                        </p:cTn>
                                        <p:tgtEl>
                                          <p:spTgt spid="28703"/>
                                        </p:tgtEl>
                                        <p:attrNameLst>
                                          <p:attrName>style.visibility</p:attrName>
                                        </p:attrNameLst>
                                      </p:cBhvr>
                                      <p:to>
                                        <p:strVal val="visible"/>
                                      </p:to>
                                    </p:set>
                                  </p:childTnLst>
                                </p:cTn>
                              </p:par>
                              <p:par>
                                <p:cTn id="107" presetID="1" presetClass="exit" presetSubtype="0" fill="hold" nodeType="withEffect">
                                  <p:stCondLst>
                                    <p:cond delay="5000"/>
                                  </p:stCondLst>
                                  <p:childTnLst>
                                    <p:set>
                                      <p:cBhvr>
                                        <p:cTn id="108" dur="1" fill="hold">
                                          <p:stCondLst>
                                            <p:cond delay="999"/>
                                          </p:stCondLst>
                                        </p:cTn>
                                        <p:tgtEl>
                                          <p:spTgt spid="28703"/>
                                        </p:tgtEl>
                                        <p:attrNameLst>
                                          <p:attrName>style.visibility</p:attrName>
                                        </p:attrNameLst>
                                      </p:cBhvr>
                                      <p:to>
                                        <p:strVal val="hidden"/>
                                      </p:to>
                                    </p:set>
                                  </p:childTnLst>
                                </p:cTn>
                              </p:par>
                              <p:par>
                                <p:cTn id="109" presetID="1" presetClass="entr" presetSubtype="0" fill="hold" grpId="0" nodeType="withEffect">
                                  <p:stCondLst>
                                    <p:cond delay="3000"/>
                                  </p:stCondLst>
                                  <p:childTnLst>
                                    <p:set>
                                      <p:cBhvr>
                                        <p:cTn id="110" dur="1" fill="hold">
                                          <p:stCondLst>
                                            <p:cond delay="999"/>
                                          </p:stCondLst>
                                        </p:cTn>
                                        <p:tgtEl>
                                          <p:spTgt spid="28704"/>
                                        </p:tgtEl>
                                        <p:attrNameLst>
                                          <p:attrName>style.visibility</p:attrName>
                                        </p:attrNameLst>
                                      </p:cBhvr>
                                      <p:to>
                                        <p:strVal val="visible"/>
                                      </p:to>
                                    </p:set>
                                  </p:childTnLst>
                                </p:cTn>
                              </p:par>
                              <p:par>
                                <p:cTn id="111" presetID="1" presetClass="exit" presetSubtype="0" fill="hold" nodeType="withEffect">
                                  <p:stCondLst>
                                    <p:cond delay="4000"/>
                                  </p:stCondLst>
                                  <p:childTnLst>
                                    <p:set>
                                      <p:cBhvr>
                                        <p:cTn id="112" dur="1" fill="hold">
                                          <p:stCondLst>
                                            <p:cond delay="999"/>
                                          </p:stCondLst>
                                        </p:cTn>
                                        <p:tgtEl>
                                          <p:spTgt spid="28704"/>
                                        </p:tgtEl>
                                        <p:attrNameLst>
                                          <p:attrName>style.visibility</p:attrName>
                                        </p:attrNameLst>
                                      </p:cBhvr>
                                      <p:to>
                                        <p:strVal val="hidden"/>
                                      </p:to>
                                    </p:set>
                                  </p:childTnLst>
                                </p:cTn>
                              </p:par>
                              <p:par>
                                <p:cTn id="113" presetID="1" presetClass="entr" presetSubtype="0" fill="hold" grpId="0" nodeType="withEffect">
                                  <p:stCondLst>
                                    <p:cond delay="2000"/>
                                  </p:stCondLst>
                                  <p:childTnLst>
                                    <p:set>
                                      <p:cBhvr>
                                        <p:cTn id="114" dur="1" fill="hold">
                                          <p:stCondLst>
                                            <p:cond delay="999"/>
                                          </p:stCondLst>
                                        </p:cTn>
                                        <p:tgtEl>
                                          <p:spTgt spid="28705"/>
                                        </p:tgtEl>
                                        <p:attrNameLst>
                                          <p:attrName>style.visibility</p:attrName>
                                        </p:attrNameLst>
                                      </p:cBhvr>
                                      <p:to>
                                        <p:strVal val="visible"/>
                                      </p:to>
                                    </p:set>
                                  </p:childTnLst>
                                </p:cTn>
                              </p:par>
                              <p:par>
                                <p:cTn id="115" presetID="1" presetClass="exit" presetSubtype="0" fill="hold" nodeType="withEffect">
                                  <p:stCondLst>
                                    <p:cond delay="3000"/>
                                  </p:stCondLst>
                                  <p:childTnLst>
                                    <p:set>
                                      <p:cBhvr>
                                        <p:cTn id="116" dur="1" fill="hold">
                                          <p:stCondLst>
                                            <p:cond delay="999"/>
                                          </p:stCondLst>
                                        </p:cTn>
                                        <p:tgtEl>
                                          <p:spTgt spid="28705"/>
                                        </p:tgtEl>
                                        <p:attrNameLst>
                                          <p:attrName>style.visibility</p:attrName>
                                        </p:attrNameLst>
                                      </p:cBhvr>
                                      <p:to>
                                        <p:strVal val="hidden"/>
                                      </p:to>
                                    </p:set>
                                  </p:childTnLst>
                                </p:cTn>
                              </p:par>
                              <p:par>
                                <p:cTn id="117" presetID="1" presetClass="entr" presetSubtype="0" fill="hold" grpId="0" nodeType="withEffect">
                                  <p:stCondLst>
                                    <p:cond delay="1000"/>
                                  </p:stCondLst>
                                  <p:childTnLst>
                                    <p:set>
                                      <p:cBhvr>
                                        <p:cTn id="118" dur="1" fill="hold">
                                          <p:stCondLst>
                                            <p:cond delay="999"/>
                                          </p:stCondLst>
                                        </p:cTn>
                                        <p:tgtEl>
                                          <p:spTgt spid="28706"/>
                                        </p:tgtEl>
                                        <p:attrNameLst>
                                          <p:attrName>style.visibility</p:attrName>
                                        </p:attrNameLst>
                                      </p:cBhvr>
                                      <p:to>
                                        <p:strVal val="visible"/>
                                      </p:to>
                                    </p:set>
                                  </p:childTnLst>
                                </p:cTn>
                              </p:par>
                              <p:par>
                                <p:cTn id="119" presetID="1" presetClass="exit" presetSubtype="0" fill="hold" nodeType="withEffect">
                                  <p:stCondLst>
                                    <p:cond delay="2000"/>
                                  </p:stCondLst>
                                  <p:childTnLst>
                                    <p:set>
                                      <p:cBhvr>
                                        <p:cTn id="120" dur="1" fill="hold">
                                          <p:stCondLst>
                                            <p:cond delay="999"/>
                                          </p:stCondLst>
                                        </p:cTn>
                                        <p:tgtEl>
                                          <p:spTgt spid="28706"/>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999"/>
                                          </p:stCondLst>
                                        </p:cTn>
                                        <p:tgtEl>
                                          <p:spTgt spid="28707"/>
                                        </p:tgtEl>
                                        <p:attrNameLst>
                                          <p:attrName>style.visibility</p:attrName>
                                        </p:attrNameLst>
                                      </p:cBhvr>
                                      <p:to>
                                        <p:strVal val="visible"/>
                                      </p:to>
                                    </p:set>
                                  </p:childTnLst>
                                </p:cTn>
                              </p:par>
                              <p:par>
                                <p:cTn id="123" presetID="1" presetClass="exit" presetSubtype="0" fill="hold" nodeType="withEffect">
                                  <p:stCondLst>
                                    <p:cond delay="1000"/>
                                  </p:stCondLst>
                                  <p:childTnLst>
                                    <p:set>
                                      <p:cBhvr>
                                        <p:cTn id="124" dur="1" fill="hold">
                                          <p:stCondLst>
                                            <p:cond delay="999"/>
                                          </p:stCondLst>
                                        </p:cTn>
                                        <p:tgtEl>
                                          <p:spTgt spid="287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28679" grpId="0"/>
      <p:bldP spid="28680" grpId="0"/>
      <p:bldP spid="28681" grpId="0"/>
      <p:bldP spid="28682" grpId="0"/>
      <p:bldP spid="28683" grpId="0"/>
      <p:bldP spid="28684" grpId="0"/>
      <p:bldP spid="28685" grpId="0"/>
      <p:bldP spid="28686" grpId="0"/>
      <p:bldP spid="28687" grpId="0"/>
      <p:bldP spid="28688" grpId="0"/>
      <p:bldP spid="28689" grpId="0"/>
      <p:bldP spid="28690" grpId="0"/>
      <p:bldP spid="28691" grpId="0"/>
      <p:bldP spid="28692" grpId="0"/>
      <p:bldP spid="28693" grpId="0"/>
      <p:bldP spid="28694" grpId="0"/>
      <p:bldP spid="28695" grpId="0"/>
      <p:bldP spid="28696" grpId="0"/>
      <p:bldP spid="28697" grpId="0"/>
      <p:bldP spid="28698" grpId="0"/>
      <p:bldP spid="28699" grpId="0"/>
      <p:bldP spid="28700" grpId="0"/>
      <p:bldP spid="28701" grpId="0"/>
      <p:bldP spid="28702" grpId="0"/>
      <p:bldP spid="28703" grpId="0"/>
      <p:bldP spid="28704" grpId="0"/>
      <p:bldP spid="28705" grpId="0"/>
      <p:bldP spid="28706" grpId="0"/>
      <p:bldP spid="28707"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29698" name="כותרת 1"/>
          <p:cNvSpPr>
            <a:spLocks noGrp="1"/>
          </p:cNvSpPr>
          <p:nvPr>
            <p:ph type="ctrTitle"/>
          </p:nvPr>
        </p:nvSpPr>
        <p:spPr>
          <a:xfrm>
            <a:off x="3719736" y="423424"/>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Calibri" panose="020f0502020204030204" pitchFamily="34" charset="0"/>
                <a:ea typeface="Arial"/>
                <a:cs typeface="Calibri" panose="020f0502020204030204" pitchFamily="34" charset="0"/>
                <a:sym typeface="Wingdings" charset="2"/>
              </a:rPr>
              <a:t>והתשובה היא...</a:t>
            </a:r>
          </a:p>
        </p:txBody>
      </p:sp>
      <p:sp>
        <p:nvSpPr>
          <p:cNvPr id="29699" name="מלבן 8"/>
          <p:cNvSpPr/>
          <p:nvPr/>
        </p:nvSpPr>
        <p:spPr>
          <a:xfrm>
            <a:off x="3848974" y="2329805"/>
            <a:ext cx="6523484" cy="3748682"/>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72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עץ גבוה</a:t>
            </a:r>
          </a:p>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72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חמישים אמה!</a:t>
            </a:r>
            <a:endParaRPr kumimoji="0" lang="he-IL" altLang="en-US" sz="7200" b="1" i="0" u="none" strike="noStrike" kern="1200" cap="none" spc="0" normalizeH="0" baseline="0" noProof="0">
              <a:solidFill>
                <a:srgbClr val="0A02A6"/>
              </a:solidFill>
              <a:effectLst>
                <a:outerShdw blurRad="38100" dist="38100" dir="2700000" algn="tl">
                  <a:schemeClr val="bg2"/>
                </a:outerShdw>
              </a:effectLst>
              <a:uLnTx/>
              <a:uFillTx/>
              <a:latin typeface="Guttman Yad-Light" pitchFamily="2" charset="-79"/>
              <a:cs typeface="Guttman Yad-Light" panose="02010401010101010101" pitchFamily="2" charset="-79"/>
            </a:endParaRPr>
          </a:p>
        </p:txBody>
      </p:sp>
      <p:pic>
        <p:nvPicPr>
          <p:cNvPr id="29700"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261938" y="423863"/>
            <a:ext cx="3965575" cy="5654675"/>
          </a:xfrm>
          <a:prstGeom prst="rect">
            <a:avLst/>
          </a:prstGeom>
          <a:noFill/>
          <a:ln cap="flat">
            <a:noFill/>
            <a:prstDash val="solid"/>
            <a:round/>
            <a:headEnd type="none" w="med" len="med"/>
            <a:tailEnd type="none" w="med" len="med"/>
          </a:ln>
        </p:spPr>
      </p:pic>
      <p:sp>
        <p:nvSpPr>
          <p:cNvPr id="29701" name="מלבן 6"/>
          <p:cNvSpPr/>
          <p:nvPr/>
        </p:nvSpPr>
        <p:spPr>
          <a:xfrm>
            <a:off x="393577" y="1144356"/>
            <a:ext cx="3475038" cy="2664296"/>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במגילה, המן זועם על כך שמרדכי עומד על עקרונותיו ואינו כורע ומשתחווה לו.</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זרש, אשתו של המן – הציעה לו להכין עץ גבוה חמישים אמה(כ-25 מטרים) ולתלות את מרדכי עליו. כך סברה – יהיה בעלה שמח ותכניתו תצליח.</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לבסוף, כאשר התהפכו כל העניינים לטובה- המן נתלה על אותו העץ אשר הכין עבור מרדכי היהודי</a:t>
            </a:r>
            <a:r>
              <a:rPr kumimoji="0" lang="he-IL" altLang="en-US" sz="20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a:t>
            </a:r>
          </a:p>
        </p:txBody>
      </p:sp>
      <p:pic>
        <p:nvPicPr>
          <p:cNvPr id="29702" name="גרפיקה 2" descr="עץ אורן עם פתיתי שלג"/>
          <p:cNvPicPr>
            <a:picLocks noChangeAspect="1"/>
          </p:cNvPicPr>
          <p:nvPr/>
        </p:nvPicPr>
        <p:blipFill>
          <a:blip r:embed="rId3"/>
          <a:stretch>
            <a:fillRect/>
          </a:stretch>
        </p:blipFill>
        <p:spPr>
          <a:xfrm>
            <a:off x="9120188" y="2636838"/>
            <a:ext cx="3870325" cy="4662487"/>
          </a:xfrm>
          <a:prstGeom prst="rect">
            <a:avLst/>
          </a:prstGeom>
          <a:noFill/>
          <a:ln cap="flat">
            <a:noFill/>
            <a:prstDash val="solid"/>
            <a:round/>
            <a:headEnd type="none" w="med" len="med"/>
            <a:tailEnd type="none" w="med" len="med"/>
          </a:ln>
        </p:spPr>
      </p:pic>
      <p:sp>
        <p:nvSpPr>
          <p:cNvPr id="29703" name="תיבת טקסט 4"/>
          <p:cNvSpPr/>
          <p:nvPr/>
        </p:nvSpPr>
        <p:spPr>
          <a:xfrm>
            <a:off x="8135938" y="5291138"/>
            <a:ext cx="792162" cy="461962"/>
          </a:xfrm>
          <a:prstGeom prst="rect">
            <a:avLst/>
          </a:prstGeom>
          <a:noFill/>
          <a:ln cap="flat">
            <a:noFill/>
            <a:prstDash val="solid"/>
            <a:round/>
            <a:headEnd type="none" w="med" len="med"/>
            <a:tailEnd type="none" w="med" len="med"/>
          </a:ln>
        </p:spPr>
        <p:txBody>
          <a:bodyPr wrap="square">
            <a:spAutoFit/>
          </a:bodyPr>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r>
              <a:rPr lang="he-IL" sz="2400">
                <a:latin typeface="Guttman Stam" pitchFamily="2" charset="-79"/>
                <a:ea typeface="Guttman Stam" pitchFamily="2" charset="-79"/>
              </a:rPr>
              <a:t>50</a:t>
            </a:r>
            <a:endParaRPr lang="he-IL">
              <a:latin typeface="Guttman Stam" pitchFamily="2" charset="-79"/>
              <a:ea typeface="Guttman Stam" pitchFamily="2" charset="-79"/>
            </a:endParaRPr>
          </a:p>
        </p:txBody>
      </p:sp>
      <p:pic>
        <p:nvPicPr>
          <p:cNvPr id="29704" name="תמונה 5"/>
          <p:cNvPicPr>
            <a:picLocks noChangeAspect="1"/>
          </p:cNvPicPr>
          <p:nvPr/>
        </p:nvPicPr>
        <p:blipFill>
          <a:blip r:embed="rId4"/>
          <a:stretch>
            <a:fillRect/>
          </a:stretch>
        </p:blipFill>
        <p:spPr>
          <a:xfrm>
            <a:off x="5664200" y="5157788"/>
            <a:ext cx="2543175" cy="1590675"/>
          </a:xfrm>
          <a:prstGeom prst="rect">
            <a:avLst/>
          </a:prstGeom>
          <a:noFill/>
          <a:ln cap="flat">
            <a:noFill/>
            <a:prstDash val="solid"/>
            <a:round/>
            <a:headEnd type="none" w="med" len="med"/>
            <a:tailEnd type="none" w="med" len="med"/>
          </a:ln>
        </p:spPr>
      </p:pic>
      <p:cxnSp>
        <p:nvCxnSpPr>
          <p:cNvPr id="29705" name="מחבר חץ ישר 8"/>
          <p:cNvCxnSpPr/>
          <p:nvPr/>
        </p:nvCxnSpPr>
        <p:spPr>
          <a:xfrm flipV="1">
            <a:off x="9840913" y="4203700"/>
            <a:ext cx="71437" cy="2393950"/>
          </a:xfrm>
          <a:prstGeom prst="line">
            <a:avLst/>
          </a:prstGeom>
          <a:noFill/>
          <a:ln w="6350" cap="flat">
            <a:solidFill>
              <a:srgbClr val="000000"/>
            </a:solidFill>
            <a:prstDash val="solid"/>
            <a:miter lim="800000"/>
            <a:headEnd type="none" w="med" len="med"/>
            <a:tailEnd type="triangle"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9699"/>
                                        </p:tgtEl>
                                        <p:attrNameLst>
                                          <p:attrName>style.visibility</p:attrName>
                                        </p:attrNameLst>
                                      </p:cBhvr>
                                      <p:to>
                                        <p:strVal val="visible"/>
                                      </p:to>
                                    </p:set>
                                    <p:anim calcmode="lin" valueType="num">
                                      <p:cBhvr>
                                        <p:cTn id="7" dur="1000" fill="hold"/>
                                        <p:tgtEl>
                                          <p:spTgt spid="29699"/>
                                        </p:tgtEl>
                                        <p:attrNameLst>
                                          <p:attrName>ppt_w</p:attrName>
                                        </p:attrNameLst>
                                      </p:cBhvr>
                                      <p:tavLst>
                                        <p:tav tm="0">
                                          <p:val>
                                            <p:fltVal val="0"/>
                                          </p:val>
                                        </p:tav>
                                        <p:tav tm="100000">
                                          <p:val>
                                            <p:strVal val="#ppt_w"/>
                                          </p:val>
                                        </p:tav>
                                      </p:tavLst>
                                    </p:anim>
                                    <p:anim calcmode="lin" valueType="num">
                                      <p:cBhvr>
                                        <p:cTn id="8" dur="1000" fill="hold"/>
                                        <p:tgtEl>
                                          <p:spTgt spid="29699"/>
                                        </p:tgtEl>
                                        <p:attrNameLst>
                                          <p:attrName>ppt_h</p:attrName>
                                        </p:attrNameLst>
                                      </p:cBhvr>
                                      <p:tavLst>
                                        <p:tav tm="0">
                                          <p:val>
                                            <p:fltVal val="0"/>
                                          </p:val>
                                        </p:tav>
                                        <p:tav tm="100000">
                                          <p:val>
                                            <p:strVal val="#ppt_h"/>
                                          </p:val>
                                        </p:tav>
                                      </p:tavLst>
                                    </p:anim>
                                    <p:anim calcmode="lin" valueType="num">
                                      <p:cBhvr>
                                        <p:cTn id="9" dur="1000" fill="hold"/>
                                        <p:tgtEl>
                                          <p:spTgt spid="29699"/>
                                        </p:tgtEl>
                                        <p:attrNameLst>
                                          <p:attrName>style.rotation</p:attrName>
                                        </p:attrNameLst>
                                      </p:cBhvr>
                                      <p:tavLst>
                                        <p:tav tm="0">
                                          <p:val>
                                            <p:fltVal val="90"/>
                                          </p:val>
                                        </p:tav>
                                        <p:tav tm="100000">
                                          <p:val>
                                            <p:fltVal val="0"/>
                                          </p:val>
                                        </p:tav>
                                      </p:tavLst>
                                    </p:anim>
                                    <p:animEffect transition="in" filter="fade">
                                      <p:cBhvr>
                                        <p:cTn id="10" dur="1000"/>
                                        <p:tgtEl>
                                          <p:spTgt spid="29699"/>
                                        </p:tgtEl>
                                      </p:cBhvr>
                                    </p:animEffect>
                                  </p:childTnLst>
                                </p:cTn>
                              </p:par>
                            </p:childTnLst>
                          </p:cTn>
                        </p:par>
                        <p:par>
                          <p:cTn id="11" fill="hold" nodeType="afterGroup">
                            <p:stCondLst>
                              <p:cond delay="1000"/>
                            </p:stCondLst>
                            <p:childTnLst>
                              <p:par>
                                <p:cTn id="12" presetID="42" presetClass="entr" presetSubtype="0" fill="hold" nodeType="afterEffect">
                                  <p:stCondLst>
                                    <p:cond delay="0"/>
                                  </p:stCondLst>
                                  <p:childTnLst>
                                    <p:set>
                                      <p:cBhvr>
                                        <p:cTn id="13" dur="1" fill="hold">
                                          <p:stCondLst>
                                            <p:cond delay="0"/>
                                          </p:stCondLst>
                                        </p:cTn>
                                        <p:tgtEl>
                                          <p:spTgt spid="29701">
                                            <p:txEl>
                                              <p:pRg st="0" end="0"/>
                                            </p:txEl>
                                          </p:spTgt>
                                        </p:tgtEl>
                                        <p:attrNameLst>
                                          <p:attrName>style.visibility</p:attrName>
                                        </p:attrNameLst>
                                      </p:cBhvr>
                                      <p:to>
                                        <p:strVal val="visible"/>
                                      </p:to>
                                    </p:set>
                                    <p:animEffect transition="in" filter="fade">
                                      <p:cBhvr>
                                        <p:cTn id="14" dur="1000"/>
                                        <p:tgtEl>
                                          <p:spTgt spid="29701">
                                            <p:txEl>
                                              <p:pRg st="0" end="0"/>
                                            </p:txEl>
                                          </p:spTgt>
                                        </p:tgtEl>
                                      </p:cBhvr>
                                    </p:animEffect>
                                    <p:anim calcmode="lin" valueType="num">
                                      <p:cBhvr>
                                        <p:cTn id="15" dur="1000" fill="hold"/>
                                        <p:tgtEl>
                                          <p:spTgt spid="2970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9701">
                                            <p:txEl>
                                              <p:pRg st="0" end="0"/>
                                            </p:txEl>
                                          </p:spTgt>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29701">
                                            <p:txEl>
                                              <p:pRg st="1" end="1"/>
                                            </p:txEl>
                                          </p:spTgt>
                                        </p:tgtEl>
                                        <p:attrNameLst>
                                          <p:attrName>style.visibility</p:attrName>
                                        </p:attrNameLst>
                                      </p:cBhvr>
                                      <p:to>
                                        <p:strVal val="visible"/>
                                      </p:to>
                                    </p:set>
                                    <p:animEffect transition="in" filter="fade">
                                      <p:cBhvr>
                                        <p:cTn id="20" dur="1000"/>
                                        <p:tgtEl>
                                          <p:spTgt spid="29701">
                                            <p:txEl>
                                              <p:pRg st="1" end="1"/>
                                            </p:txEl>
                                          </p:spTgt>
                                        </p:tgtEl>
                                      </p:cBhvr>
                                    </p:animEffect>
                                    <p:anim calcmode="lin" valueType="num">
                                      <p:cBhvr>
                                        <p:cTn id="21" dur="1000" fill="hold"/>
                                        <p:tgtEl>
                                          <p:spTgt spid="29701">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29701">
                                            <p:txEl>
                                              <p:pRg st="1" end="1"/>
                                            </p:txEl>
                                          </p:spTgt>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3000"/>
                            </p:stCondLst>
                            <p:childTnLst>
                              <p:par>
                                <p:cTn id="24" presetID="42" presetClass="entr" presetSubtype="0" fill="hold" nodeType="afterEffect">
                                  <p:stCondLst>
                                    <p:cond delay="0"/>
                                  </p:stCondLst>
                                  <p:childTnLst>
                                    <p:set>
                                      <p:cBhvr>
                                        <p:cTn id="25" dur="1" fill="hold">
                                          <p:stCondLst>
                                            <p:cond delay="0"/>
                                          </p:stCondLst>
                                        </p:cTn>
                                        <p:tgtEl>
                                          <p:spTgt spid="29701">
                                            <p:txEl>
                                              <p:pRg st="2" end="2"/>
                                            </p:txEl>
                                          </p:spTgt>
                                        </p:tgtEl>
                                        <p:attrNameLst>
                                          <p:attrName>style.visibility</p:attrName>
                                        </p:attrNameLst>
                                      </p:cBhvr>
                                      <p:to>
                                        <p:strVal val="visible"/>
                                      </p:to>
                                    </p:set>
                                    <p:animEffect transition="in" filter="fade">
                                      <p:cBhvr>
                                        <p:cTn id="26" dur="1000"/>
                                        <p:tgtEl>
                                          <p:spTgt spid="29701">
                                            <p:txEl>
                                              <p:pRg st="2" end="2"/>
                                            </p:txEl>
                                          </p:spTgt>
                                        </p:tgtEl>
                                      </p:cBhvr>
                                    </p:animEffect>
                                    <p:anim calcmode="lin" valueType="num">
                                      <p:cBhvr>
                                        <p:cTn id="27" dur="1000" fill="hold"/>
                                        <p:tgtEl>
                                          <p:spTgt spid="2970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970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30722" name="TextBox 4"/>
          <p:cNvSpPr/>
          <p:nvPr/>
        </p:nvSpPr>
        <p:spPr>
          <a:xfrm>
            <a:off x="626322" y="57355"/>
            <a:ext cx="9994900" cy="2216150"/>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13800" b="1" i="0" u="none" strike="noStrike" kern="1200" cap="none" spc="0" normalizeH="0" baseline="0" noProof="0">
                <a:ln w="9525" cap="flat" cmpd="sng" algn="ctr">
                  <a:noFill/>
                  <a:prstDash val="solid"/>
                  <a:round/>
                  <a:headEnd type="none" w="med" len="med"/>
                  <a:tailEnd type="none" w="med" len="med"/>
                </a:ln>
                <a:solidFill>
                  <a:srgbClr val="BF9000"/>
                </a:solidFill>
                <a:effectLst>
                  <a:outerShdw blurRad="38100" dist="38100" dir="2700000" algn="tl">
                    <a:srgbClr val="E7E6E6"/>
                  </a:outerShdw>
                </a:effectLst>
                <a:uLnTx/>
                <a:uFillTx/>
                <a:latin typeface="Guttman Miryam" pitchFamily="2" charset="-79"/>
                <a:ea typeface="Calibri Light"/>
                <a:cs typeface="Guttman Miryam" panose="02010301010101010101" pitchFamily="2" charset="-79"/>
                <a:sym typeface="Wingdings" charset="2"/>
              </a:rPr>
              <a:t>חידה רביעית</a:t>
            </a:r>
            <a:endParaRPr kumimoji="0" lang="he-IL" altLang="en-US" sz="1800" b="0" i="0" u="none" strike="noStrike" kern="1200" cap="none" spc="0" normalizeH="0" baseline="0" noProof="0">
              <a:solidFill>
                <a:schemeClr val="accent4">
                  <a:lumMod val="75000"/>
                </a:schemeClr>
              </a:solidFill>
              <a:uLnTx/>
              <a:uFillTx/>
              <a:latin typeface="Guttman Miryam" pitchFamily="2" charset="-79"/>
              <a:cs typeface="Guttman Miryam" panose="02010301010101010101" pitchFamily="2" charset="-79"/>
            </a:endParaRPr>
          </a:p>
        </p:txBody>
      </p:sp>
      <p:pic>
        <p:nvPicPr>
          <p:cNvPr id="30723" name="תמונה 6"/>
          <p:cNvPicPr>
            <a:picLocks noChangeAspect="1"/>
          </p:cNvPicPr>
          <p:nvPr/>
        </p:nvPicPr>
        <p:blipFill>
          <a:blip r:embed="rId2"/>
          <a:stretch>
            <a:fillRect/>
          </a:stretch>
        </p:blipFill>
        <p:spPr>
          <a:xfrm rot="1380000">
            <a:off x="5888038" y="1608138"/>
            <a:ext cx="1895475" cy="1738312"/>
          </a:xfrm>
          <a:prstGeom prst="rect">
            <a:avLst/>
          </a:prstGeom>
          <a:noFill/>
          <a:ln cap="flat">
            <a:noFill/>
            <a:prstDash val="solid"/>
            <a:round/>
            <a:headEnd type="none" w="med" len="med"/>
            <a:tailEnd type="none" w="med" len="med"/>
          </a:ln>
        </p:spPr>
      </p:pic>
      <p:pic>
        <p:nvPicPr>
          <p:cNvPr id="30724" name="תמונה 7"/>
          <p:cNvPicPr>
            <a:picLocks noChangeAspect="1"/>
          </p:cNvPicPr>
          <p:nvPr/>
        </p:nvPicPr>
        <p:blipFill>
          <a:blip r:embed="rId3"/>
          <a:stretch>
            <a:fillRect/>
          </a:stretch>
        </p:blipFill>
        <p:spPr>
          <a:xfrm rot="20280000">
            <a:off x="703263" y="2692400"/>
            <a:ext cx="4765675" cy="2279650"/>
          </a:xfrm>
          <a:prstGeom prst="rect">
            <a:avLst/>
          </a:prstGeom>
          <a:noFill/>
          <a:ln cap="flat">
            <a:noFill/>
            <a:prstDash val="solid"/>
            <a:round/>
            <a:headEnd type="none" w="med" len="med"/>
            <a:tailEnd type="none" w="med" len="med"/>
          </a:ln>
        </p:spPr>
      </p:pic>
      <p:pic>
        <p:nvPicPr>
          <p:cNvPr id="30725" name="תמונה 8"/>
          <p:cNvPicPr>
            <a:picLocks noChangeAspect="1"/>
          </p:cNvPicPr>
          <p:nvPr/>
        </p:nvPicPr>
        <p:blipFill>
          <a:blip r:embed="rId4"/>
          <a:stretch>
            <a:fillRect/>
          </a:stretch>
        </p:blipFill>
        <p:spPr>
          <a:xfrm rot="1080000" flipH="1">
            <a:off x="8829675" y="2749550"/>
            <a:ext cx="2254250" cy="2365375"/>
          </a:xfrm>
          <a:prstGeom prst="rect">
            <a:avLst/>
          </a:prstGeom>
          <a:noFill/>
          <a:ln cap="flat">
            <a:noFill/>
            <a:prstDash val="solid"/>
            <a:round/>
            <a:headEnd type="none" w="med" len="med"/>
            <a:tailEnd type="none" w="med" len="med"/>
          </a:ln>
        </p:spPr>
      </p:pic>
      <p:sp>
        <p:nvSpPr>
          <p:cNvPr id="30726" name="אליפסה 13"/>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27" name="אליפסה 14"/>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28" name="אליפסה 15"/>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29" name="אליפסה 16"/>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30" name="אליפסה 17"/>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31" name="אליפסה 18"/>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32" name="אליפסה 19"/>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33" name="אליפסה 20"/>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34" name="אליפסה 21"/>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35" name="אליפסה 22"/>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36" name="אליפסה 23"/>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37" name="אליפסה 24"/>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38" name="אליפסה 25"/>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39" name="אליפסה 26"/>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40" name="אליפסה 27"/>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41" name="אליפסה 28"/>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42" name="אליפסה 29"/>
          <p:cNvSpPr/>
          <p:nvPr/>
        </p:nvSpPr>
        <p:spPr>
          <a:xfrm>
            <a:off x="547846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43" name="אליפסה 30"/>
          <p:cNvSpPr/>
          <p:nvPr/>
        </p:nvSpPr>
        <p:spPr>
          <a:xfrm>
            <a:off x="5461000"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44" name="אליפסה 31"/>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45" name="אליפסה 32"/>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46" name="אליפסה 33"/>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47" name="אליפסה 34"/>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48" name="אליפסה 35"/>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49" name="אליפסה 36"/>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50" name="אליפסה 37"/>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51" name="אליפסה 38"/>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52" name="אליפסה 39"/>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53" name="אליפסה 40"/>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54" name="אליפסה 41"/>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0755" name="אליפסה 42"/>
          <p:cNvSpPr/>
          <p:nvPr/>
        </p:nvSpPr>
        <p:spPr>
          <a:xfrm>
            <a:off x="547052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30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29000"/>
                                  </p:stCondLst>
                                  <p:childTnLst>
                                    <p:set>
                                      <p:cBhvr>
                                        <p:cTn id="6" dur="1" fill="hold">
                                          <p:stCondLst>
                                            <p:cond delay="999"/>
                                          </p:stCondLst>
                                        </p:cTn>
                                        <p:tgtEl>
                                          <p:spTgt spid="30726"/>
                                        </p:tgtEl>
                                        <p:attrNameLst>
                                          <p:attrName>style.visibility</p:attrName>
                                        </p:attrNameLst>
                                      </p:cBhvr>
                                      <p:to>
                                        <p:strVal val="visible"/>
                                      </p:to>
                                    </p:set>
                                  </p:childTnLst>
                                </p:cTn>
                              </p:par>
                              <p:par>
                                <p:cTn id="7" presetID="1" presetClass="exit" presetSubtype="0" fill="hold" nodeType="withEffect">
                                  <p:stCondLst>
                                    <p:cond delay="30000"/>
                                  </p:stCondLst>
                                  <p:childTnLst>
                                    <p:set>
                                      <p:cBhvr>
                                        <p:cTn id="8" dur="1" fill="hold">
                                          <p:stCondLst>
                                            <p:cond delay="999"/>
                                          </p:stCondLst>
                                        </p:cTn>
                                        <p:tgtEl>
                                          <p:spTgt spid="30726"/>
                                        </p:tgtEl>
                                        <p:attrNameLst>
                                          <p:attrName>style.visibility</p:attrName>
                                        </p:attrNameLst>
                                      </p:cBhvr>
                                      <p:to>
                                        <p:strVal val="hidden"/>
                                      </p:to>
                                    </p:set>
                                  </p:childTnLst>
                                </p:cTn>
                              </p:par>
                              <p:par>
                                <p:cTn id="9" presetID="1" presetClass="entr" presetSubtype="0" fill="hold" grpId="0" nodeType="withEffect">
                                  <p:stCondLst>
                                    <p:cond delay="28000"/>
                                  </p:stCondLst>
                                  <p:childTnLst>
                                    <p:set>
                                      <p:cBhvr>
                                        <p:cTn id="10" dur="1" fill="hold">
                                          <p:stCondLst>
                                            <p:cond delay="999"/>
                                          </p:stCondLst>
                                        </p:cTn>
                                        <p:tgtEl>
                                          <p:spTgt spid="30727"/>
                                        </p:tgtEl>
                                        <p:attrNameLst>
                                          <p:attrName>style.visibility</p:attrName>
                                        </p:attrNameLst>
                                      </p:cBhvr>
                                      <p:to>
                                        <p:strVal val="visible"/>
                                      </p:to>
                                    </p:set>
                                  </p:childTnLst>
                                </p:cTn>
                              </p:par>
                              <p:par>
                                <p:cTn id="11" presetID="1" presetClass="exit" presetSubtype="0" fill="hold" nodeType="withEffect">
                                  <p:stCondLst>
                                    <p:cond delay="29000"/>
                                  </p:stCondLst>
                                  <p:childTnLst>
                                    <p:set>
                                      <p:cBhvr>
                                        <p:cTn id="12" dur="1" fill="hold">
                                          <p:stCondLst>
                                            <p:cond delay="999"/>
                                          </p:stCondLst>
                                        </p:cTn>
                                        <p:tgtEl>
                                          <p:spTgt spid="30727"/>
                                        </p:tgtEl>
                                        <p:attrNameLst>
                                          <p:attrName>style.visibility</p:attrName>
                                        </p:attrNameLst>
                                      </p:cBhvr>
                                      <p:to>
                                        <p:strVal val="hidden"/>
                                      </p:to>
                                    </p:set>
                                  </p:childTnLst>
                                </p:cTn>
                              </p:par>
                              <p:par>
                                <p:cTn id="13" presetID="1" presetClass="entr" presetSubtype="0" fill="hold" grpId="0" nodeType="withEffect">
                                  <p:stCondLst>
                                    <p:cond delay="27000"/>
                                  </p:stCondLst>
                                  <p:childTnLst>
                                    <p:set>
                                      <p:cBhvr>
                                        <p:cTn id="14" dur="1" fill="hold">
                                          <p:stCondLst>
                                            <p:cond delay="999"/>
                                          </p:stCondLst>
                                        </p:cTn>
                                        <p:tgtEl>
                                          <p:spTgt spid="30728"/>
                                        </p:tgtEl>
                                        <p:attrNameLst>
                                          <p:attrName>style.visibility</p:attrName>
                                        </p:attrNameLst>
                                      </p:cBhvr>
                                      <p:to>
                                        <p:strVal val="visible"/>
                                      </p:to>
                                    </p:set>
                                  </p:childTnLst>
                                </p:cTn>
                              </p:par>
                              <p:par>
                                <p:cTn id="15" presetID="1" presetClass="exit" presetSubtype="0" fill="hold" nodeType="withEffect">
                                  <p:stCondLst>
                                    <p:cond delay="28000"/>
                                  </p:stCondLst>
                                  <p:childTnLst>
                                    <p:set>
                                      <p:cBhvr>
                                        <p:cTn id="16" dur="1" fill="hold">
                                          <p:stCondLst>
                                            <p:cond delay="999"/>
                                          </p:stCondLst>
                                        </p:cTn>
                                        <p:tgtEl>
                                          <p:spTgt spid="30728"/>
                                        </p:tgtEl>
                                        <p:attrNameLst>
                                          <p:attrName>style.visibility</p:attrName>
                                        </p:attrNameLst>
                                      </p:cBhvr>
                                      <p:to>
                                        <p:strVal val="hidden"/>
                                      </p:to>
                                    </p:set>
                                  </p:childTnLst>
                                </p:cTn>
                              </p:par>
                              <p:par>
                                <p:cTn id="17" presetID="1" presetClass="entr" presetSubtype="0" fill="hold" grpId="0" nodeType="withEffect">
                                  <p:stCondLst>
                                    <p:cond delay="26000"/>
                                  </p:stCondLst>
                                  <p:childTnLst>
                                    <p:set>
                                      <p:cBhvr>
                                        <p:cTn id="18" dur="1" fill="hold">
                                          <p:stCondLst>
                                            <p:cond delay="999"/>
                                          </p:stCondLst>
                                        </p:cTn>
                                        <p:tgtEl>
                                          <p:spTgt spid="30729"/>
                                        </p:tgtEl>
                                        <p:attrNameLst>
                                          <p:attrName>style.visibility</p:attrName>
                                        </p:attrNameLst>
                                      </p:cBhvr>
                                      <p:to>
                                        <p:strVal val="visible"/>
                                      </p:to>
                                    </p:set>
                                  </p:childTnLst>
                                </p:cTn>
                              </p:par>
                              <p:par>
                                <p:cTn id="19" presetID="1" presetClass="exit" presetSubtype="0" fill="hold" nodeType="withEffect">
                                  <p:stCondLst>
                                    <p:cond delay="27000"/>
                                  </p:stCondLst>
                                  <p:childTnLst>
                                    <p:set>
                                      <p:cBhvr>
                                        <p:cTn id="20" dur="1" fill="hold">
                                          <p:stCondLst>
                                            <p:cond delay="999"/>
                                          </p:stCondLst>
                                        </p:cTn>
                                        <p:tgtEl>
                                          <p:spTgt spid="30729"/>
                                        </p:tgtEl>
                                        <p:attrNameLst>
                                          <p:attrName>style.visibility</p:attrName>
                                        </p:attrNameLst>
                                      </p:cBhvr>
                                      <p:to>
                                        <p:strVal val="hidden"/>
                                      </p:to>
                                    </p:set>
                                  </p:childTnLst>
                                </p:cTn>
                              </p:par>
                              <p:par>
                                <p:cTn id="21" presetID="1" presetClass="entr" presetSubtype="0" fill="hold" grpId="0" nodeType="withEffect">
                                  <p:stCondLst>
                                    <p:cond delay="25000"/>
                                  </p:stCondLst>
                                  <p:childTnLst>
                                    <p:set>
                                      <p:cBhvr>
                                        <p:cTn id="22" dur="1" fill="hold">
                                          <p:stCondLst>
                                            <p:cond delay="999"/>
                                          </p:stCondLst>
                                        </p:cTn>
                                        <p:tgtEl>
                                          <p:spTgt spid="30730"/>
                                        </p:tgtEl>
                                        <p:attrNameLst>
                                          <p:attrName>style.visibility</p:attrName>
                                        </p:attrNameLst>
                                      </p:cBhvr>
                                      <p:to>
                                        <p:strVal val="visible"/>
                                      </p:to>
                                    </p:set>
                                  </p:childTnLst>
                                </p:cTn>
                              </p:par>
                              <p:par>
                                <p:cTn id="23" presetID="1" presetClass="exit" presetSubtype="0" fill="hold" nodeType="withEffect">
                                  <p:stCondLst>
                                    <p:cond delay="26000"/>
                                  </p:stCondLst>
                                  <p:childTnLst>
                                    <p:set>
                                      <p:cBhvr>
                                        <p:cTn id="24" dur="1" fill="hold">
                                          <p:stCondLst>
                                            <p:cond delay="999"/>
                                          </p:stCondLst>
                                        </p:cTn>
                                        <p:tgtEl>
                                          <p:spTgt spid="30730"/>
                                        </p:tgtEl>
                                        <p:attrNameLst>
                                          <p:attrName>style.visibility</p:attrName>
                                        </p:attrNameLst>
                                      </p:cBhvr>
                                      <p:to>
                                        <p:strVal val="hidden"/>
                                      </p:to>
                                    </p:set>
                                  </p:childTnLst>
                                </p:cTn>
                              </p:par>
                              <p:par>
                                <p:cTn id="25" presetID="1" presetClass="entr" presetSubtype="0" fill="hold" grpId="0" nodeType="withEffect">
                                  <p:stCondLst>
                                    <p:cond delay="24000"/>
                                  </p:stCondLst>
                                  <p:childTnLst>
                                    <p:set>
                                      <p:cBhvr>
                                        <p:cTn id="26" dur="1" fill="hold">
                                          <p:stCondLst>
                                            <p:cond delay="999"/>
                                          </p:stCondLst>
                                        </p:cTn>
                                        <p:tgtEl>
                                          <p:spTgt spid="30731"/>
                                        </p:tgtEl>
                                        <p:attrNameLst>
                                          <p:attrName>style.visibility</p:attrName>
                                        </p:attrNameLst>
                                      </p:cBhvr>
                                      <p:to>
                                        <p:strVal val="visible"/>
                                      </p:to>
                                    </p:set>
                                  </p:childTnLst>
                                </p:cTn>
                              </p:par>
                              <p:par>
                                <p:cTn id="27" presetID="1" presetClass="exit" presetSubtype="0" fill="hold" nodeType="withEffect">
                                  <p:stCondLst>
                                    <p:cond delay="25000"/>
                                  </p:stCondLst>
                                  <p:childTnLst>
                                    <p:set>
                                      <p:cBhvr>
                                        <p:cTn id="28" dur="1" fill="hold">
                                          <p:stCondLst>
                                            <p:cond delay="999"/>
                                          </p:stCondLst>
                                        </p:cTn>
                                        <p:tgtEl>
                                          <p:spTgt spid="30731"/>
                                        </p:tgtEl>
                                        <p:attrNameLst>
                                          <p:attrName>style.visibility</p:attrName>
                                        </p:attrNameLst>
                                      </p:cBhvr>
                                      <p:to>
                                        <p:strVal val="hidden"/>
                                      </p:to>
                                    </p:set>
                                  </p:childTnLst>
                                </p:cTn>
                              </p:par>
                              <p:par>
                                <p:cTn id="29" presetID="1" presetClass="entr" presetSubtype="0" fill="hold" grpId="0" nodeType="withEffect">
                                  <p:stCondLst>
                                    <p:cond delay="23000"/>
                                  </p:stCondLst>
                                  <p:childTnLst>
                                    <p:set>
                                      <p:cBhvr>
                                        <p:cTn id="30" dur="1" fill="hold">
                                          <p:stCondLst>
                                            <p:cond delay="999"/>
                                          </p:stCondLst>
                                        </p:cTn>
                                        <p:tgtEl>
                                          <p:spTgt spid="30732"/>
                                        </p:tgtEl>
                                        <p:attrNameLst>
                                          <p:attrName>style.visibility</p:attrName>
                                        </p:attrNameLst>
                                      </p:cBhvr>
                                      <p:to>
                                        <p:strVal val="visible"/>
                                      </p:to>
                                    </p:set>
                                  </p:childTnLst>
                                </p:cTn>
                              </p:par>
                              <p:par>
                                <p:cTn id="31" presetID="1" presetClass="exit" presetSubtype="0" fill="hold" nodeType="withEffect">
                                  <p:stCondLst>
                                    <p:cond delay="24000"/>
                                  </p:stCondLst>
                                  <p:childTnLst>
                                    <p:set>
                                      <p:cBhvr>
                                        <p:cTn id="32" dur="1" fill="hold">
                                          <p:stCondLst>
                                            <p:cond delay="999"/>
                                          </p:stCondLst>
                                        </p:cTn>
                                        <p:tgtEl>
                                          <p:spTgt spid="30732"/>
                                        </p:tgtEl>
                                        <p:attrNameLst>
                                          <p:attrName>style.visibility</p:attrName>
                                        </p:attrNameLst>
                                      </p:cBhvr>
                                      <p:to>
                                        <p:strVal val="hidden"/>
                                      </p:to>
                                    </p:set>
                                  </p:childTnLst>
                                </p:cTn>
                              </p:par>
                              <p:par>
                                <p:cTn id="33" presetID="1" presetClass="entr" presetSubtype="0" fill="hold" grpId="0" nodeType="withEffect">
                                  <p:stCondLst>
                                    <p:cond delay="22000"/>
                                  </p:stCondLst>
                                  <p:childTnLst>
                                    <p:set>
                                      <p:cBhvr>
                                        <p:cTn id="34" dur="1" fill="hold">
                                          <p:stCondLst>
                                            <p:cond delay="999"/>
                                          </p:stCondLst>
                                        </p:cTn>
                                        <p:tgtEl>
                                          <p:spTgt spid="30733"/>
                                        </p:tgtEl>
                                        <p:attrNameLst>
                                          <p:attrName>style.visibility</p:attrName>
                                        </p:attrNameLst>
                                      </p:cBhvr>
                                      <p:to>
                                        <p:strVal val="visible"/>
                                      </p:to>
                                    </p:set>
                                  </p:childTnLst>
                                </p:cTn>
                              </p:par>
                              <p:par>
                                <p:cTn id="35" presetID="1" presetClass="exit" presetSubtype="0" fill="hold" nodeType="withEffect">
                                  <p:stCondLst>
                                    <p:cond delay="23000"/>
                                  </p:stCondLst>
                                  <p:childTnLst>
                                    <p:set>
                                      <p:cBhvr>
                                        <p:cTn id="36" dur="1" fill="hold">
                                          <p:stCondLst>
                                            <p:cond delay="999"/>
                                          </p:stCondLst>
                                        </p:cTn>
                                        <p:tgtEl>
                                          <p:spTgt spid="30733"/>
                                        </p:tgtEl>
                                        <p:attrNameLst>
                                          <p:attrName>style.visibility</p:attrName>
                                        </p:attrNameLst>
                                      </p:cBhvr>
                                      <p:to>
                                        <p:strVal val="hidden"/>
                                      </p:to>
                                    </p:set>
                                  </p:childTnLst>
                                </p:cTn>
                              </p:par>
                              <p:par>
                                <p:cTn id="37" presetID="1" presetClass="entr" presetSubtype="0" fill="hold" grpId="0" nodeType="withEffect">
                                  <p:stCondLst>
                                    <p:cond delay="21000"/>
                                  </p:stCondLst>
                                  <p:childTnLst>
                                    <p:set>
                                      <p:cBhvr>
                                        <p:cTn id="38" dur="1" fill="hold">
                                          <p:stCondLst>
                                            <p:cond delay="999"/>
                                          </p:stCondLst>
                                        </p:cTn>
                                        <p:tgtEl>
                                          <p:spTgt spid="30734"/>
                                        </p:tgtEl>
                                        <p:attrNameLst>
                                          <p:attrName>style.visibility</p:attrName>
                                        </p:attrNameLst>
                                      </p:cBhvr>
                                      <p:to>
                                        <p:strVal val="visible"/>
                                      </p:to>
                                    </p:set>
                                  </p:childTnLst>
                                </p:cTn>
                              </p:par>
                              <p:par>
                                <p:cTn id="39" presetID="1" presetClass="exit" presetSubtype="0" fill="hold" nodeType="withEffect">
                                  <p:stCondLst>
                                    <p:cond delay="22000"/>
                                  </p:stCondLst>
                                  <p:childTnLst>
                                    <p:set>
                                      <p:cBhvr>
                                        <p:cTn id="40" dur="1" fill="hold">
                                          <p:stCondLst>
                                            <p:cond delay="999"/>
                                          </p:stCondLst>
                                        </p:cTn>
                                        <p:tgtEl>
                                          <p:spTgt spid="30734"/>
                                        </p:tgtEl>
                                        <p:attrNameLst>
                                          <p:attrName>style.visibility</p:attrName>
                                        </p:attrNameLst>
                                      </p:cBhvr>
                                      <p:to>
                                        <p:strVal val="hidden"/>
                                      </p:to>
                                    </p:set>
                                  </p:childTnLst>
                                </p:cTn>
                              </p:par>
                              <p:par>
                                <p:cTn id="41" presetID="1" presetClass="entr" presetSubtype="0" fill="hold" grpId="0" nodeType="withEffect">
                                  <p:stCondLst>
                                    <p:cond delay="20000"/>
                                  </p:stCondLst>
                                  <p:childTnLst>
                                    <p:set>
                                      <p:cBhvr>
                                        <p:cTn id="42" dur="1" fill="hold">
                                          <p:stCondLst>
                                            <p:cond delay="999"/>
                                          </p:stCondLst>
                                        </p:cTn>
                                        <p:tgtEl>
                                          <p:spTgt spid="30735"/>
                                        </p:tgtEl>
                                        <p:attrNameLst>
                                          <p:attrName>style.visibility</p:attrName>
                                        </p:attrNameLst>
                                      </p:cBhvr>
                                      <p:to>
                                        <p:strVal val="visible"/>
                                      </p:to>
                                    </p:set>
                                  </p:childTnLst>
                                </p:cTn>
                              </p:par>
                              <p:par>
                                <p:cTn id="43" presetID="1" presetClass="exit" presetSubtype="0" fill="hold" nodeType="withEffect">
                                  <p:stCondLst>
                                    <p:cond delay="21000"/>
                                  </p:stCondLst>
                                  <p:childTnLst>
                                    <p:set>
                                      <p:cBhvr>
                                        <p:cTn id="44" dur="1" fill="hold">
                                          <p:stCondLst>
                                            <p:cond delay="999"/>
                                          </p:stCondLst>
                                        </p:cTn>
                                        <p:tgtEl>
                                          <p:spTgt spid="30735"/>
                                        </p:tgtEl>
                                        <p:attrNameLst>
                                          <p:attrName>style.visibility</p:attrName>
                                        </p:attrNameLst>
                                      </p:cBhvr>
                                      <p:to>
                                        <p:strVal val="hidden"/>
                                      </p:to>
                                    </p:set>
                                  </p:childTnLst>
                                </p:cTn>
                              </p:par>
                              <p:par>
                                <p:cTn id="45" presetID="1" presetClass="entr" presetSubtype="0" fill="hold" grpId="0" nodeType="withEffect">
                                  <p:stCondLst>
                                    <p:cond delay="19000"/>
                                  </p:stCondLst>
                                  <p:childTnLst>
                                    <p:set>
                                      <p:cBhvr>
                                        <p:cTn id="46" dur="1" fill="hold">
                                          <p:stCondLst>
                                            <p:cond delay="999"/>
                                          </p:stCondLst>
                                        </p:cTn>
                                        <p:tgtEl>
                                          <p:spTgt spid="30736"/>
                                        </p:tgtEl>
                                        <p:attrNameLst>
                                          <p:attrName>style.visibility</p:attrName>
                                        </p:attrNameLst>
                                      </p:cBhvr>
                                      <p:to>
                                        <p:strVal val="visible"/>
                                      </p:to>
                                    </p:set>
                                  </p:childTnLst>
                                </p:cTn>
                              </p:par>
                              <p:par>
                                <p:cTn id="47" presetID="1" presetClass="exit" presetSubtype="0" fill="hold" nodeType="withEffect">
                                  <p:stCondLst>
                                    <p:cond delay="20000"/>
                                  </p:stCondLst>
                                  <p:childTnLst>
                                    <p:set>
                                      <p:cBhvr>
                                        <p:cTn id="48" dur="1" fill="hold">
                                          <p:stCondLst>
                                            <p:cond delay="999"/>
                                          </p:stCondLst>
                                        </p:cTn>
                                        <p:tgtEl>
                                          <p:spTgt spid="30736"/>
                                        </p:tgtEl>
                                        <p:attrNameLst>
                                          <p:attrName>style.visibility</p:attrName>
                                        </p:attrNameLst>
                                      </p:cBhvr>
                                      <p:to>
                                        <p:strVal val="hidden"/>
                                      </p:to>
                                    </p:set>
                                  </p:childTnLst>
                                </p:cTn>
                              </p:par>
                              <p:par>
                                <p:cTn id="49" presetID="1" presetClass="entr" presetSubtype="0" fill="hold" grpId="0" nodeType="withEffect">
                                  <p:stCondLst>
                                    <p:cond delay="18000"/>
                                  </p:stCondLst>
                                  <p:childTnLst>
                                    <p:set>
                                      <p:cBhvr>
                                        <p:cTn id="50" dur="1" fill="hold">
                                          <p:stCondLst>
                                            <p:cond delay="999"/>
                                          </p:stCondLst>
                                        </p:cTn>
                                        <p:tgtEl>
                                          <p:spTgt spid="30737"/>
                                        </p:tgtEl>
                                        <p:attrNameLst>
                                          <p:attrName>style.visibility</p:attrName>
                                        </p:attrNameLst>
                                      </p:cBhvr>
                                      <p:to>
                                        <p:strVal val="visible"/>
                                      </p:to>
                                    </p:set>
                                  </p:childTnLst>
                                </p:cTn>
                              </p:par>
                              <p:par>
                                <p:cTn id="51" presetID="1" presetClass="exit" presetSubtype="0" fill="hold" nodeType="withEffect">
                                  <p:stCondLst>
                                    <p:cond delay="19000"/>
                                  </p:stCondLst>
                                  <p:childTnLst>
                                    <p:set>
                                      <p:cBhvr>
                                        <p:cTn id="52" dur="1" fill="hold">
                                          <p:stCondLst>
                                            <p:cond delay="999"/>
                                          </p:stCondLst>
                                        </p:cTn>
                                        <p:tgtEl>
                                          <p:spTgt spid="30737"/>
                                        </p:tgtEl>
                                        <p:attrNameLst>
                                          <p:attrName>style.visibility</p:attrName>
                                        </p:attrNameLst>
                                      </p:cBhvr>
                                      <p:to>
                                        <p:strVal val="hidden"/>
                                      </p:to>
                                    </p:set>
                                  </p:childTnLst>
                                </p:cTn>
                              </p:par>
                              <p:par>
                                <p:cTn id="53" presetID="1" presetClass="entr" presetSubtype="0" fill="hold" grpId="0" nodeType="withEffect">
                                  <p:stCondLst>
                                    <p:cond delay="17000"/>
                                  </p:stCondLst>
                                  <p:childTnLst>
                                    <p:set>
                                      <p:cBhvr>
                                        <p:cTn id="54" dur="1" fill="hold">
                                          <p:stCondLst>
                                            <p:cond delay="999"/>
                                          </p:stCondLst>
                                        </p:cTn>
                                        <p:tgtEl>
                                          <p:spTgt spid="30738"/>
                                        </p:tgtEl>
                                        <p:attrNameLst>
                                          <p:attrName>style.visibility</p:attrName>
                                        </p:attrNameLst>
                                      </p:cBhvr>
                                      <p:to>
                                        <p:strVal val="visible"/>
                                      </p:to>
                                    </p:set>
                                  </p:childTnLst>
                                </p:cTn>
                              </p:par>
                              <p:par>
                                <p:cTn id="55" presetID="1" presetClass="exit" presetSubtype="0" fill="hold" nodeType="withEffect">
                                  <p:stCondLst>
                                    <p:cond delay="18000"/>
                                  </p:stCondLst>
                                  <p:childTnLst>
                                    <p:set>
                                      <p:cBhvr>
                                        <p:cTn id="56" dur="1" fill="hold">
                                          <p:stCondLst>
                                            <p:cond delay="999"/>
                                          </p:stCondLst>
                                        </p:cTn>
                                        <p:tgtEl>
                                          <p:spTgt spid="30738"/>
                                        </p:tgtEl>
                                        <p:attrNameLst>
                                          <p:attrName>style.visibility</p:attrName>
                                        </p:attrNameLst>
                                      </p:cBhvr>
                                      <p:to>
                                        <p:strVal val="hidden"/>
                                      </p:to>
                                    </p:set>
                                  </p:childTnLst>
                                </p:cTn>
                              </p:par>
                              <p:par>
                                <p:cTn id="57" presetID="1" presetClass="entr" presetSubtype="0" fill="hold" grpId="0" nodeType="withEffect">
                                  <p:stCondLst>
                                    <p:cond delay="16000"/>
                                  </p:stCondLst>
                                  <p:childTnLst>
                                    <p:set>
                                      <p:cBhvr>
                                        <p:cTn id="58" dur="1" fill="hold">
                                          <p:stCondLst>
                                            <p:cond delay="999"/>
                                          </p:stCondLst>
                                        </p:cTn>
                                        <p:tgtEl>
                                          <p:spTgt spid="30739"/>
                                        </p:tgtEl>
                                        <p:attrNameLst>
                                          <p:attrName>style.visibility</p:attrName>
                                        </p:attrNameLst>
                                      </p:cBhvr>
                                      <p:to>
                                        <p:strVal val="visible"/>
                                      </p:to>
                                    </p:set>
                                  </p:childTnLst>
                                </p:cTn>
                              </p:par>
                              <p:par>
                                <p:cTn id="59" presetID="1" presetClass="exit" presetSubtype="0" fill="hold" nodeType="withEffect">
                                  <p:stCondLst>
                                    <p:cond delay="17000"/>
                                  </p:stCondLst>
                                  <p:childTnLst>
                                    <p:set>
                                      <p:cBhvr>
                                        <p:cTn id="60" dur="1" fill="hold">
                                          <p:stCondLst>
                                            <p:cond delay="999"/>
                                          </p:stCondLst>
                                        </p:cTn>
                                        <p:tgtEl>
                                          <p:spTgt spid="30739"/>
                                        </p:tgtEl>
                                        <p:attrNameLst>
                                          <p:attrName>style.visibility</p:attrName>
                                        </p:attrNameLst>
                                      </p:cBhvr>
                                      <p:to>
                                        <p:strVal val="hidden"/>
                                      </p:to>
                                    </p:set>
                                  </p:childTnLst>
                                </p:cTn>
                              </p:par>
                              <p:par>
                                <p:cTn id="61" presetID="1" presetClass="entr" presetSubtype="0" fill="hold" grpId="0" nodeType="withEffect">
                                  <p:stCondLst>
                                    <p:cond delay="15000"/>
                                  </p:stCondLst>
                                  <p:childTnLst>
                                    <p:set>
                                      <p:cBhvr>
                                        <p:cTn id="62" dur="1" fill="hold">
                                          <p:stCondLst>
                                            <p:cond delay="999"/>
                                          </p:stCondLst>
                                        </p:cTn>
                                        <p:tgtEl>
                                          <p:spTgt spid="30740"/>
                                        </p:tgtEl>
                                        <p:attrNameLst>
                                          <p:attrName>style.visibility</p:attrName>
                                        </p:attrNameLst>
                                      </p:cBhvr>
                                      <p:to>
                                        <p:strVal val="visible"/>
                                      </p:to>
                                    </p:set>
                                  </p:childTnLst>
                                </p:cTn>
                              </p:par>
                              <p:par>
                                <p:cTn id="63" presetID="1" presetClass="exit" presetSubtype="0" fill="hold" nodeType="withEffect">
                                  <p:stCondLst>
                                    <p:cond delay="16000"/>
                                  </p:stCondLst>
                                  <p:childTnLst>
                                    <p:set>
                                      <p:cBhvr>
                                        <p:cTn id="64" dur="1" fill="hold">
                                          <p:stCondLst>
                                            <p:cond delay="999"/>
                                          </p:stCondLst>
                                        </p:cTn>
                                        <p:tgtEl>
                                          <p:spTgt spid="30740"/>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999"/>
                                          </p:stCondLst>
                                        </p:cTn>
                                        <p:tgtEl>
                                          <p:spTgt spid="30741"/>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999"/>
                                          </p:stCondLst>
                                        </p:cTn>
                                        <p:tgtEl>
                                          <p:spTgt spid="30741"/>
                                        </p:tgtEl>
                                        <p:attrNameLst>
                                          <p:attrName>style.visibility</p:attrName>
                                        </p:attrNameLst>
                                      </p:cBhvr>
                                      <p:to>
                                        <p:strVal val="hidden"/>
                                      </p:to>
                                    </p:set>
                                  </p:childTnLst>
                                </p:cTn>
                              </p:par>
                              <p:par>
                                <p:cTn id="69" presetID="1" presetClass="entr" presetSubtype="0" fill="hold" grpId="0" nodeType="withEffect">
                                  <p:stCondLst>
                                    <p:cond delay="13000"/>
                                  </p:stCondLst>
                                  <p:childTnLst>
                                    <p:set>
                                      <p:cBhvr>
                                        <p:cTn id="70" dur="1" fill="hold">
                                          <p:stCondLst>
                                            <p:cond delay="999"/>
                                          </p:stCondLst>
                                        </p:cTn>
                                        <p:tgtEl>
                                          <p:spTgt spid="30742"/>
                                        </p:tgtEl>
                                        <p:attrNameLst>
                                          <p:attrName>style.visibility</p:attrName>
                                        </p:attrNameLst>
                                      </p:cBhvr>
                                      <p:to>
                                        <p:strVal val="visible"/>
                                      </p:to>
                                    </p:set>
                                  </p:childTnLst>
                                </p:cTn>
                              </p:par>
                              <p:par>
                                <p:cTn id="71" presetID="1" presetClass="exit" presetSubtype="0" fill="hold" nodeType="withEffect">
                                  <p:stCondLst>
                                    <p:cond delay="14000"/>
                                  </p:stCondLst>
                                  <p:childTnLst>
                                    <p:set>
                                      <p:cBhvr>
                                        <p:cTn id="72" dur="1" fill="hold">
                                          <p:stCondLst>
                                            <p:cond delay="999"/>
                                          </p:stCondLst>
                                        </p:cTn>
                                        <p:tgtEl>
                                          <p:spTgt spid="30742"/>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999"/>
                                          </p:stCondLst>
                                        </p:cTn>
                                        <p:tgtEl>
                                          <p:spTgt spid="30743"/>
                                        </p:tgtEl>
                                        <p:attrNameLst>
                                          <p:attrName>style.visibility</p:attrName>
                                        </p:attrNameLst>
                                      </p:cBhvr>
                                      <p:to>
                                        <p:strVal val="visible"/>
                                      </p:to>
                                    </p:set>
                                  </p:childTnLst>
                                </p:cTn>
                              </p:par>
                              <p:par>
                                <p:cTn id="75" presetID="1" presetClass="exit" presetSubtype="0" fill="hold" nodeType="withEffect">
                                  <p:stCondLst>
                                    <p:cond delay="13000"/>
                                  </p:stCondLst>
                                  <p:childTnLst>
                                    <p:set>
                                      <p:cBhvr>
                                        <p:cTn id="76" dur="1" fill="hold">
                                          <p:stCondLst>
                                            <p:cond delay="999"/>
                                          </p:stCondLst>
                                        </p:cTn>
                                        <p:tgtEl>
                                          <p:spTgt spid="30743"/>
                                        </p:tgtEl>
                                        <p:attrNameLst>
                                          <p:attrName>style.visibility</p:attrName>
                                        </p:attrNameLst>
                                      </p:cBhvr>
                                      <p:to>
                                        <p:strVal val="hidden"/>
                                      </p:to>
                                    </p:set>
                                  </p:childTnLst>
                                </p:cTn>
                              </p:par>
                              <p:par>
                                <p:cTn id="77" presetID="1" presetClass="entr" presetSubtype="0" fill="hold" grpId="0" nodeType="withEffect">
                                  <p:stCondLst>
                                    <p:cond delay="11000"/>
                                  </p:stCondLst>
                                  <p:childTnLst>
                                    <p:set>
                                      <p:cBhvr>
                                        <p:cTn id="78" dur="1" fill="hold">
                                          <p:stCondLst>
                                            <p:cond delay="999"/>
                                          </p:stCondLst>
                                        </p:cTn>
                                        <p:tgtEl>
                                          <p:spTgt spid="30744"/>
                                        </p:tgtEl>
                                        <p:attrNameLst>
                                          <p:attrName>style.visibility</p:attrName>
                                        </p:attrNameLst>
                                      </p:cBhvr>
                                      <p:to>
                                        <p:strVal val="visible"/>
                                      </p:to>
                                    </p:set>
                                  </p:childTnLst>
                                </p:cTn>
                              </p:par>
                              <p:par>
                                <p:cTn id="79" presetID="1" presetClass="exit" presetSubtype="0" fill="hold" nodeType="withEffect">
                                  <p:stCondLst>
                                    <p:cond delay="12000"/>
                                  </p:stCondLst>
                                  <p:childTnLst>
                                    <p:set>
                                      <p:cBhvr>
                                        <p:cTn id="80" dur="1" fill="hold">
                                          <p:stCondLst>
                                            <p:cond delay="999"/>
                                          </p:stCondLst>
                                        </p:cTn>
                                        <p:tgtEl>
                                          <p:spTgt spid="30744"/>
                                        </p:tgtEl>
                                        <p:attrNameLst>
                                          <p:attrName>style.visibility</p:attrName>
                                        </p:attrNameLst>
                                      </p:cBhvr>
                                      <p:to>
                                        <p:strVal val="hidden"/>
                                      </p:to>
                                    </p:set>
                                  </p:childTnLst>
                                </p:cTn>
                              </p:par>
                              <p:par>
                                <p:cTn id="81" presetID="1" presetClass="entr" presetSubtype="0" fill="hold" grpId="0" nodeType="withEffect">
                                  <p:stCondLst>
                                    <p:cond delay="10000"/>
                                  </p:stCondLst>
                                  <p:childTnLst>
                                    <p:set>
                                      <p:cBhvr>
                                        <p:cTn id="82" dur="1" fill="hold">
                                          <p:stCondLst>
                                            <p:cond delay="999"/>
                                          </p:stCondLst>
                                        </p:cTn>
                                        <p:tgtEl>
                                          <p:spTgt spid="30745"/>
                                        </p:tgtEl>
                                        <p:attrNameLst>
                                          <p:attrName>style.visibility</p:attrName>
                                        </p:attrNameLst>
                                      </p:cBhvr>
                                      <p:to>
                                        <p:strVal val="visible"/>
                                      </p:to>
                                    </p:set>
                                  </p:childTnLst>
                                </p:cTn>
                              </p:par>
                              <p:par>
                                <p:cTn id="83" presetID="1" presetClass="exit" presetSubtype="0" fill="hold" nodeType="withEffect">
                                  <p:stCondLst>
                                    <p:cond delay="11000"/>
                                  </p:stCondLst>
                                  <p:childTnLst>
                                    <p:set>
                                      <p:cBhvr>
                                        <p:cTn id="84" dur="1" fill="hold">
                                          <p:stCondLst>
                                            <p:cond delay="999"/>
                                          </p:stCondLst>
                                        </p:cTn>
                                        <p:tgtEl>
                                          <p:spTgt spid="30745"/>
                                        </p:tgtEl>
                                        <p:attrNameLst>
                                          <p:attrName>style.visibility</p:attrName>
                                        </p:attrNameLst>
                                      </p:cBhvr>
                                      <p:to>
                                        <p:strVal val="hidden"/>
                                      </p:to>
                                    </p:set>
                                  </p:childTnLst>
                                </p:cTn>
                              </p:par>
                              <p:par>
                                <p:cTn id="85" presetID="1" presetClass="entr" presetSubtype="0" fill="hold" grpId="0" nodeType="withEffect">
                                  <p:stCondLst>
                                    <p:cond delay="9000"/>
                                  </p:stCondLst>
                                  <p:childTnLst>
                                    <p:set>
                                      <p:cBhvr>
                                        <p:cTn id="86" dur="1" fill="hold">
                                          <p:stCondLst>
                                            <p:cond delay="999"/>
                                          </p:stCondLst>
                                        </p:cTn>
                                        <p:tgtEl>
                                          <p:spTgt spid="30746"/>
                                        </p:tgtEl>
                                        <p:attrNameLst>
                                          <p:attrName>style.visibility</p:attrName>
                                        </p:attrNameLst>
                                      </p:cBhvr>
                                      <p:to>
                                        <p:strVal val="visible"/>
                                      </p:to>
                                    </p:set>
                                  </p:childTnLst>
                                </p:cTn>
                              </p:par>
                              <p:par>
                                <p:cTn id="87" presetID="1" presetClass="exit" presetSubtype="0" fill="hold" nodeType="withEffect">
                                  <p:stCondLst>
                                    <p:cond delay="10000"/>
                                  </p:stCondLst>
                                  <p:childTnLst>
                                    <p:set>
                                      <p:cBhvr>
                                        <p:cTn id="88" dur="1" fill="hold">
                                          <p:stCondLst>
                                            <p:cond delay="999"/>
                                          </p:stCondLst>
                                        </p:cTn>
                                        <p:tgtEl>
                                          <p:spTgt spid="30746"/>
                                        </p:tgtEl>
                                        <p:attrNameLst>
                                          <p:attrName>style.visibility</p:attrName>
                                        </p:attrNameLst>
                                      </p:cBhvr>
                                      <p:to>
                                        <p:strVal val="hidden"/>
                                      </p:to>
                                    </p:set>
                                  </p:childTnLst>
                                </p:cTn>
                              </p:par>
                              <p:par>
                                <p:cTn id="89" presetID="1" presetClass="entr" presetSubtype="0" fill="hold" grpId="0" nodeType="withEffect">
                                  <p:stCondLst>
                                    <p:cond delay="8000"/>
                                  </p:stCondLst>
                                  <p:childTnLst>
                                    <p:set>
                                      <p:cBhvr>
                                        <p:cTn id="90" dur="1" fill="hold">
                                          <p:stCondLst>
                                            <p:cond delay="999"/>
                                          </p:stCondLst>
                                        </p:cTn>
                                        <p:tgtEl>
                                          <p:spTgt spid="30747"/>
                                        </p:tgtEl>
                                        <p:attrNameLst>
                                          <p:attrName>style.visibility</p:attrName>
                                        </p:attrNameLst>
                                      </p:cBhvr>
                                      <p:to>
                                        <p:strVal val="visible"/>
                                      </p:to>
                                    </p:set>
                                  </p:childTnLst>
                                </p:cTn>
                              </p:par>
                              <p:par>
                                <p:cTn id="91" presetID="1" presetClass="exit" presetSubtype="0" fill="hold" nodeType="withEffect">
                                  <p:stCondLst>
                                    <p:cond delay="9000"/>
                                  </p:stCondLst>
                                  <p:childTnLst>
                                    <p:set>
                                      <p:cBhvr>
                                        <p:cTn id="92" dur="1" fill="hold">
                                          <p:stCondLst>
                                            <p:cond delay="999"/>
                                          </p:stCondLst>
                                        </p:cTn>
                                        <p:tgtEl>
                                          <p:spTgt spid="30747"/>
                                        </p:tgtEl>
                                        <p:attrNameLst>
                                          <p:attrName>style.visibility</p:attrName>
                                        </p:attrNameLst>
                                      </p:cBhvr>
                                      <p:to>
                                        <p:strVal val="hidden"/>
                                      </p:to>
                                    </p:set>
                                  </p:childTnLst>
                                </p:cTn>
                              </p:par>
                              <p:par>
                                <p:cTn id="93" presetID="1" presetClass="entr" presetSubtype="0" fill="hold" grpId="0" nodeType="withEffect">
                                  <p:stCondLst>
                                    <p:cond delay="7000"/>
                                  </p:stCondLst>
                                  <p:childTnLst>
                                    <p:set>
                                      <p:cBhvr>
                                        <p:cTn id="94" dur="1" fill="hold">
                                          <p:stCondLst>
                                            <p:cond delay="999"/>
                                          </p:stCondLst>
                                        </p:cTn>
                                        <p:tgtEl>
                                          <p:spTgt spid="30748"/>
                                        </p:tgtEl>
                                        <p:attrNameLst>
                                          <p:attrName>style.visibility</p:attrName>
                                        </p:attrNameLst>
                                      </p:cBhvr>
                                      <p:to>
                                        <p:strVal val="visible"/>
                                      </p:to>
                                    </p:set>
                                  </p:childTnLst>
                                </p:cTn>
                              </p:par>
                              <p:par>
                                <p:cTn id="95" presetID="1" presetClass="exit" presetSubtype="0" fill="hold" nodeType="withEffect">
                                  <p:stCondLst>
                                    <p:cond delay="8000"/>
                                  </p:stCondLst>
                                  <p:childTnLst>
                                    <p:set>
                                      <p:cBhvr>
                                        <p:cTn id="96" dur="1" fill="hold">
                                          <p:stCondLst>
                                            <p:cond delay="999"/>
                                          </p:stCondLst>
                                        </p:cTn>
                                        <p:tgtEl>
                                          <p:spTgt spid="30748"/>
                                        </p:tgtEl>
                                        <p:attrNameLst>
                                          <p:attrName>style.visibility</p:attrName>
                                        </p:attrNameLst>
                                      </p:cBhvr>
                                      <p:to>
                                        <p:strVal val="hidden"/>
                                      </p:to>
                                    </p:set>
                                  </p:childTnLst>
                                </p:cTn>
                              </p:par>
                              <p:par>
                                <p:cTn id="97" presetID="1" presetClass="entr" presetSubtype="0" fill="hold" grpId="0" nodeType="withEffect">
                                  <p:stCondLst>
                                    <p:cond delay="6000"/>
                                  </p:stCondLst>
                                  <p:childTnLst>
                                    <p:set>
                                      <p:cBhvr>
                                        <p:cTn id="98" dur="1" fill="hold">
                                          <p:stCondLst>
                                            <p:cond delay="999"/>
                                          </p:stCondLst>
                                        </p:cTn>
                                        <p:tgtEl>
                                          <p:spTgt spid="30749"/>
                                        </p:tgtEl>
                                        <p:attrNameLst>
                                          <p:attrName>style.visibility</p:attrName>
                                        </p:attrNameLst>
                                      </p:cBhvr>
                                      <p:to>
                                        <p:strVal val="visible"/>
                                      </p:to>
                                    </p:set>
                                  </p:childTnLst>
                                </p:cTn>
                              </p:par>
                              <p:par>
                                <p:cTn id="99" presetID="1" presetClass="exit" presetSubtype="0" fill="hold" nodeType="withEffect">
                                  <p:stCondLst>
                                    <p:cond delay="7000"/>
                                  </p:stCondLst>
                                  <p:childTnLst>
                                    <p:set>
                                      <p:cBhvr>
                                        <p:cTn id="100" dur="1" fill="hold">
                                          <p:stCondLst>
                                            <p:cond delay="999"/>
                                          </p:stCondLst>
                                        </p:cTn>
                                        <p:tgtEl>
                                          <p:spTgt spid="30749"/>
                                        </p:tgtEl>
                                        <p:attrNameLst>
                                          <p:attrName>style.visibility</p:attrName>
                                        </p:attrNameLst>
                                      </p:cBhvr>
                                      <p:to>
                                        <p:strVal val="hidden"/>
                                      </p:to>
                                    </p:set>
                                  </p:childTnLst>
                                </p:cTn>
                              </p:par>
                              <p:par>
                                <p:cTn id="101" presetID="1" presetClass="entr" presetSubtype="0" fill="hold" grpId="0" nodeType="withEffect">
                                  <p:stCondLst>
                                    <p:cond delay="5000"/>
                                  </p:stCondLst>
                                  <p:childTnLst>
                                    <p:set>
                                      <p:cBhvr>
                                        <p:cTn id="102" dur="1" fill="hold">
                                          <p:stCondLst>
                                            <p:cond delay="999"/>
                                          </p:stCondLst>
                                        </p:cTn>
                                        <p:tgtEl>
                                          <p:spTgt spid="30750"/>
                                        </p:tgtEl>
                                        <p:attrNameLst>
                                          <p:attrName>style.visibility</p:attrName>
                                        </p:attrNameLst>
                                      </p:cBhvr>
                                      <p:to>
                                        <p:strVal val="visible"/>
                                      </p:to>
                                    </p:set>
                                  </p:childTnLst>
                                </p:cTn>
                              </p:par>
                              <p:par>
                                <p:cTn id="103" presetID="1" presetClass="exit" presetSubtype="0" fill="hold" nodeType="withEffect">
                                  <p:stCondLst>
                                    <p:cond delay="6000"/>
                                  </p:stCondLst>
                                  <p:childTnLst>
                                    <p:set>
                                      <p:cBhvr>
                                        <p:cTn id="104" dur="1" fill="hold">
                                          <p:stCondLst>
                                            <p:cond delay="999"/>
                                          </p:stCondLst>
                                        </p:cTn>
                                        <p:tgtEl>
                                          <p:spTgt spid="30750"/>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999"/>
                                          </p:stCondLst>
                                        </p:cTn>
                                        <p:tgtEl>
                                          <p:spTgt spid="30751"/>
                                        </p:tgtEl>
                                        <p:attrNameLst>
                                          <p:attrName>style.visibility</p:attrName>
                                        </p:attrNameLst>
                                      </p:cBhvr>
                                      <p:to>
                                        <p:strVal val="visible"/>
                                      </p:to>
                                    </p:set>
                                  </p:childTnLst>
                                </p:cTn>
                              </p:par>
                              <p:par>
                                <p:cTn id="107" presetID="1" presetClass="exit" presetSubtype="0" fill="hold" nodeType="withEffect">
                                  <p:stCondLst>
                                    <p:cond delay="5000"/>
                                  </p:stCondLst>
                                  <p:childTnLst>
                                    <p:set>
                                      <p:cBhvr>
                                        <p:cTn id="108" dur="1" fill="hold">
                                          <p:stCondLst>
                                            <p:cond delay="999"/>
                                          </p:stCondLst>
                                        </p:cTn>
                                        <p:tgtEl>
                                          <p:spTgt spid="30751"/>
                                        </p:tgtEl>
                                        <p:attrNameLst>
                                          <p:attrName>style.visibility</p:attrName>
                                        </p:attrNameLst>
                                      </p:cBhvr>
                                      <p:to>
                                        <p:strVal val="hidden"/>
                                      </p:to>
                                    </p:set>
                                  </p:childTnLst>
                                </p:cTn>
                              </p:par>
                              <p:par>
                                <p:cTn id="109" presetID="1" presetClass="entr" presetSubtype="0" fill="hold" grpId="0" nodeType="withEffect">
                                  <p:stCondLst>
                                    <p:cond delay="3000"/>
                                  </p:stCondLst>
                                  <p:childTnLst>
                                    <p:set>
                                      <p:cBhvr>
                                        <p:cTn id="110" dur="1" fill="hold">
                                          <p:stCondLst>
                                            <p:cond delay="999"/>
                                          </p:stCondLst>
                                        </p:cTn>
                                        <p:tgtEl>
                                          <p:spTgt spid="30752"/>
                                        </p:tgtEl>
                                        <p:attrNameLst>
                                          <p:attrName>style.visibility</p:attrName>
                                        </p:attrNameLst>
                                      </p:cBhvr>
                                      <p:to>
                                        <p:strVal val="visible"/>
                                      </p:to>
                                    </p:set>
                                  </p:childTnLst>
                                </p:cTn>
                              </p:par>
                              <p:par>
                                <p:cTn id="111" presetID="1" presetClass="exit" presetSubtype="0" fill="hold" nodeType="withEffect">
                                  <p:stCondLst>
                                    <p:cond delay="4000"/>
                                  </p:stCondLst>
                                  <p:childTnLst>
                                    <p:set>
                                      <p:cBhvr>
                                        <p:cTn id="112" dur="1" fill="hold">
                                          <p:stCondLst>
                                            <p:cond delay="999"/>
                                          </p:stCondLst>
                                        </p:cTn>
                                        <p:tgtEl>
                                          <p:spTgt spid="30752"/>
                                        </p:tgtEl>
                                        <p:attrNameLst>
                                          <p:attrName>style.visibility</p:attrName>
                                        </p:attrNameLst>
                                      </p:cBhvr>
                                      <p:to>
                                        <p:strVal val="hidden"/>
                                      </p:to>
                                    </p:set>
                                  </p:childTnLst>
                                </p:cTn>
                              </p:par>
                              <p:par>
                                <p:cTn id="113" presetID="1" presetClass="entr" presetSubtype="0" fill="hold" grpId="0" nodeType="withEffect">
                                  <p:stCondLst>
                                    <p:cond delay="2000"/>
                                  </p:stCondLst>
                                  <p:childTnLst>
                                    <p:set>
                                      <p:cBhvr>
                                        <p:cTn id="114" dur="1" fill="hold">
                                          <p:stCondLst>
                                            <p:cond delay="999"/>
                                          </p:stCondLst>
                                        </p:cTn>
                                        <p:tgtEl>
                                          <p:spTgt spid="30753"/>
                                        </p:tgtEl>
                                        <p:attrNameLst>
                                          <p:attrName>style.visibility</p:attrName>
                                        </p:attrNameLst>
                                      </p:cBhvr>
                                      <p:to>
                                        <p:strVal val="visible"/>
                                      </p:to>
                                    </p:set>
                                  </p:childTnLst>
                                </p:cTn>
                              </p:par>
                              <p:par>
                                <p:cTn id="115" presetID="1" presetClass="exit" presetSubtype="0" fill="hold" nodeType="withEffect">
                                  <p:stCondLst>
                                    <p:cond delay="3000"/>
                                  </p:stCondLst>
                                  <p:childTnLst>
                                    <p:set>
                                      <p:cBhvr>
                                        <p:cTn id="116" dur="1" fill="hold">
                                          <p:stCondLst>
                                            <p:cond delay="999"/>
                                          </p:stCondLst>
                                        </p:cTn>
                                        <p:tgtEl>
                                          <p:spTgt spid="30753"/>
                                        </p:tgtEl>
                                        <p:attrNameLst>
                                          <p:attrName>style.visibility</p:attrName>
                                        </p:attrNameLst>
                                      </p:cBhvr>
                                      <p:to>
                                        <p:strVal val="hidden"/>
                                      </p:to>
                                    </p:set>
                                  </p:childTnLst>
                                </p:cTn>
                              </p:par>
                              <p:par>
                                <p:cTn id="117" presetID="1" presetClass="entr" presetSubtype="0" fill="hold" grpId="0" nodeType="withEffect">
                                  <p:stCondLst>
                                    <p:cond delay="1000"/>
                                  </p:stCondLst>
                                  <p:childTnLst>
                                    <p:set>
                                      <p:cBhvr>
                                        <p:cTn id="118" dur="1" fill="hold">
                                          <p:stCondLst>
                                            <p:cond delay="999"/>
                                          </p:stCondLst>
                                        </p:cTn>
                                        <p:tgtEl>
                                          <p:spTgt spid="30754"/>
                                        </p:tgtEl>
                                        <p:attrNameLst>
                                          <p:attrName>style.visibility</p:attrName>
                                        </p:attrNameLst>
                                      </p:cBhvr>
                                      <p:to>
                                        <p:strVal val="visible"/>
                                      </p:to>
                                    </p:set>
                                  </p:childTnLst>
                                </p:cTn>
                              </p:par>
                              <p:par>
                                <p:cTn id="119" presetID="1" presetClass="exit" presetSubtype="0" fill="hold" nodeType="withEffect">
                                  <p:stCondLst>
                                    <p:cond delay="2000"/>
                                  </p:stCondLst>
                                  <p:childTnLst>
                                    <p:set>
                                      <p:cBhvr>
                                        <p:cTn id="120" dur="1" fill="hold">
                                          <p:stCondLst>
                                            <p:cond delay="999"/>
                                          </p:stCondLst>
                                        </p:cTn>
                                        <p:tgtEl>
                                          <p:spTgt spid="30754"/>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999"/>
                                          </p:stCondLst>
                                        </p:cTn>
                                        <p:tgtEl>
                                          <p:spTgt spid="30755"/>
                                        </p:tgtEl>
                                        <p:attrNameLst>
                                          <p:attrName>style.visibility</p:attrName>
                                        </p:attrNameLst>
                                      </p:cBhvr>
                                      <p:to>
                                        <p:strVal val="visible"/>
                                      </p:to>
                                    </p:set>
                                  </p:childTnLst>
                                </p:cTn>
                              </p:par>
                              <p:par>
                                <p:cTn id="123" presetID="1" presetClass="exit" presetSubtype="0" fill="hold" nodeType="withEffect">
                                  <p:stCondLst>
                                    <p:cond delay="1000"/>
                                  </p:stCondLst>
                                  <p:childTnLst>
                                    <p:set>
                                      <p:cBhvr>
                                        <p:cTn id="124" dur="1" fill="hold">
                                          <p:stCondLst>
                                            <p:cond delay="999"/>
                                          </p:stCondLst>
                                        </p:cTn>
                                        <p:tgtEl>
                                          <p:spTgt spid="307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30727" grpId="0"/>
      <p:bldP spid="30728" grpId="0"/>
      <p:bldP spid="30729" grpId="0"/>
      <p:bldP spid="30730" grpId="0"/>
      <p:bldP spid="30731" grpId="0"/>
      <p:bldP spid="30732" grpId="0"/>
      <p:bldP spid="30733" grpId="0"/>
      <p:bldP spid="30734" grpId="0"/>
      <p:bldP spid="30735" grpId="0"/>
      <p:bldP spid="30736" grpId="0"/>
      <p:bldP spid="30737" grpId="0"/>
      <p:bldP spid="30738" grpId="0"/>
      <p:bldP spid="30739" grpId="0"/>
      <p:bldP spid="30740" grpId="0"/>
      <p:bldP spid="30741" grpId="0"/>
      <p:bldP spid="30742" grpId="0"/>
      <p:bldP spid="30743" grpId="0"/>
      <p:bldP spid="30744" grpId="0"/>
      <p:bldP spid="30745" grpId="0"/>
      <p:bldP spid="30746" grpId="0"/>
      <p:bldP spid="30747" grpId="0"/>
      <p:bldP spid="30748" grpId="0"/>
      <p:bldP spid="30749" grpId="0"/>
      <p:bldP spid="30750" grpId="0"/>
      <p:bldP spid="30751" grpId="0"/>
      <p:bldP spid="30752" grpId="0"/>
      <p:bldP spid="30753" grpId="0"/>
      <p:bldP spid="30754" grpId="0"/>
      <p:bldP spid="30755"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EDB3"/>
        </a:solidFill>
      </p:bgPr>
    </p:bg>
    <p:spTree>
      <p:nvGrpSpPr>
        <p:cNvPr id="1" name=""/>
        <p:cNvGrpSpPr/>
        <p:nvPr/>
      </p:nvGrpSpPr>
      <p:grpSpPr/>
      <p:pic>
        <p:nvPicPr>
          <p:cNvPr id="4098" name="תמונה 1"/>
          <p:cNvPicPr>
            <a:picLocks noChangeAspect="1"/>
          </p:cNvPicPr>
          <p:nvPr/>
        </p:nvPicPr>
        <p:blipFill>
          <a:blip r:embed="rId2"/>
          <a:stretch>
            <a:fillRect/>
          </a:stretch>
        </p:blipFill>
        <p:spPr>
          <a:xfrm>
            <a:off x="-239712" y="-71437"/>
            <a:ext cx="12888912" cy="6845300"/>
          </a:xfrm>
          <a:prstGeom prst="rect">
            <a:avLst/>
          </a:prstGeom>
          <a:noFill/>
          <a:ln cap="flat">
            <a:noFill/>
            <a:prstDash val="solid"/>
            <a:round/>
            <a:headEnd type="none" w="med" len="med"/>
            <a:tailEnd type="none" w="med" len="med"/>
          </a:ln>
        </p:spPr>
      </p:pic>
      <p:sp>
        <p:nvSpPr>
          <p:cNvPr id="4099" name="כותרת 1"/>
          <p:cNvSpPr>
            <a:spLocks noGrp="1"/>
          </p:cNvSpPr>
          <p:nvPr>
            <p:ph type="ctrTitle"/>
          </p:nvPr>
        </p:nvSpPr>
        <p:spPr>
          <a:xfrm>
            <a:off x="1703512" y="4756672"/>
            <a:ext cx="9003084" cy="1422581"/>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4400" b="0" i="0" u="none" strike="noStrike" kern="1200" cap="none" spc="0" normalizeH="0" baseline="0" noProof="0">
                <a:ln w="9525" cap="flat" cmpd="sng" algn="ctr">
                  <a:noFill/>
                  <a:prstDash val="solid"/>
                  <a:round/>
                  <a:headEnd type="none" w="med" len="med"/>
                  <a:tailEnd type="none" w="med" len="med"/>
                </a:ln>
                <a:solidFill>
                  <a:srgbClr val="000000"/>
                </a:solidFill>
                <a:effectLst>
                  <a:outerShdw blurRad="38100" dist="38100" dir="2700000" algn="tl">
                    <a:srgbClr val="E7E6E6"/>
                  </a:outerShdw>
                </a:effectLst>
                <a:uLnTx/>
                <a:uFillTx/>
                <a:latin typeface="Guttman Yad-Light" pitchFamily="2" charset="-79"/>
                <a:ea typeface="Arial"/>
                <a:cs typeface="Guttman Yad-Light" panose="02010401010101010101" pitchFamily="2" charset="-79"/>
                <a:sym typeface="Wingdings" charset="2"/>
              </a:rPr>
              <a:t>(הרמזים נמצאים במצגת של מפעיל/ת החידון)</a:t>
            </a:r>
            <a:endParaRPr kumimoji="0" lang="he-IL" altLang="en-US" sz="7200" b="0" i="0" u="none" strike="noStrike" kern="1200" cap="none" spc="0" normalizeH="0" baseline="0" noProof="0">
              <a:effectLst>
                <a:outerShdw blurRad="38100" dist="38100" dir="2700000" algn="tl">
                  <a:srgbClr val="FFFFFF"/>
                </a:outerShdw>
              </a:effectLst>
              <a:uLnTx/>
              <a:uFillTx/>
              <a:latin typeface="Guttman Yad-Light" pitchFamily="2" charset="-79"/>
              <a:cs typeface="Guttman Yad-Light" panose="02010401010101010101" pitchFamily="2" charset="-79"/>
            </a:endParaRPr>
          </a:p>
        </p:txBody>
      </p:sp>
      <p:sp>
        <p:nvSpPr>
          <p:cNvPr id="4100" name="TextBox 4"/>
          <p:cNvSpPr/>
          <p:nvPr/>
        </p:nvSpPr>
        <p:spPr>
          <a:xfrm>
            <a:off x="4584874" y="191541"/>
            <a:ext cx="3240360" cy="1083389"/>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4800" b="1" i="0" u="none" strike="noStrike" kern="1200" cap="none" spc="0" normalizeH="0" baseline="0" noProof="0">
                <a:ln w="9525" cap="flat" cmpd="sng" algn="ctr">
                  <a:noFill/>
                  <a:prstDash val="solid"/>
                  <a:round/>
                  <a:headEnd type="none" w="med" len="med"/>
                  <a:tailEnd type="none" w="med" len="med"/>
                </a:ln>
                <a:solidFill>
                  <a:srgbClr val="C00000"/>
                </a:solidFill>
                <a:effectLst>
                  <a:outerShdw blurRad="38100" dist="38100" dir="2700000" algn="tl">
                    <a:srgbClr val="000000">
                      <a:alpha val="43137"/>
                    </a:srgbClr>
                  </a:outerShdw>
                  <a:reflection blurRad="6350" stA="55000" endA="50" endPos="85000" dist="29997" dir="5400000" sy="-100000" algn="bl" rotWithShape="0"/>
                </a:effectLst>
                <a:uLnTx/>
                <a:uFillTx/>
                <a:latin typeface="Lucida Sans Unicode" pitchFamily="34" charset="0"/>
                <a:ea typeface="Calibri Light"/>
                <a:cs typeface="Lucida Sans Unicode" panose="020b0602030504020204" pitchFamily="34" charset="0"/>
                <a:sym typeface="Wingdings" charset="2"/>
              </a:rPr>
              <a:t>חלק ראשון</a:t>
            </a:r>
            <a:endParaRPr kumimoji="0" lang="he-IL" altLang="en-US" sz="700" b="0" i="0" u="none" strike="noStrike" kern="1200" cap="none" spc="0" normalizeH="0" baseline="0" noProof="0">
              <a:solidFill>
                <a:srgbClr val="C00000"/>
              </a:solidFill>
              <a:effectLst>
                <a:outerShdw blurRad="38100" dist="38100" dir="2700000" algn="tl">
                  <a:srgbClr val="000000">
                    <a:alpha val="43137"/>
                  </a:srgbClr>
                </a:outerShdw>
                <a:reflection blurRad="6350" stA="55000" endA="50" endPos="85000" dist="29997" dir="5400000" sy="-100000" algn="bl" rotWithShape="0"/>
              </a:effectLst>
              <a:uLnTx/>
              <a:uFillTx/>
              <a:latin typeface="Lucida Sans Unicode" pitchFamily="34" charset="0"/>
              <a:cs typeface="Lucida Sans Unicode" panose="020b0602030504020204" pitchFamily="34" charset="0"/>
            </a:endParaRPr>
          </a:p>
        </p:txBody>
      </p:sp>
      <p:sp>
        <p:nvSpPr>
          <p:cNvPr id="4101" name="TextBox 3"/>
          <p:cNvSpPr txBox="1"/>
          <p:nvPr/>
        </p:nvSpPr>
        <p:spPr>
          <a:xfrm>
            <a:off x="2335145" y="1272028"/>
            <a:ext cx="7739818" cy="1446550"/>
          </a:xfrm>
          <a:prstGeom prst="rect">
            <a:avLst/>
          </a:prstGeom>
          <a:noFill/>
          <a:ln w="9525" cap="flat" cmpd="sng" algn="ctr">
            <a:noFill/>
            <a:prstDash val="solid"/>
            <a:round/>
            <a:headEnd type="none" w="med" len="med"/>
            <a:tailEnd type="none" w="med" len="med"/>
          </a:ln>
        </p:spPr>
        <p:txBody>
          <a:bodyPr wrap="square" rtlCol="0">
            <a:spAutoFit/>
          </a:bodyPr>
          <a:lstStyle/>
          <a:p>
            <a:pPr marL="0" marR="0" lvl="0" indent="0" algn="ctr" defTabSz="914400" rtl="1" eaLnBrk="1" fontAlgn="auto" latinLnBrk="0" hangingPunct="1">
              <a:lnSpc>
                <a:spcPct val="100000"/>
              </a:lnSpc>
              <a:spcBef>
                <a:spcPct val="0"/>
              </a:spcBef>
              <a:spcAft>
                <a:spcPct val="0"/>
              </a:spcAft>
              <a:buClrTx/>
              <a:buSzTx/>
              <a:buFontTx/>
              <a:buNone/>
            </a:pPr>
            <a:r>
              <a:rPr kumimoji="0" lang="he-IL" sz="8800" b="1" i="0" u="none" strike="noStrike" kern="1200" cap="none" spc="0" normalizeH="0" baseline="0" noProof="0">
                <a:ln w="12700" cap="flat" cmpd="sng" algn="ctr">
                  <a:solidFill>
                    <a:srgbClr val="333F50"/>
                  </a:solidFill>
                  <a:prstDash val="solid"/>
                  <a:round/>
                  <a:headEnd type="none" w="med" len="med"/>
                  <a:tailEnd type="none" w="med" len="med"/>
                </a:ln>
                <a:pattFill prst="dkUpDiag">
                  <a:fgClr>
                    <a:srgbClr val="44546A"/>
                  </a:fgClr>
                  <a:bgClr>
                    <a:srgbClr val="D6DCE5"/>
                  </a:bgClr>
                </a:pattFill>
                <a:effectLst>
                  <a:outerShdw dist="38100" dir="2640000" algn="bl" rotWithShape="0">
                    <a:srgbClr val="333F50"/>
                  </a:outerShdw>
                </a:effectLst>
                <a:uLnTx/>
                <a:uFillTx/>
                <a:latin typeface="Guttman Hatzvi" pitchFamily="2" charset="-79"/>
                <a:ea typeface="Calibri Light"/>
                <a:cs typeface="Guttman Hatzvi" panose="02010401010101010101" pitchFamily="2" charset="-79"/>
                <a:sym typeface="Wingdings" charset="2"/>
              </a:rPr>
              <a:t>שאלות פתוחות</a:t>
            </a:r>
            <a:endParaRPr kumimoji="0" lang="en-US" sz="8800" b="1" i="0" u="none" strike="noStrike" kern="1200" cap="none" spc="0" normalizeH="0" baseline="0" noProof="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endParaRPr>
          </a:p>
        </p:txBody>
      </p:sp>
      <p:sp>
        <p:nvSpPr>
          <p:cNvPr id="4102" name="TextBox 6"/>
          <p:cNvSpPr txBox="1"/>
          <p:nvPr/>
        </p:nvSpPr>
        <p:spPr>
          <a:xfrm>
            <a:off x="2335145" y="2918554"/>
            <a:ext cx="7739818" cy="1569660"/>
          </a:xfrm>
          <a:prstGeom prst="rect">
            <a:avLst/>
          </a:prstGeom>
          <a:noFill/>
          <a:ln w="9525" cap="flat" cmpd="sng" algn="ctr">
            <a:noFill/>
            <a:prstDash val="solid"/>
            <a:round/>
            <a:headEnd type="none" w="med" len="med"/>
            <a:tailEnd type="none" w="med" len="med"/>
          </a:ln>
        </p:spPr>
        <p:txBody>
          <a:bodyPr wrap="square" rtlCol="0">
            <a:spAutoFit/>
          </a:bodyPr>
          <a:lstStyle/>
          <a:p>
            <a:pPr marL="0" marR="0" lvl="0" indent="0" algn="ctr" defTabSz="914400" rtl="1" eaLnBrk="1" fontAlgn="auto" latinLnBrk="0" hangingPunct="1">
              <a:lnSpc>
                <a:spcPct val="100000"/>
              </a:lnSpc>
              <a:spcBef>
                <a:spcPct val="0"/>
              </a:spcBef>
              <a:spcAft>
                <a:spcPct val="0"/>
              </a:spcAft>
              <a:buClrTx/>
              <a:buSzTx/>
              <a:buFontTx/>
              <a:buNone/>
            </a:pPr>
            <a:r>
              <a:rPr kumimoji="0" lang="he-IL" sz="4800" b="0" i="0" u="none" strike="noStrike" kern="1200" cap="none" spc="0" normalizeH="0" baseline="0" noProof="0">
                <a:ln w="9525" cap="flat" cmpd="sng" algn="ctr">
                  <a:noFill/>
                  <a:prstDash val="solid"/>
                  <a:round/>
                  <a:headEnd type="none" w="med" len="med"/>
                  <a:tailEnd type="none" w="med" len="med"/>
                </a:ln>
                <a:solidFill>
                  <a:srgbClr val="7030A0"/>
                </a:solidFill>
                <a:effectLst>
                  <a:outerShdw blurRad="38100" dist="38100" dir="2700000" algn="tl">
                    <a:srgbClr val="E7E6E6"/>
                  </a:outerShdw>
                </a:effectLst>
                <a:uLnTx/>
                <a:uFillTx/>
                <a:latin typeface="Guttman Haim" pitchFamily="2" charset="-79"/>
                <a:ea typeface="Calibri Light"/>
                <a:cs typeface="Guttman Haim" panose="02010401010101010101" pitchFamily="2" charset="-79"/>
                <a:sym typeface="Wingdings" charset="2"/>
              </a:rPr>
              <a:t>10 נקודות לתשובה נכונה</a:t>
            </a:r>
            <a:br>
              <a:rPr kumimoji="0" lang="he-IL" sz="4800" b="0" i="0" u="none" strike="noStrike" kern="1200" cap="none" spc="0" normalizeH="0" baseline="0" noProof="0">
                <a:ln w="9525" cap="flat" cmpd="sng" algn="ctr">
                  <a:noFill/>
                  <a:prstDash val="solid"/>
                  <a:round/>
                  <a:headEnd type="none" w="med" len="med"/>
                  <a:tailEnd type="none" w="med" len="med"/>
                </a:ln>
                <a:solidFill>
                  <a:srgbClr val="7030A0"/>
                </a:solidFill>
                <a:effectLst>
                  <a:outerShdw blurRad="38100" dist="38100" dir="2700000" algn="tl">
                    <a:srgbClr val="E7E6E6"/>
                  </a:outerShdw>
                </a:effectLst>
                <a:uLnTx/>
                <a:uFillTx/>
                <a:latin typeface="Guttman Haim" pitchFamily="2" charset="-79"/>
                <a:ea typeface="Calibri Light"/>
                <a:cs typeface="Guttman Haim" panose="02010401010101010101" pitchFamily="2" charset="-79"/>
                <a:sym typeface="Wingdings" charset="2"/>
              </a:rPr>
            </a:br>
            <a:r>
              <a:rPr kumimoji="0" lang="he-IL" sz="4800" b="0" i="0" u="none" strike="noStrike" kern="1200" cap="none" spc="0" normalizeH="0" baseline="0" noProof="0">
                <a:ln w="9525" cap="flat" cmpd="sng" algn="ctr">
                  <a:noFill/>
                  <a:prstDash val="solid"/>
                  <a:round/>
                  <a:headEnd type="none" w="med" len="med"/>
                  <a:tailEnd type="none" w="med" len="med"/>
                </a:ln>
                <a:solidFill>
                  <a:srgbClr val="7030A0"/>
                </a:solidFill>
                <a:effectLst>
                  <a:outerShdw blurRad="38100" dist="38100" dir="2700000" algn="tl">
                    <a:srgbClr val="E7E6E6"/>
                  </a:outerShdw>
                </a:effectLst>
                <a:uLnTx/>
                <a:uFillTx/>
                <a:latin typeface="Guttman Haim" pitchFamily="2" charset="-79"/>
                <a:ea typeface="Calibri Light"/>
                <a:cs typeface="Guttman Haim" panose="02010401010101010101" pitchFamily="2" charset="-79"/>
                <a:sym typeface="Wingdings" charset="2"/>
              </a:rPr>
              <a:t>5 נקודות עם רמז</a:t>
            </a:r>
            <a:endParaRPr kumimoji="0" lang="en-US" sz="4800" b="1" i="0" u="none" strike="noStrike" kern="1200" cap="none" spc="0" normalizeH="0" baseline="0" noProof="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uLnTx/>
              <a:uFillTx/>
              <a:cs typeface="Guttman Haim" panose="02010401010101010101"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80">
                                          <p:stCondLst>
                                            <p:cond delay="0"/>
                                          </p:stCondLst>
                                        </p:cTn>
                                        <p:tgtEl>
                                          <p:spTgt spid="4100"/>
                                        </p:tgtEl>
                                      </p:cBhvr>
                                    </p:animEffect>
                                    <p:anim calcmode="lin" valueType="num">
                                      <p:cBhvr>
                                        <p:cTn id="8"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0"/>
                                        </p:tgtEl>
                                      </p:cBhvr>
                                      <p:to x="100000" y="60000"/>
                                    </p:animScale>
                                    <p:animScale>
                                      <p:cBhvr>
                                        <p:cTn id="14" dur="166" decel="50000">
                                          <p:stCondLst>
                                            <p:cond delay="676"/>
                                          </p:stCondLst>
                                        </p:cTn>
                                        <p:tgtEl>
                                          <p:spTgt spid="4100"/>
                                        </p:tgtEl>
                                      </p:cBhvr>
                                      <p:to x="100000" y="100000"/>
                                    </p:animScale>
                                    <p:animScale>
                                      <p:cBhvr>
                                        <p:cTn id="15" dur="26">
                                          <p:stCondLst>
                                            <p:cond delay="1312"/>
                                          </p:stCondLst>
                                        </p:cTn>
                                        <p:tgtEl>
                                          <p:spTgt spid="4100"/>
                                        </p:tgtEl>
                                      </p:cBhvr>
                                      <p:to x="100000" y="80000"/>
                                    </p:animScale>
                                    <p:animScale>
                                      <p:cBhvr>
                                        <p:cTn id="16" dur="166" decel="50000">
                                          <p:stCondLst>
                                            <p:cond delay="1338"/>
                                          </p:stCondLst>
                                        </p:cTn>
                                        <p:tgtEl>
                                          <p:spTgt spid="4100"/>
                                        </p:tgtEl>
                                      </p:cBhvr>
                                      <p:to x="100000" y="100000"/>
                                    </p:animScale>
                                    <p:animScale>
                                      <p:cBhvr>
                                        <p:cTn id="17" dur="26">
                                          <p:stCondLst>
                                            <p:cond delay="1642"/>
                                          </p:stCondLst>
                                        </p:cTn>
                                        <p:tgtEl>
                                          <p:spTgt spid="4100"/>
                                        </p:tgtEl>
                                      </p:cBhvr>
                                      <p:to x="100000" y="90000"/>
                                    </p:animScale>
                                    <p:animScale>
                                      <p:cBhvr>
                                        <p:cTn id="18" dur="166" decel="50000">
                                          <p:stCondLst>
                                            <p:cond delay="1668"/>
                                          </p:stCondLst>
                                        </p:cTn>
                                        <p:tgtEl>
                                          <p:spTgt spid="4100"/>
                                        </p:tgtEl>
                                      </p:cBhvr>
                                      <p:to x="100000" y="100000"/>
                                    </p:animScale>
                                    <p:animScale>
                                      <p:cBhvr>
                                        <p:cTn id="19" dur="26">
                                          <p:stCondLst>
                                            <p:cond delay="1808"/>
                                          </p:stCondLst>
                                        </p:cTn>
                                        <p:tgtEl>
                                          <p:spTgt spid="4100"/>
                                        </p:tgtEl>
                                      </p:cBhvr>
                                      <p:to x="100000" y="95000"/>
                                    </p:animScale>
                                    <p:animScale>
                                      <p:cBhvr>
                                        <p:cTn id="20" dur="166" decel="50000">
                                          <p:stCondLst>
                                            <p:cond delay="1834"/>
                                          </p:stCondLst>
                                        </p:cTn>
                                        <p:tgtEl>
                                          <p:spTgt spid="4100"/>
                                        </p:tgtEl>
                                      </p:cBhvr>
                                      <p:to x="100000" y="100000"/>
                                    </p:animScale>
                                  </p:childTnLst>
                                </p:cTn>
                              </p:par>
                            </p:childTnLst>
                          </p:cTn>
                        </p:par>
                        <p:par>
                          <p:cTn id="21" fill="hold" nodeType="afterGroup">
                            <p:stCondLst>
                              <p:cond delay="2000"/>
                            </p:stCondLst>
                            <p:childTnLst>
                              <p:par>
                                <p:cTn id="22" presetID="53" presetClass="entr" presetSubtype="0" fill="hold" grpId="0" nodeType="afterEffect">
                                  <p:stCondLst>
                                    <p:cond delay="0"/>
                                  </p:stCondLst>
                                  <p:childTnLst>
                                    <p:set>
                                      <p:cBhvr>
                                        <p:cTn id="23" dur="1" fill="hold">
                                          <p:stCondLst>
                                            <p:cond delay="0"/>
                                          </p:stCondLst>
                                        </p:cTn>
                                        <p:tgtEl>
                                          <p:spTgt spid="4099"/>
                                        </p:tgtEl>
                                        <p:attrNameLst>
                                          <p:attrName>style.visibility</p:attrName>
                                        </p:attrNameLst>
                                      </p:cBhvr>
                                      <p:to>
                                        <p:strVal val="visible"/>
                                      </p:to>
                                    </p:set>
                                    <p:anim calcmode="lin" valueType="num">
                                      <p:cBhvr>
                                        <p:cTn id="24" dur="500" fill="hold"/>
                                        <p:tgtEl>
                                          <p:spTgt spid="4099"/>
                                        </p:tgtEl>
                                        <p:attrNameLst>
                                          <p:attrName>ppt_w</p:attrName>
                                        </p:attrNameLst>
                                      </p:cBhvr>
                                      <p:tavLst>
                                        <p:tav tm="0">
                                          <p:val>
                                            <p:fltVal val="0"/>
                                          </p:val>
                                        </p:tav>
                                        <p:tav tm="100000">
                                          <p:val>
                                            <p:strVal val="#ppt_w"/>
                                          </p:val>
                                        </p:tav>
                                      </p:tavLst>
                                    </p:anim>
                                    <p:anim calcmode="lin" valueType="num">
                                      <p:cBhvr>
                                        <p:cTn id="25" dur="500" fill="hold"/>
                                        <p:tgtEl>
                                          <p:spTgt spid="4099"/>
                                        </p:tgtEl>
                                        <p:attrNameLst>
                                          <p:attrName>ppt_h</p:attrName>
                                        </p:attrNameLst>
                                      </p:cBhvr>
                                      <p:tavLst>
                                        <p:tav tm="0">
                                          <p:val>
                                            <p:fltVal val="0"/>
                                          </p:val>
                                        </p:tav>
                                        <p:tav tm="100000">
                                          <p:val>
                                            <p:strVal val="#ppt_h"/>
                                          </p:val>
                                        </p:tav>
                                      </p:tavLst>
                                    </p:anim>
                                    <p:animEffect transition="in" filter="fade">
                                      <p:cBhvr>
                                        <p:cTn id="26"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100"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31746" name="כותרת 1"/>
          <p:cNvSpPr>
            <a:spLocks noGrp="1"/>
          </p:cNvSpPr>
          <p:nvPr>
            <p:ph type="ctrTitle"/>
          </p:nvPr>
        </p:nvSpPr>
        <p:spPr>
          <a:xfrm>
            <a:off x="3673519" y="460114"/>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BF9000"/>
                </a:solidFill>
                <a:effectLst>
                  <a:outerShdw blurRad="38100" dist="38100" dir="2700000" algn="tl">
                    <a:srgbClr val="E7E6E6"/>
                  </a:outerShdw>
                </a:effectLst>
                <a:uLnTx/>
                <a:uFillTx/>
                <a:latin typeface="Calibri" panose="020f0502020204030204" pitchFamily="34" charset="0"/>
                <a:ea typeface="Arial"/>
                <a:cs typeface="Calibri" panose="020f0502020204030204" pitchFamily="34" charset="0"/>
                <a:sym typeface="Wingdings" charset="2"/>
              </a:rPr>
              <a:t>והתשובה היא...</a:t>
            </a:r>
          </a:p>
        </p:txBody>
      </p:sp>
      <p:sp>
        <p:nvSpPr>
          <p:cNvPr id="31747" name="מלבן 8"/>
          <p:cNvSpPr/>
          <p:nvPr/>
        </p:nvSpPr>
        <p:spPr>
          <a:xfrm>
            <a:off x="4106944" y="2550061"/>
            <a:ext cx="7459588" cy="2319099"/>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72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"מתנות לאביונים (עניים)"</a:t>
            </a:r>
          </a:p>
        </p:txBody>
      </p:sp>
      <p:pic>
        <p:nvPicPr>
          <p:cNvPr id="31748"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6350" y="-242887"/>
            <a:ext cx="3965575" cy="7345362"/>
          </a:xfrm>
          <a:prstGeom prst="rect">
            <a:avLst/>
          </a:prstGeom>
          <a:noFill/>
          <a:ln cap="flat">
            <a:noFill/>
            <a:prstDash val="solid"/>
            <a:round/>
            <a:headEnd type="none" w="med" len="med"/>
            <a:tailEnd type="none" w="med" len="med"/>
          </a:ln>
        </p:spPr>
      </p:pic>
      <p:sp>
        <p:nvSpPr>
          <p:cNvPr id="31749" name="מלבן 6"/>
          <p:cNvSpPr/>
          <p:nvPr/>
        </p:nvSpPr>
        <p:spPr>
          <a:xfrm>
            <a:off x="364192" y="836712"/>
            <a:ext cx="3309327" cy="3240456"/>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אחד מהמנהגים של פורים הוא לתת צדקה לעניים. מנהג זה מדגיש כי השמחה האמתית היא שמחה שמתרכזת בנתינה ורואה בסבלו של האחר. </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"וכשהוא אוכל ושותה, חייב להאכיל לגר ליתום ולאלמנה עם שאר העניים האומללים. אבל מי שנועל דלתות חצרו ואוכל ושותה הוא ובניו ואשתו, ואינו מאכיל ומשקה לעניים ולמרי נפש, אין זו שמחת מצוה, אלא שמחת כרסו" (רמב"ם, הלכות יום טוב)</a:t>
            </a:r>
          </a:p>
          <a:p>
            <a:pPr marL="0" marR="0" lvl="0" indent="0" algn="ctr" defTabSz="914400" rtl="1" eaLnBrk="1" fontAlgn="auto" latinLnBrk="0" hangingPunct="1">
              <a:lnSpc>
                <a:spcPct val="100000"/>
              </a:lnSpc>
              <a:spcBef>
                <a:spcPct val="0"/>
              </a:spcBef>
              <a:spcAft>
                <a:spcPct val="0"/>
              </a:spcAft>
              <a:buClrTx/>
              <a:buSzTx/>
              <a:buFontTx/>
              <a:buNone/>
            </a:pPr>
            <a:endParaRPr kumimoji="0" lang="he-IL" altLang="en-US" sz="1800" b="1" i="0" u="none" strike="noStrike" kern="1200" cap="none" spc="0" normalizeH="0" baseline="0" noProof="0">
              <a:uLnTx/>
              <a:uFillTx/>
              <a:latin typeface="Times New Roman" pitchFamily="18" charset="0"/>
            </a:endParaRPr>
          </a:p>
        </p:txBody>
      </p:sp>
      <p:pic>
        <p:nvPicPr>
          <p:cNvPr id="31750" name="תמונה 1"/>
          <p:cNvPicPr>
            <a:picLocks noChangeAspect="1"/>
          </p:cNvPicPr>
          <p:nvPr/>
        </p:nvPicPr>
        <p:blipFill>
          <a:blip r:embed="rId3"/>
          <a:stretch>
            <a:fillRect/>
          </a:stretch>
        </p:blipFill>
        <p:spPr>
          <a:xfrm>
            <a:off x="8688388" y="4652963"/>
            <a:ext cx="3378200" cy="2251075"/>
          </a:xfrm>
          <a:prstGeom prst="rect">
            <a:avLst/>
          </a:prstGeom>
          <a:noFill/>
          <a:ln cap="flat">
            <a:noFill/>
            <a:prstDash val="solid"/>
            <a:round/>
            <a:headEnd type="none" w="med" len="med"/>
            <a:tailEnd type="none" w="med" len="med"/>
          </a:ln>
        </p:spPr>
      </p:pic>
      <p:pic>
        <p:nvPicPr>
          <p:cNvPr id="31751" name="תמונה 2"/>
          <p:cNvPicPr>
            <a:picLocks noChangeAspect="1"/>
          </p:cNvPicPr>
          <p:nvPr/>
        </p:nvPicPr>
        <p:blipFill>
          <a:blip r:embed="rId4"/>
          <a:stretch>
            <a:fillRect/>
          </a:stretch>
        </p:blipFill>
        <p:spPr>
          <a:xfrm>
            <a:off x="4772025" y="5070475"/>
            <a:ext cx="2620963" cy="1814513"/>
          </a:xfrm>
          <a:prstGeom prst="rect">
            <a:avLst/>
          </a:prstGeom>
          <a:noFill/>
          <a:ln cap="flat">
            <a:noFill/>
            <a:prstDash val="solid"/>
            <a:round/>
            <a:headEnd type="none" w="med" len="med"/>
            <a:tailEnd type="none" w="med" len="med"/>
          </a:ln>
        </p:spPr>
      </p:pic>
      <p:cxnSp>
        <p:nvCxnSpPr>
          <p:cNvPr id="31752" name="מחבר חץ ישר 4"/>
          <p:cNvCxnSpPr/>
          <p:nvPr/>
        </p:nvCxnSpPr>
        <p:spPr>
          <a:xfrm flipH="1">
            <a:off x="7032625" y="5445125"/>
            <a:ext cx="1944688" cy="333375"/>
          </a:xfrm>
          <a:prstGeom prst="line">
            <a:avLst/>
          </a:prstGeom>
          <a:noFill/>
          <a:ln w="6350" cap="flat">
            <a:solidFill>
              <a:srgbClr val="000000"/>
            </a:solidFill>
            <a:prstDash val="solid"/>
            <a:miter lim="800000"/>
            <a:headEnd type="none" w="med" len="med"/>
            <a:tailEnd type="triangle"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fltVal val="0"/>
                                          </p:val>
                                        </p:tav>
                                        <p:tav tm="100000">
                                          <p:val>
                                            <p:strVal val="#ppt_w"/>
                                          </p:val>
                                        </p:tav>
                                      </p:tavLst>
                                    </p:anim>
                                    <p:anim calcmode="lin" valueType="num">
                                      <p:cBhvr>
                                        <p:cTn id="8" dur="1000" fill="hold"/>
                                        <p:tgtEl>
                                          <p:spTgt spid="31747"/>
                                        </p:tgtEl>
                                        <p:attrNameLst>
                                          <p:attrName>ppt_h</p:attrName>
                                        </p:attrNameLst>
                                      </p:cBhvr>
                                      <p:tavLst>
                                        <p:tav tm="0">
                                          <p:val>
                                            <p:fltVal val="0"/>
                                          </p:val>
                                        </p:tav>
                                        <p:tav tm="100000">
                                          <p:val>
                                            <p:strVal val="#ppt_h"/>
                                          </p:val>
                                        </p:tav>
                                      </p:tavLst>
                                    </p:anim>
                                    <p:anim calcmode="lin" valueType="num">
                                      <p:cBhvr>
                                        <p:cTn id="9" dur="1000" fill="hold"/>
                                        <p:tgtEl>
                                          <p:spTgt spid="31747"/>
                                        </p:tgtEl>
                                        <p:attrNameLst>
                                          <p:attrName>style.rotation</p:attrName>
                                        </p:attrNameLst>
                                      </p:cBhvr>
                                      <p:tavLst>
                                        <p:tav tm="0">
                                          <p:val>
                                            <p:fltVal val="90"/>
                                          </p:val>
                                        </p:tav>
                                        <p:tav tm="100000">
                                          <p:val>
                                            <p:fltVal val="0"/>
                                          </p:val>
                                        </p:tav>
                                      </p:tavLst>
                                    </p:anim>
                                    <p:animEffect transition="in" filter="fade">
                                      <p:cBhvr>
                                        <p:cTn id="10" dur="1000"/>
                                        <p:tgtEl>
                                          <p:spTgt spid="31747"/>
                                        </p:tgtEl>
                                      </p:cBhvr>
                                    </p:animEffect>
                                  </p:childTnLst>
                                </p:cTn>
                              </p:par>
                            </p:childTnLst>
                          </p:cTn>
                        </p:par>
                        <p:par>
                          <p:cTn id="11" fill="hold" nodeType="afterGroup">
                            <p:stCondLst>
                              <p:cond delay="1000"/>
                            </p:stCondLst>
                            <p:childTnLst>
                              <p:par>
                                <p:cTn id="12" presetID="42" presetClass="entr" presetSubtype="0" fill="hold" nodeType="afterEffect">
                                  <p:stCondLst>
                                    <p:cond delay="0"/>
                                  </p:stCondLst>
                                  <p:childTnLst>
                                    <p:set>
                                      <p:cBhvr>
                                        <p:cTn id="13" dur="1" fill="hold">
                                          <p:stCondLst>
                                            <p:cond delay="0"/>
                                          </p:stCondLst>
                                        </p:cTn>
                                        <p:tgtEl>
                                          <p:spTgt spid="31749">
                                            <p:txEl>
                                              <p:pRg st="0" end="0"/>
                                            </p:txEl>
                                          </p:spTgt>
                                        </p:tgtEl>
                                        <p:attrNameLst>
                                          <p:attrName>style.visibility</p:attrName>
                                        </p:attrNameLst>
                                      </p:cBhvr>
                                      <p:to>
                                        <p:strVal val="visible"/>
                                      </p:to>
                                    </p:set>
                                    <p:animEffect transition="in" filter="fade">
                                      <p:cBhvr>
                                        <p:cTn id="14" dur="1000"/>
                                        <p:tgtEl>
                                          <p:spTgt spid="31749">
                                            <p:txEl>
                                              <p:pRg st="0" end="0"/>
                                            </p:txEl>
                                          </p:spTgt>
                                        </p:tgtEl>
                                      </p:cBhvr>
                                    </p:animEffect>
                                    <p:anim calcmode="lin" valueType="num">
                                      <p:cBhvr>
                                        <p:cTn id="15" dur="1000" fill="hold"/>
                                        <p:tgtEl>
                                          <p:spTgt spid="3174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1749">
                                            <p:txEl>
                                              <p:pRg st="0" end="0"/>
                                            </p:txEl>
                                          </p:spTgt>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31749">
                                            <p:txEl>
                                              <p:pRg st="1" end="1"/>
                                            </p:txEl>
                                          </p:spTgt>
                                        </p:tgtEl>
                                        <p:attrNameLst>
                                          <p:attrName>style.visibility</p:attrName>
                                        </p:attrNameLst>
                                      </p:cBhvr>
                                      <p:to>
                                        <p:strVal val="visible"/>
                                      </p:to>
                                    </p:set>
                                    <p:animEffect transition="in" filter="fade">
                                      <p:cBhvr>
                                        <p:cTn id="20" dur="1000"/>
                                        <p:tgtEl>
                                          <p:spTgt spid="31749">
                                            <p:txEl>
                                              <p:pRg st="1" end="1"/>
                                            </p:txEl>
                                          </p:spTgt>
                                        </p:tgtEl>
                                      </p:cBhvr>
                                    </p:animEffect>
                                    <p:anim calcmode="lin" valueType="num">
                                      <p:cBhvr>
                                        <p:cTn id="21" dur="1000" fill="hold"/>
                                        <p:tgtEl>
                                          <p:spTgt spid="31749">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174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32770" name="TextBox 4"/>
          <p:cNvSpPr/>
          <p:nvPr/>
        </p:nvSpPr>
        <p:spPr>
          <a:xfrm>
            <a:off x="724746" y="82650"/>
            <a:ext cx="9994900" cy="2216150"/>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13800" b="1" i="0" u="none" strike="noStrike" kern="1200" cap="none" spc="0" normalizeH="0" baseline="0" noProof="0">
                <a:ln w="9525" cap="flat" cmpd="sng" algn="ctr">
                  <a:noFill/>
                  <a:prstDash val="solid"/>
                  <a:round/>
                  <a:headEnd type="none" w="med" len="med"/>
                  <a:tailEnd type="none" w="med" len="med"/>
                </a:ln>
                <a:solidFill>
                  <a:srgbClr val="BF9000"/>
                </a:solidFill>
                <a:effectLst>
                  <a:outerShdw blurRad="38100" dist="38100" dir="2700000" algn="tl">
                    <a:srgbClr val="E7E6E6"/>
                  </a:outerShdw>
                </a:effectLst>
                <a:uLnTx/>
                <a:uFillTx/>
                <a:latin typeface="Guttman Miryam" pitchFamily="2" charset="-79"/>
                <a:ea typeface="Calibri Light"/>
                <a:cs typeface="Guttman Miryam" panose="02010301010101010101" pitchFamily="2" charset="-79"/>
                <a:sym typeface="Wingdings" charset="2"/>
              </a:rPr>
              <a:t>חידה חמישית</a:t>
            </a:r>
            <a:endParaRPr kumimoji="0" lang="he-IL" altLang="en-US" sz="1800" b="0" i="0" u="none" strike="noStrike" kern="1200" cap="none" spc="0" normalizeH="0" baseline="0" noProof="0">
              <a:solidFill>
                <a:schemeClr val="accent4">
                  <a:lumMod val="75000"/>
                </a:schemeClr>
              </a:solidFill>
              <a:uLnTx/>
              <a:uFillTx/>
              <a:latin typeface="Guttman Miryam" pitchFamily="2" charset="-79"/>
              <a:cs typeface="Guttman Miryam" panose="02010301010101010101" pitchFamily="2" charset="-79"/>
            </a:endParaRPr>
          </a:p>
        </p:txBody>
      </p:sp>
      <p:pic>
        <p:nvPicPr>
          <p:cNvPr id="32771" name="תמונה 6"/>
          <p:cNvPicPr>
            <a:picLocks noChangeAspect="1"/>
          </p:cNvPicPr>
          <p:nvPr/>
        </p:nvPicPr>
        <p:blipFill>
          <a:blip r:embed="rId2"/>
          <a:stretch>
            <a:fillRect/>
          </a:stretch>
        </p:blipFill>
        <p:spPr>
          <a:xfrm rot="1380000">
            <a:off x="5986463" y="1693863"/>
            <a:ext cx="1895475" cy="1738312"/>
          </a:xfrm>
          <a:prstGeom prst="rect">
            <a:avLst/>
          </a:prstGeom>
          <a:noFill/>
          <a:ln cap="flat">
            <a:noFill/>
            <a:prstDash val="solid"/>
            <a:round/>
            <a:headEnd type="none" w="med" len="med"/>
            <a:tailEnd type="none" w="med" len="med"/>
          </a:ln>
        </p:spPr>
      </p:pic>
      <p:pic>
        <p:nvPicPr>
          <p:cNvPr id="32772" name="תמונה 7"/>
          <p:cNvPicPr>
            <a:picLocks noChangeAspect="1"/>
          </p:cNvPicPr>
          <p:nvPr/>
        </p:nvPicPr>
        <p:blipFill>
          <a:blip r:embed="rId3"/>
          <a:stretch>
            <a:fillRect/>
          </a:stretch>
        </p:blipFill>
        <p:spPr>
          <a:xfrm rot="20280000">
            <a:off x="887413" y="2536825"/>
            <a:ext cx="4765675" cy="2279650"/>
          </a:xfrm>
          <a:prstGeom prst="rect">
            <a:avLst/>
          </a:prstGeom>
          <a:noFill/>
          <a:ln cap="flat">
            <a:noFill/>
            <a:prstDash val="solid"/>
            <a:round/>
            <a:headEnd type="none" w="med" len="med"/>
            <a:tailEnd type="none" w="med" len="med"/>
          </a:ln>
        </p:spPr>
      </p:pic>
      <p:pic>
        <p:nvPicPr>
          <p:cNvPr id="32773" name="תמונה 8"/>
          <p:cNvPicPr>
            <a:picLocks noChangeAspect="1"/>
          </p:cNvPicPr>
          <p:nvPr/>
        </p:nvPicPr>
        <p:blipFill>
          <a:blip r:embed="rId4"/>
          <a:stretch>
            <a:fillRect/>
          </a:stretch>
        </p:blipFill>
        <p:spPr>
          <a:xfrm rot="1080000" flipH="1">
            <a:off x="8829675" y="2673350"/>
            <a:ext cx="2254250" cy="2365375"/>
          </a:xfrm>
          <a:prstGeom prst="rect">
            <a:avLst/>
          </a:prstGeom>
          <a:noFill/>
          <a:ln cap="flat">
            <a:noFill/>
            <a:prstDash val="solid"/>
            <a:round/>
            <a:headEnd type="none" w="med" len="med"/>
            <a:tailEnd type="none" w="med" len="med"/>
          </a:ln>
        </p:spPr>
      </p:pic>
      <p:sp>
        <p:nvSpPr>
          <p:cNvPr id="32774" name="אליפסה 10"/>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75" name="אליפסה 11"/>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76" name="אליפסה 12"/>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77" name="אליפסה 17"/>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78" name="אליפסה 18"/>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79" name="אליפסה 19"/>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80" name="אליפסה 20"/>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81" name="אליפסה 21"/>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82" name="אליפסה 22"/>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83" name="אליפסה 23"/>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84" name="אליפסה 24"/>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85" name="אליפסה 25"/>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86" name="אליפסה 26"/>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87" name="אליפסה 27"/>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88" name="אליפסה 28"/>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89" name="אליפסה 29"/>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90" name="אליפסה 30"/>
          <p:cNvSpPr/>
          <p:nvPr/>
        </p:nvSpPr>
        <p:spPr>
          <a:xfrm>
            <a:off x="5599112"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91" name="אליפסה 31"/>
          <p:cNvSpPr/>
          <p:nvPr/>
        </p:nvSpPr>
        <p:spPr>
          <a:xfrm>
            <a:off x="5581650"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92" name="אליפסה 32"/>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93" name="אליפסה 33"/>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94" name="אליפסה 34"/>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95" name="אליפסה 35"/>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96" name="אליפסה 36"/>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97" name="אליפסה 37"/>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98" name="אליפסה 38"/>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799" name="אליפסה 39"/>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800" name="אליפסה 40"/>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801" name="אליפסה 41"/>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802" name="אליפסה 42"/>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2803" name="אליפסה 43"/>
          <p:cNvSpPr/>
          <p:nvPr/>
        </p:nvSpPr>
        <p:spPr>
          <a:xfrm>
            <a:off x="5591175" y="3240088"/>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30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29000"/>
                                  </p:stCondLst>
                                  <p:childTnLst>
                                    <p:set>
                                      <p:cBhvr>
                                        <p:cTn id="6" dur="1" fill="hold">
                                          <p:stCondLst>
                                            <p:cond delay="999"/>
                                          </p:stCondLst>
                                        </p:cTn>
                                        <p:tgtEl>
                                          <p:spTgt spid="32774"/>
                                        </p:tgtEl>
                                        <p:attrNameLst>
                                          <p:attrName>style.visibility</p:attrName>
                                        </p:attrNameLst>
                                      </p:cBhvr>
                                      <p:to>
                                        <p:strVal val="visible"/>
                                      </p:to>
                                    </p:set>
                                  </p:childTnLst>
                                </p:cTn>
                              </p:par>
                              <p:par>
                                <p:cTn id="7" presetID="1" presetClass="exit" presetSubtype="0" fill="hold" nodeType="withEffect">
                                  <p:stCondLst>
                                    <p:cond delay="30000"/>
                                  </p:stCondLst>
                                  <p:childTnLst>
                                    <p:set>
                                      <p:cBhvr>
                                        <p:cTn id="8" dur="1" fill="hold">
                                          <p:stCondLst>
                                            <p:cond delay="999"/>
                                          </p:stCondLst>
                                        </p:cTn>
                                        <p:tgtEl>
                                          <p:spTgt spid="32774"/>
                                        </p:tgtEl>
                                        <p:attrNameLst>
                                          <p:attrName>style.visibility</p:attrName>
                                        </p:attrNameLst>
                                      </p:cBhvr>
                                      <p:to>
                                        <p:strVal val="hidden"/>
                                      </p:to>
                                    </p:set>
                                  </p:childTnLst>
                                </p:cTn>
                              </p:par>
                              <p:par>
                                <p:cTn id="9" presetID="1" presetClass="entr" presetSubtype="0" fill="hold" grpId="0" nodeType="withEffect">
                                  <p:stCondLst>
                                    <p:cond delay="28000"/>
                                  </p:stCondLst>
                                  <p:childTnLst>
                                    <p:set>
                                      <p:cBhvr>
                                        <p:cTn id="10" dur="1" fill="hold">
                                          <p:stCondLst>
                                            <p:cond delay="999"/>
                                          </p:stCondLst>
                                        </p:cTn>
                                        <p:tgtEl>
                                          <p:spTgt spid="32775"/>
                                        </p:tgtEl>
                                        <p:attrNameLst>
                                          <p:attrName>style.visibility</p:attrName>
                                        </p:attrNameLst>
                                      </p:cBhvr>
                                      <p:to>
                                        <p:strVal val="visible"/>
                                      </p:to>
                                    </p:set>
                                  </p:childTnLst>
                                </p:cTn>
                              </p:par>
                              <p:par>
                                <p:cTn id="11" presetID="1" presetClass="exit" presetSubtype="0" fill="hold" nodeType="withEffect">
                                  <p:stCondLst>
                                    <p:cond delay="29000"/>
                                  </p:stCondLst>
                                  <p:childTnLst>
                                    <p:set>
                                      <p:cBhvr>
                                        <p:cTn id="12" dur="1" fill="hold">
                                          <p:stCondLst>
                                            <p:cond delay="999"/>
                                          </p:stCondLst>
                                        </p:cTn>
                                        <p:tgtEl>
                                          <p:spTgt spid="32775"/>
                                        </p:tgtEl>
                                        <p:attrNameLst>
                                          <p:attrName>style.visibility</p:attrName>
                                        </p:attrNameLst>
                                      </p:cBhvr>
                                      <p:to>
                                        <p:strVal val="hidden"/>
                                      </p:to>
                                    </p:set>
                                  </p:childTnLst>
                                </p:cTn>
                              </p:par>
                              <p:par>
                                <p:cTn id="13" presetID="1" presetClass="entr" presetSubtype="0" fill="hold" grpId="0" nodeType="withEffect">
                                  <p:stCondLst>
                                    <p:cond delay="27000"/>
                                  </p:stCondLst>
                                  <p:childTnLst>
                                    <p:set>
                                      <p:cBhvr>
                                        <p:cTn id="14" dur="1" fill="hold">
                                          <p:stCondLst>
                                            <p:cond delay="999"/>
                                          </p:stCondLst>
                                        </p:cTn>
                                        <p:tgtEl>
                                          <p:spTgt spid="32776"/>
                                        </p:tgtEl>
                                        <p:attrNameLst>
                                          <p:attrName>style.visibility</p:attrName>
                                        </p:attrNameLst>
                                      </p:cBhvr>
                                      <p:to>
                                        <p:strVal val="visible"/>
                                      </p:to>
                                    </p:set>
                                  </p:childTnLst>
                                </p:cTn>
                              </p:par>
                              <p:par>
                                <p:cTn id="15" presetID="1" presetClass="exit" presetSubtype="0" fill="hold" nodeType="withEffect">
                                  <p:stCondLst>
                                    <p:cond delay="28000"/>
                                  </p:stCondLst>
                                  <p:childTnLst>
                                    <p:set>
                                      <p:cBhvr>
                                        <p:cTn id="16" dur="1" fill="hold">
                                          <p:stCondLst>
                                            <p:cond delay="999"/>
                                          </p:stCondLst>
                                        </p:cTn>
                                        <p:tgtEl>
                                          <p:spTgt spid="32776"/>
                                        </p:tgtEl>
                                        <p:attrNameLst>
                                          <p:attrName>style.visibility</p:attrName>
                                        </p:attrNameLst>
                                      </p:cBhvr>
                                      <p:to>
                                        <p:strVal val="hidden"/>
                                      </p:to>
                                    </p:set>
                                  </p:childTnLst>
                                </p:cTn>
                              </p:par>
                              <p:par>
                                <p:cTn id="17" presetID="1" presetClass="entr" presetSubtype="0" fill="hold" grpId="0" nodeType="withEffect">
                                  <p:stCondLst>
                                    <p:cond delay="26000"/>
                                  </p:stCondLst>
                                  <p:childTnLst>
                                    <p:set>
                                      <p:cBhvr>
                                        <p:cTn id="18" dur="1" fill="hold">
                                          <p:stCondLst>
                                            <p:cond delay="999"/>
                                          </p:stCondLst>
                                        </p:cTn>
                                        <p:tgtEl>
                                          <p:spTgt spid="32777"/>
                                        </p:tgtEl>
                                        <p:attrNameLst>
                                          <p:attrName>style.visibility</p:attrName>
                                        </p:attrNameLst>
                                      </p:cBhvr>
                                      <p:to>
                                        <p:strVal val="visible"/>
                                      </p:to>
                                    </p:set>
                                  </p:childTnLst>
                                </p:cTn>
                              </p:par>
                              <p:par>
                                <p:cTn id="19" presetID="1" presetClass="exit" presetSubtype="0" fill="hold" nodeType="withEffect">
                                  <p:stCondLst>
                                    <p:cond delay="27000"/>
                                  </p:stCondLst>
                                  <p:childTnLst>
                                    <p:set>
                                      <p:cBhvr>
                                        <p:cTn id="20" dur="1" fill="hold">
                                          <p:stCondLst>
                                            <p:cond delay="999"/>
                                          </p:stCondLst>
                                        </p:cTn>
                                        <p:tgtEl>
                                          <p:spTgt spid="32777"/>
                                        </p:tgtEl>
                                        <p:attrNameLst>
                                          <p:attrName>style.visibility</p:attrName>
                                        </p:attrNameLst>
                                      </p:cBhvr>
                                      <p:to>
                                        <p:strVal val="hidden"/>
                                      </p:to>
                                    </p:set>
                                  </p:childTnLst>
                                </p:cTn>
                              </p:par>
                              <p:par>
                                <p:cTn id="21" presetID="1" presetClass="entr" presetSubtype="0" fill="hold" grpId="0" nodeType="withEffect">
                                  <p:stCondLst>
                                    <p:cond delay="25000"/>
                                  </p:stCondLst>
                                  <p:childTnLst>
                                    <p:set>
                                      <p:cBhvr>
                                        <p:cTn id="22" dur="1" fill="hold">
                                          <p:stCondLst>
                                            <p:cond delay="999"/>
                                          </p:stCondLst>
                                        </p:cTn>
                                        <p:tgtEl>
                                          <p:spTgt spid="32778"/>
                                        </p:tgtEl>
                                        <p:attrNameLst>
                                          <p:attrName>style.visibility</p:attrName>
                                        </p:attrNameLst>
                                      </p:cBhvr>
                                      <p:to>
                                        <p:strVal val="visible"/>
                                      </p:to>
                                    </p:set>
                                  </p:childTnLst>
                                </p:cTn>
                              </p:par>
                              <p:par>
                                <p:cTn id="23" presetID="1" presetClass="exit" presetSubtype="0" fill="hold" nodeType="withEffect">
                                  <p:stCondLst>
                                    <p:cond delay="26000"/>
                                  </p:stCondLst>
                                  <p:childTnLst>
                                    <p:set>
                                      <p:cBhvr>
                                        <p:cTn id="24" dur="1" fill="hold">
                                          <p:stCondLst>
                                            <p:cond delay="999"/>
                                          </p:stCondLst>
                                        </p:cTn>
                                        <p:tgtEl>
                                          <p:spTgt spid="32778"/>
                                        </p:tgtEl>
                                        <p:attrNameLst>
                                          <p:attrName>style.visibility</p:attrName>
                                        </p:attrNameLst>
                                      </p:cBhvr>
                                      <p:to>
                                        <p:strVal val="hidden"/>
                                      </p:to>
                                    </p:set>
                                  </p:childTnLst>
                                </p:cTn>
                              </p:par>
                              <p:par>
                                <p:cTn id="25" presetID="1" presetClass="entr" presetSubtype="0" fill="hold" grpId="0" nodeType="withEffect">
                                  <p:stCondLst>
                                    <p:cond delay="24000"/>
                                  </p:stCondLst>
                                  <p:childTnLst>
                                    <p:set>
                                      <p:cBhvr>
                                        <p:cTn id="26" dur="1" fill="hold">
                                          <p:stCondLst>
                                            <p:cond delay="999"/>
                                          </p:stCondLst>
                                        </p:cTn>
                                        <p:tgtEl>
                                          <p:spTgt spid="32779"/>
                                        </p:tgtEl>
                                        <p:attrNameLst>
                                          <p:attrName>style.visibility</p:attrName>
                                        </p:attrNameLst>
                                      </p:cBhvr>
                                      <p:to>
                                        <p:strVal val="visible"/>
                                      </p:to>
                                    </p:set>
                                  </p:childTnLst>
                                </p:cTn>
                              </p:par>
                              <p:par>
                                <p:cTn id="27" presetID="1" presetClass="exit" presetSubtype="0" fill="hold" nodeType="withEffect">
                                  <p:stCondLst>
                                    <p:cond delay="25000"/>
                                  </p:stCondLst>
                                  <p:childTnLst>
                                    <p:set>
                                      <p:cBhvr>
                                        <p:cTn id="28" dur="1" fill="hold">
                                          <p:stCondLst>
                                            <p:cond delay="999"/>
                                          </p:stCondLst>
                                        </p:cTn>
                                        <p:tgtEl>
                                          <p:spTgt spid="32779"/>
                                        </p:tgtEl>
                                        <p:attrNameLst>
                                          <p:attrName>style.visibility</p:attrName>
                                        </p:attrNameLst>
                                      </p:cBhvr>
                                      <p:to>
                                        <p:strVal val="hidden"/>
                                      </p:to>
                                    </p:set>
                                  </p:childTnLst>
                                </p:cTn>
                              </p:par>
                              <p:par>
                                <p:cTn id="29" presetID="1" presetClass="entr" presetSubtype="0" fill="hold" grpId="0" nodeType="withEffect">
                                  <p:stCondLst>
                                    <p:cond delay="23000"/>
                                  </p:stCondLst>
                                  <p:childTnLst>
                                    <p:set>
                                      <p:cBhvr>
                                        <p:cTn id="30" dur="1" fill="hold">
                                          <p:stCondLst>
                                            <p:cond delay="999"/>
                                          </p:stCondLst>
                                        </p:cTn>
                                        <p:tgtEl>
                                          <p:spTgt spid="32780"/>
                                        </p:tgtEl>
                                        <p:attrNameLst>
                                          <p:attrName>style.visibility</p:attrName>
                                        </p:attrNameLst>
                                      </p:cBhvr>
                                      <p:to>
                                        <p:strVal val="visible"/>
                                      </p:to>
                                    </p:set>
                                  </p:childTnLst>
                                </p:cTn>
                              </p:par>
                              <p:par>
                                <p:cTn id="31" presetID="1" presetClass="exit" presetSubtype="0" fill="hold" nodeType="withEffect">
                                  <p:stCondLst>
                                    <p:cond delay="24000"/>
                                  </p:stCondLst>
                                  <p:childTnLst>
                                    <p:set>
                                      <p:cBhvr>
                                        <p:cTn id="32" dur="1" fill="hold">
                                          <p:stCondLst>
                                            <p:cond delay="999"/>
                                          </p:stCondLst>
                                        </p:cTn>
                                        <p:tgtEl>
                                          <p:spTgt spid="32780"/>
                                        </p:tgtEl>
                                        <p:attrNameLst>
                                          <p:attrName>style.visibility</p:attrName>
                                        </p:attrNameLst>
                                      </p:cBhvr>
                                      <p:to>
                                        <p:strVal val="hidden"/>
                                      </p:to>
                                    </p:set>
                                  </p:childTnLst>
                                </p:cTn>
                              </p:par>
                              <p:par>
                                <p:cTn id="33" presetID="1" presetClass="entr" presetSubtype="0" fill="hold" grpId="0" nodeType="withEffect">
                                  <p:stCondLst>
                                    <p:cond delay="22000"/>
                                  </p:stCondLst>
                                  <p:childTnLst>
                                    <p:set>
                                      <p:cBhvr>
                                        <p:cTn id="34" dur="1" fill="hold">
                                          <p:stCondLst>
                                            <p:cond delay="999"/>
                                          </p:stCondLst>
                                        </p:cTn>
                                        <p:tgtEl>
                                          <p:spTgt spid="32781"/>
                                        </p:tgtEl>
                                        <p:attrNameLst>
                                          <p:attrName>style.visibility</p:attrName>
                                        </p:attrNameLst>
                                      </p:cBhvr>
                                      <p:to>
                                        <p:strVal val="visible"/>
                                      </p:to>
                                    </p:set>
                                  </p:childTnLst>
                                </p:cTn>
                              </p:par>
                              <p:par>
                                <p:cTn id="35" presetID="1" presetClass="exit" presetSubtype="0" fill="hold" nodeType="withEffect">
                                  <p:stCondLst>
                                    <p:cond delay="23000"/>
                                  </p:stCondLst>
                                  <p:childTnLst>
                                    <p:set>
                                      <p:cBhvr>
                                        <p:cTn id="36" dur="1" fill="hold">
                                          <p:stCondLst>
                                            <p:cond delay="999"/>
                                          </p:stCondLst>
                                        </p:cTn>
                                        <p:tgtEl>
                                          <p:spTgt spid="32781"/>
                                        </p:tgtEl>
                                        <p:attrNameLst>
                                          <p:attrName>style.visibility</p:attrName>
                                        </p:attrNameLst>
                                      </p:cBhvr>
                                      <p:to>
                                        <p:strVal val="hidden"/>
                                      </p:to>
                                    </p:set>
                                  </p:childTnLst>
                                </p:cTn>
                              </p:par>
                              <p:par>
                                <p:cTn id="37" presetID="1" presetClass="entr" presetSubtype="0" fill="hold" grpId="0" nodeType="withEffect">
                                  <p:stCondLst>
                                    <p:cond delay="21000"/>
                                  </p:stCondLst>
                                  <p:childTnLst>
                                    <p:set>
                                      <p:cBhvr>
                                        <p:cTn id="38" dur="1" fill="hold">
                                          <p:stCondLst>
                                            <p:cond delay="999"/>
                                          </p:stCondLst>
                                        </p:cTn>
                                        <p:tgtEl>
                                          <p:spTgt spid="32782"/>
                                        </p:tgtEl>
                                        <p:attrNameLst>
                                          <p:attrName>style.visibility</p:attrName>
                                        </p:attrNameLst>
                                      </p:cBhvr>
                                      <p:to>
                                        <p:strVal val="visible"/>
                                      </p:to>
                                    </p:set>
                                  </p:childTnLst>
                                </p:cTn>
                              </p:par>
                              <p:par>
                                <p:cTn id="39" presetID="1" presetClass="exit" presetSubtype="0" fill="hold" nodeType="withEffect">
                                  <p:stCondLst>
                                    <p:cond delay="22000"/>
                                  </p:stCondLst>
                                  <p:childTnLst>
                                    <p:set>
                                      <p:cBhvr>
                                        <p:cTn id="40" dur="1" fill="hold">
                                          <p:stCondLst>
                                            <p:cond delay="999"/>
                                          </p:stCondLst>
                                        </p:cTn>
                                        <p:tgtEl>
                                          <p:spTgt spid="32782"/>
                                        </p:tgtEl>
                                        <p:attrNameLst>
                                          <p:attrName>style.visibility</p:attrName>
                                        </p:attrNameLst>
                                      </p:cBhvr>
                                      <p:to>
                                        <p:strVal val="hidden"/>
                                      </p:to>
                                    </p:set>
                                  </p:childTnLst>
                                </p:cTn>
                              </p:par>
                              <p:par>
                                <p:cTn id="41" presetID="1" presetClass="entr" presetSubtype="0" fill="hold" grpId="0" nodeType="withEffect">
                                  <p:stCondLst>
                                    <p:cond delay="20000"/>
                                  </p:stCondLst>
                                  <p:childTnLst>
                                    <p:set>
                                      <p:cBhvr>
                                        <p:cTn id="42" dur="1" fill="hold">
                                          <p:stCondLst>
                                            <p:cond delay="999"/>
                                          </p:stCondLst>
                                        </p:cTn>
                                        <p:tgtEl>
                                          <p:spTgt spid="32783"/>
                                        </p:tgtEl>
                                        <p:attrNameLst>
                                          <p:attrName>style.visibility</p:attrName>
                                        </p:attrNameLst>
                                      </p:cBhvr>
                                      <p:to>
                                        <p:strVal val="visible"/>
                                      </p:to>
                                    </p:set>
                                  </p:childTnLst>
                                </p:cTn>
                              </p:par>
                              <p:par>
                                <p:cTn id="43" presetID="1" presetClass="exit" presetSubtype="0" fill="hold" nodeType="withEffect">
                                  <p:stCondLst>
                                    <p:cond delay="21000"/>
                                  </p:stCondLst>
                                  <p:childTnLst>
                                    <p:set>
                                      <p:cBhvr>
                                        <p:cTn id="44" dur="1" fill="hold">
                                          <p:stCondLst>
                                            <p:cond delay="999"/>
                                          </p:stCondLst>
                                        </p:cTn>
                                        <p:tgtEl>
                                          <p:spTgt spid="32783"/>
                                        </p:tgtEl>
                                        <p:attrNameLst>
                                          <p:attrName>style.visibility</p:attrName>
                                        </p:attrNameLst>
                                      </p:cBhvr>
                                      <p:to>
                                        <p:strVal val="hidden"/>
                                      </p:to>
                                    </p:set>
                                  </p:childTnLst>
                                </p:cTn>
                              </p:par>
                              <p:par>
                                <p:cTn id="45" presetID="1" presetClass="entr" presetSubtype="0" fill="hold" grpId="0" nodeType="withEffect">
                                  <p:stCondLst>
                                    <p:cond delay="19000"/>
                                  </p:stCondLst>
                                  <p:childTnLst>
                                    <p:set>
                                      <p:cBhvr>
                                        <p:cTn id="46" dur="1" fill="hold">
                                          <p:stCondLst>
                                            <p:cond delay="999"/>
                                          </p:stCondLst>
                                        </p:cTn>
                                        <p:tgtEl>
                                          <p:spTgt spid="32784"/>
                                        </p:tgtEl>
                                        <p:attrNameLst>
                                          <p:attrName>style.visibility</p:attrName>
                                        </p:attrNameLst>
                                      </p:cBhvr>
                                      <p:to>
                                        <p:strVal val="visible"/>
                                      </p:to>
                                    </p:set>
                                  </p:childTnLst>
                                </p:cTn>
                              </p:par>
                              <p:par>
                                <p:cTn id="47" presetID="1" presetClass="exit" presetSubtype="0" fill="hold" nodeType="withEffect">
                                  <p:stCondLst>
                                    <p:cond delay="20000"/>
                                  </p:stCondLst>
                                  <p:childTnLst>
                                    <p:set>
                                      <p:cBhvr>
                                        <p:cTn id="48" dur="1" fill="hold">
                                          <p:stCondLst>
                                            <p:cond delay="999"/>
                                          </p:stCondLst>
                                        </p:cTn>
                                        <p:tgtEl>
                                          <p:spTgt spid="32784"/>
                                        </p:tgtEl>
                                        <p:attrNameLst>
                                          <p:attrName>style.visibility</p:attrName>
                                        </p:attrNameLst>
                                      </p:cBhvr>
                                      <p:to>
                                        <p:strVal val="hidden"/>
                                      </p:to>
                                    </p:set>
                                  </p:childTnLst>
                                </p:cTn>
                              </p:par>
                              <p:par>
                                <p:cTn id="49" presetID="1" presetClass="entr" presetSubtype="0" fill="hold" grpId="0" nodeType="withEffect">
                                  <p:stCondLst>
                                    <p:cond delay="18000"/>
                                  </p:stCondLst>
                                  <p:childTnLst>
                                    <p:set>
                                      <p:cBhvr>
                                        <p:cTn id="50" dur="1" fill="hold">
                                          <p:stCondLst>
                                            <p:cond delay="999"/>
                                          </p:stCondLst>
                                        </p:cTn>
                                        <p:tgtEl>
                                          <p:spTgt spid="32785"/>
                                        </p:tgtEl>
                                        <p:attrNameLst>
                                          <p:attrName>style.visibility</p:attrName>
                                        </p:attrNameLst>
                                      </p:cBhvr>
                                      <p:to>
                                        <p:strVal val="visible"/>
                                      </p:to>
                                    </p:set>
                                  </p:childTnLst>
                                </p:cTn>
                              </p:par>
                              <p:par>
                                <p:cTn id="51" presetID="1" presetClass="exit" presetSubtype="0" fill="hold" nodeType="withEffect">
                                  <p:stCondLst>
                                    <p:cond delay="19000"/>
                                  </p:stCondLst>
                                  <p:childTnLst>
                                    <p:set>
                                      <p:cBhvr>
                                        <p:cTn id="52" dur="1" fill="hold">
                                          <p:stCondLst>
                                            <p:cond delay="999"/>
                                          </p:stCondLst>
                                        </p:cTn>
                                        <p:tgtEl>
                                          <p:spTgt spid="32785"/>
                                        </p:tgtEl>
                                        <p:attrNameLst>
                                          <p:attrName>style.visibility</p:attrName>
                                        </p:attrNameLst>
                                      </p:cBhvr>
                                      <p:to>
                                        <p:strVal val="hidden"/>
                                      </p:to>
                                    </p:set>
                                  </p:childTnLst>
                                </p:cTn>
                              </p:par>
                              <p:par>
                                <p:cTn id="53" presetID="1" presetClass="entr" presetSubtype="0" fill="hold" grpId="0" nodeType="withEffect">
                                  <p:stCondLst>
                                    <p:cond delay="17000"/>
                                  </p:stCondLst>
                                  <p:childTnLst>
                                    <p:set>
                                      <p:cBhvr>
                                        <p:cTn id="54" dur="1" fill="hold">
                                          <p:stCondLst>
                                            <p:cond delay="999"/>
                                          </p:stCondLst>
                                        </p:cTn>
                                        <p:tgtEl>
                                          <p:spTgt spid="32786"/>
                                        </p:tgtEl>
                                        <p:attrNameLst>
                                          <p:attrName>style.visibility</p:attrName>
                                        </p:attrNameLst>
                                      </p:cBhvr>
                                      <p:to>
                                        <p:strVal val="visible"/>
                                      </p:to>
                                    </p:set>
                                  </p:childTnLst>
                                </p:cTn>
                              </p:par>
                              <p:par>
                                <p:cTn id="55" presetID="1" presetClass="exit" presetSubtype="0" fill="hold" nodeType="withEffect">
                                  <p:stCondLst>
                                    <p:cond delay="18000"/>
                                  </p:stCondLst>
                                  <p:childTnLst>
                                    <p:set>
                                      <p:cBhvr>
                                        <p:cTn id="56" dur="1" fill="hold">
                                          <p:stCondLst>
                                            <p:cond delay="999"/>
                                          </p:stCondLst>
                                        </p:cTn>
                                        <p:tgtEl>
                                          <p:spTgt spid="32786"/>
                                        </p:tgtEl>
                                        <p:attrNameLst>
                                          <p:attrName>style.visibility</p:attrName>
                                        </p:attrNameLst>
                                      </p:cBhvr>
                                      <p:to>
                                        <p:strVal val="hidden"/>
                                      </p:to>
                                    </p:set>
                                  </p:childTnLst>
                                </p:cTn>
                              </p:par>
                              <p:par>
                                <p:cTn id="57" presetID="1" presetClass="entr" presetSubtype="0" fill="hold" grpId="0" nodeType="withEffect">
                                  <p:stCondLst>
                                    <p:cond delay="16000"/>
                                  </p:stCondLst>
                                  <p:childTnLst>
                                    <p:set>
                                      <p:cBhvr>
                                        <p:cTn id="58" dur="1" fill="hold">
                                          <p:stCondLst>
                                            <p:cond delay="999"/>
                                          </p:stCondLst>
                                        </p:cTn>
                                        <p:tgtEl>
                                          <p:spTgt spid="32787"/>
                                        </p:tgtEl>
                                        <p:attrNameLst>
                                          <p:attrName>style.visibility</p:attrName>
                                        </p:attrNameLst>
                                      </p:cBhvr>
                                      <p:to>
                                        <p:strVal val="visible"/>
                                      </p:to>
                                    </p:set>
                                  </p:childTnLst>
                                </p:cTn>
                              </p:par>
                              <p:par>
                                <p:cTn id="59" presetID="1" presetClass="exit" presetSubtype="0" fill="hold" nodeType="withEffect">
                                  <p:stCondLst>
                                    <p:cond delay="17000"/>
                                  </p:stCondLst>
                                  <p:childTnLst>
                                    <p:set>
                                      <p:cBhvr>
                                        <p:cTn id="60" dur="1" fill="hold">
                                          <p:stCondLst>
                                            <p:cond delay="999"/>
                                          </p:stCondLst>
                                        </p:cTn>
                                        <p:tgtEl>
                                          <p:spTgt spid="32787"/>
                                        </p:tgtEl>
                                        <p:attrNameLst>
                                          <p:attrName>style.visibility</p:attrName>
                                        </p:attrNameLst>
                                      </p:cBhvr>
                                      <p:to>
                                        <p:strVal val="hidden"/>
                                      </p:to>
                                    </p:set>
                                  </p:childTnLst>
                                </p:cTn>
                              </p:par>
                              <p:par>
                                <p:cTn id="61" presetID="1" presetClass="entr" presetSubtype="0" fill="hold" grpId="0" nodeType="withEffect">
                                  <p:stCondLst>
                                    <p:cond delay="15000"/>
                                  </p:stCondLst>
                                  <p:childTnLst>
                                    <p:set>
                                      <p:cBhvr>
                                        <p:cTn id="62" dur="1" fill="hold">
                                          <p:stCondLst>
                                            <p:cond delay="999"/>
                                          </p:stCondLst>
                                        </p:cTn>
                                        <p:tgtEl>
                                          <p:spTgt spid="32788"/>
                                        </p:tgtEl>
                                        <p:attrNameLst>
                                          <p:attrName>style.visibility</p:attrName>
                                        </p:attrNameLst>
                                      </p:cBhvr>
                                      <p:to>
                                        <p:strVal val="visible"/>
                                      </p:to>
                                    </p:set>
                                  </p:childTnLst>
                                </p:cTn>
                              </p:par>
                              <p:par>
                                <p:cTn id="63" presetID="1" presetClass="exit" presetSubtype="0" fill="hold" nodeType="withEffect">
                                  <p:stCondLst>
                                    <p:cond delay="16000"/>
                                  </p:stCondLst>
                                  <p:childTnLst>
                                    <p:set>
                                      <p:cBhvr>
                                        <p:cTn id="64" dur="1" fill="hold">
                                          <p:stCondLst>
                                            <p:cond delay="999"/>
                                          </p:stCondLst>
                                        </p:cTn>
                                        <p:tgtEl>
                                          <p:spTgt spid="32788"/>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999"/>
                                          </p:stCondLst>
                                        </p:cTn>
                                        <p:tgtEl>
                                          <p:spTgt spid="32789"/>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999"/>
                                          </p:stCondLst>
                                        </p:cTn>
                                        <p:tgtEl>
                                          <p:spTgt spid="32789"/>
                                        </p:tgtEl>
                                        <p:attrNameLst>
                                          <p:attrName>style.visibility</p:attrName>
                                        </p:attrNameLst>
                                      </p:cBhvr>
                                      <p:to>
                                        <p:strVal val="hidden"/>
                                      </p:to>
                                    </p:set>
                                  </p:childTnLst>
                                </p:cTn>
                              </p:par>
                              <p:par>
                                <p:cTn id="69" presetID="1" presetClass="entr" presetSubtype="0" fill="hold" grpId="0" nodeType="withEffect">
                                  <p:stCondLst>
                                    <p:cond delay="13000"/>
                                  </p:stCondLst>
                                  <p:childTnLst>
                                    <p:set>
                                      <p:cBhvr>
                                        <p:cTn id="70" dur="1" fill="hold">
                                          <p:stCondLst>
                                            <p:cond delay="999"/>
                                          </p:stCondLst>
                                        </p:cTn>
                                        <p:tgtEl>
                                          <p:spTgt spid="32790"/>
                                        </p:tgtEl>
                                        <p:attrNameLst>
                                          <p:attrName>style.visibility</p:attrName>
                                        </p:attrNameLst>
                                      </p:cBhvr>
                                      <p:to>
                                        <p:strVal val="visible"/>
                                      </p:to>
                                    </p:set>
                                  </p:childTnLst>
                                </p:cTn>
                              </p:par>
                              <p:par>
                                <p:cTn id="71" presetID="1" presetClass="exit" presetSubtype="0" fill="hold" nodeType="withEffect">
                                  <p:stCondLst>
                                    <p:cond delay="14000"/>
                                  </p:stCondLst>
                                  <p:childTnLst>
                                    <p:set>
                                      <p:cBhvr>
                                        <p:cTn id="72" dur="1" fill="hold">
                                          <p:stCondLst>
                                            <p:cond delay="999"/>
                                          </p:stCondLst>
                                        </p:cTn>
                                        <p:tgtEl>
                                          <p:spTgt spid="32790"/>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999"/>
                                          </p:stCondLst>
                                        </p:cTn>
                                        <p:tgtEl>
                                          <p:spTgt spid="32791"/>
                                        </p:tgtEl>
                                        <p:attrNameLst>
                                          <p:attrName>style.visibility</p:attrName>
                                        </p:attrNameLst>
                                      </p:cBhvr>
                                      <p:to>
                                        <p:strVal val="visible"/>
                                      </p:to>
                                    </p:set>
                                  </p:childTnLst>
                                </p:cTn>
                              </p:par>
                              <p:par>
                                <p:cTn id="75" presetID="1" presetClass="exit" presetSubtype="0" fill="hold" nodeType="withEffect">
                                  <p:stCondLst>
                                    <p:cond delay="13000"/>
                                  </p:stCondLst>
                                  <p:childTnLst>
                                    <p:set>
                                      <p:cBhvr>
                                        <p:cTn id="76" dur="1" fill="hold">
                                          <p:stCondLst>
                                            <p:cond delay="999"/>
                                          </p:stCondLst>
                                        </p:cTn>
                                        <p:tgtEl>
                                          <p:spTgt spid="32791"/>
                                        </p:tgtEl>
                                        <p:attrNameLst>
                                          <p:attrName>style.visibility</p:attrName>
                                        </p:attrNameLst>
                                      </p:cBhvr>
                                      <p:to>
                                        <p:strVal val="hidden"/>
                                      </p:to>
                                    </p:set>
                                  </p:childTnLst>
                                </p:cTn>
                              </p:par>
                              <p:par>
                                <p:cTn id="77" presetID="1" presetClass="entr" presetSubtype="0" fill="hold" grpId="0" nodeType="withEffect">
                                  <p:stCondLst>
                                    <p:cond delay="11000"/>
                                  </p:stCondLst>
                                  <p:childTnLst>
                                    <p:set>
                                      <p:cBhvr>
                                        <p:cTn id="78" dur="1" fill="hold">
                                          <p:stCondLst>
                                            <p:cond delay="999"/>
                                          </p:stCondLst>
                                        </p:cTn>
                                        <p:tgtEl>
                                          <p:spTgt spid="32792"/>
                                        </p:tgtEl>
                                        <p:attrNameLst>
                                          <p:attrName>style.visibility</p:attrName>
                                        </p:attrNameLst>
                                      </p:cBhvr>
                                      <p:to>
                                        <p:strVal val="visible"/>
                                      </p:to>
                                    </p:set>
                                  </p:childTnLst>
                                </p:cTn>
                              </p:par>
                              <p:par>
                                <p:cTn id="79" presetID="1" presetClass="exit" presetSubtype="0" fill="hold" nodeType="withEffect">
                                  <p:stCondLst>
                                    <p:cond delay="12000"/>
                                  </p:stCondLst>
                                  <p:childTnLst>
                                    <p:set>
                                      <p:cBhvr>
                                        <p:cTn id="80" dur="1" fill="hold">
                                          <p:stCondLst>
                                            <p:cond delay="999"/>
                                          </p:stCondLst>
                                        </p:cTn>
                                        <p:tgtEl>
                                          <p:spTgt spid="32792"/>
                                        </p:tgtEl>
                                        <p:attrNameLst>
                                          <p:attrName>style.visibility</p:attrName>
                                        </p:attrNameLst>
                                      </p:cBhvr>
                                      <p:to>
                                        <p:strVal val="hidden"/>
                                      </p:to>
                                    </p:set>
                                  </p:childTnLst>
                                </p:cTn>
                              </p:par>
                              <p:par>
                                <p:cTn id="81" presetID="1" presetClass="entr" presetSubtype="0" fill="hold" grpId="0" nodeType="withEffect">
                                  <p:stCondLst>
                                    <p:cond delay="10000"/>
                                  </p:stCondLst>
                                  <p:childTnLst>
                                    <p:set>
                                      <p:cBhvr>
                                        <p:cTn id="82" dur="1" fill="hold">
                                          <p:stCondLst>
                                            <p:cond delay="999"/>
                                          </p:stCondLst>
                                        </p:cTn>
                                        <p:tgtEl>
                                          <p:spTgt spid="32793"/>
                                        </p:tgtEl>
                                        <p:attrNameLst>
                                          <p:attrName>style.visibility</p:attrName>
                                        </p:attrNameLst>
                                      </p:cBhvr>
                                      <p:to>
                                        <p:strVal val="visible"/>
                                      </p:to>
                                    </p:set>
                                  </p:childTnLst>
                                </p:cTn>
                              </p:par>
                              <p:par>
                                <p:cTn id="83" presetID="1" presetClass="exit" presetSubtype="0" fill="hold" nodeType="withEffect">
                                  <p:stCondLst>
                                    <p:cond delay="11000"/>
                                  </p:stCondLst>
                                  <p:childTnLst>
                                    <p:set>
                                      <p:cBhvr>
                                        <p:cTn id="84" dur="1" fill="hold">
                                          <p:stCondLst>
                                            <p:cond delay="999"/>
                                          </p:stCondLst>
                                        </p:cTn>
                                        <p:tgtEl>
                                          <p:spTgt spid="32793"/>
                                        </p:tgtEl>
                                        <p:attrNameLst>
                                          <p:attrName>style.visibility</p:attrName>
                                        </p:attrNameLst>
                                      </p:cBhvr>
                                      <p:to>
                                        <p:strVal val="hidden"/>
                                      </p:to>
                                    </p:set>
                                  </p:childTnLst>
                                </p:cTn>
                              </p:par>
                              <p:par>
                                <p:cTn id="85" presetID="1" presetClass="entr" presetSubtype="0" fill="hold" grpId="0" nodeType="withEffect">
                                  <p:stCondLst>
                                    <p:cond delay="9000"/>
                                  </p:stCondLst>
                                  <p:childTnLst>
                                    <p:set>
                                      <p:cBhvr>
                                        <p:cTn id="86" dur="1" fill="hold">
                                          <p:stCondLst>
                                            <p:cond delay="999"/>
                                          </p:stCondLst>
                                        </p:cTn>
                                        <p:tgtEl>
                                          <p:spTgt spid="32794"/>
                                        </p:tgtEl>
                                        <p:attrNameLst>
                                          <p:attrName>style.visibility</p:attrName>
                                        </p:attrNameLst>
                                      </p:cBhvr>
                                      <p:to>
                                        <p:strVal val="visible"/>
                                      </p:to>
                                    </p:set>
                                  </p:childTnLst>
                                </p:cTn>
                              </p:par>
                              <p:par>
                                <p:cTn id="87" presetID="1" presetClass="exit" presetSubtype="0" fill="hold" nodeType="withEffect">
                                  <p:stCondLst>
                                    <p:cond delay="10000"/>
                                  </p:stCondLst>
                                  <p:childTnLst>
                                    <p:set>
                                      <p:cBhvr>
                                        <p:cTn id="88" dur="1" fill="hold">
                                          <p:stCondLst>
                                            <p:cond delay="999"/>
                                          </p:stCondLst>
                                        </p:cTn>
                                        <p:tgtEl>
                                          <p:spTgt spid="32794"/>
                                        </p:tgtEl>
                                        <p:attrNameLst>
                                          <p:attrName>style.visibility</p:attrName>
                                        </p:attrNameLst>
                                      </p:cBhvr>
                                      <p:to>
                                        <p:strVal val="hidden"/>
                                      </p:to>
                                    </p:set>
                                  </p:childTnLst>
                                </p:cTn>
                              </p:par>
                              <p:par>
                                <p:cTn id="89" presetID="1" presetClass="entr" presetSubtype="0" fill="hold" grpId="0" nodeType="withEffect">
                                  <p:stCondLst>
                                    <p:cond delay="8000"/>
                                  </p:stCondLst>
                                  <p:childTnLst>
                                    <p:set>
                                      <p:cBhvr>
                                        <p:cTn id="90" dur="1" fill="hold">
                                          <p:stCondLst>
                                            <p:cond delay="999"/>
                                          </p:stCondLst>
                                        </p:cTn>
                                        <p:tgtEl>
                                          <p:spTgt spid="32795"/>
                                        </p:tgtEl>
                                        <p:attrNameLst>
                                          <p:attrName>style.visibility</p:attrName>
                                        </p:attrNameLst>
                                      </p:cBhvr>
                                      <p:to>
                                        <p:strVal val="visible"/>
                                      </p:to>
                                    </p:set>
                                  </p:childTnLst>
                                </p:cTn>
                              </p:par>
                              <p:par>
                                <p:cTn id="91" presetID="1" presetClass="exit" presetSubtype="0" fill="hold" nodeType="withEffect">
                                  <p:stCondLst>
                                    <p:cond delay="9000"/>
                                  </p:stCondLst>
                                  <p:childTnLst>
                                    <p:set>
                                      <p:cBhvr>
                                        <p:cTn id="92" dur="1" fill="hold">
                                          <p:stCondLst>
                                            <p:cond delay="999"/>
                                          </p:stCondLst>
                                        </p:cTn>
                                        <p:tgtEl>
                                          <p:spTgt spid="32795"/>
                                        </p:tgtEl>
                                        <p:attrNameLst>
                                          <p:attrName>style.visibility</p:attrName>
                                        </p:attrNameLst>
                                      </p:cBhvr>
                                      <p:to>
                                        <p:strVal val="hidden"/>
                                      </p:to>
                                    </p:set>
                                  </p:childTnLst>
                                </p:cTn>
                              </p:par>
                              <p:par>
                                <p:cTn id="93" presetID="1" presetClass="entr" presetSubtype="0" fill="hold" grpId="0" nodeType="withEffect">
                                  <p:stCondLst>
                                    <p:cond delay="7000"/>
                                  </p:stCondLst>
                                  <p:childTnLst>
                                    <p:set>
                                      <p:cBhvr>
                                        <p:cTn id="94" dur="1" fill="hold">
                                          <p:stCondLst>
                                            <p:cond delay="999"/>
                                          </p:stCondLst>
                                        </p:cTn>
                                        <p:tgtEl>
                                          <p:spTgt spid="32796"/>
                                        </p:tgtEl>
                                        <p:attrNameLst>
                                          <p:attrName>style.visibility</p:attrName>
                                        </p:attrNameLst>
                                      </p:cBhvr>
                                      <p:to>
                                        <p:strVal val="visible"/>
                                      </p:to>
                                    </p:set>
                                  </p:childTnLst>
                                </p:cTn>
                              </p:par>
                              <p:par>
                                <p:cTn id="95" presetID="1" presetClass="exit" presetSubtype="0" fill="hold" nodeType="withEffect">
                                  <p:stCondLst>
                                    <p:cond delay="8000"/>
                                  </p:stCondLst>
                                  <p:childTnLst>
                                    <p:set>
                                      <p:cBhvr>
                                        <p:cTn id="96" dur="1" fill="hold">
                                          <p:stCondLst>
                                            <p:cond delay="999"/>
                                          </p:stCondLst>
                                        </p:cTn>
                                        <p:tgtEl>
                                          <p:spTgt spid="32796"/>
                                        </p:tgtEl>
                                        <p:attrNameLst>
                                          <p:attrName>style.visibility</p:attrName>
                                        </p:attrNameLst>
                                      </p:cBhvr>
                                      <p:to>
                                        <p:strVal val="hidden"/>
                                      </p:to>
                                    </p:set>
                                  </p:childTnLst>
                                </p:cTn>
                              </p:par>
                              <p:par>
                                <p:cTn id="97" presetID="1" presetClass="entr" presetSubtype="0" fill="hold" grpId="0" nodeType="withEffect">
                                  <p:stCondLst>
                                    <p:cond delay="6000"/>
                                  </p:stCondLst>
                                  <p:childTnLst>
                                    <p:set>
                                      <p:cBhvr>
                                        <p:cTn id="98" dur="1" fill="hold">
                                          <p:stCondLst>
                                            <p:cond delay="999"/>
                                          </p:stCondLst>
                                        </p:cTn>
                                        <p:tgtEl>
                                          <p:spTgt spid="32797"/>
                                        </p:tgtEl>
                                        <p:attrNameLst>
                                          <p:attrName>style.visibility</p:attrName>
                                        </p:attrNameLst>
                                      </p:cBhvr>
                                      <p:to>
                                        <p:strVal val="visible"/>
                                      </p:to>
                                    </p:set>
                                  </p:childTnLst>
                                </p:cTn>
                              </p:par>
                              <p:par>
                                <p:cTn id="99" presetID="1" presetClass="exit" presetSubtype="0" fill="hold" nodeType="withEffect">
                                  <p:stCondLst>
                                    <p:cond delay="7000"/>
                                  </p:stCondLst>
                                  <p:childTnLst>
                                    <p:set>
                                      <p:cBhvr>
                                        <p:cTn id="100" dur="1" fill="hold">
                                          <p:stCondLst>
                                            <p:cond delay="999"/>
                                          </p:stCondLst>
                                        </p:cTn>
                                        <p:tgtEl>
                                          <p:spTgt spid="32797"/>
                                        </p:tgtEl>
                                        <p:attrNameLst>
                                          <p:attrName>style.visibility</p:attrName>
                                        </p:attrNameLst>
                                      </p:cBhvr>
                                      <p:to>
                                        <p:strVal val="hidden"/>
                                      </p:to>
                                    </p:set>
                                  </p:childTnLst>
                                </p:cTn>
                              </p:par>
                              <p:par>
                                <p:cTn id="101" presetID="1" presetClass="entr" presetSubtype="0" fill="hold" grpId="0" nodeType="withEffect">
                                  <p:stCondLst>
                                    <p:cond delay="5000"/>
                                  </p:stCondLst>
                                  <p:childTnLst>
                                    <p:set>
                                      <p:cBhvr>
                                        <p:cTn id="102" dur="1" fill="hold">
                                          <p:stCondLst>
                                            <p:cond delay="999"/>
                                          </p:stCondLst>
                                        </p:cTn>
                                        <p:tgtEl>
                                          <p:spTgt spid="32798"/>
                                        </p:tgtEl>
                                        <p:attrNameLst>
                                          <p:attrName>style.visibility</p:attrName>
                                        </p:attrNameLst>
                                      </p:cBhvr>
                                      <p:to>
                                        <p:strVal val="visible"/>
                                      </p:to>
                                    </p:set>
                                  </p:childTnLst>
                                </p:cTn>
                              </p:par>
                              <p:par>
                                <p:cTn id="103" presetID="1" presetClass="exit" presetSubtype="0" fill="hold" nodeType="withEffect">
                                  <p:stCondLst>
                                    <p:cond delay="6000"/>
                                  </p:stCondLst>
                                  <p:childTnLst>
                                    <p:set>
                                      <p:cBhvr>
                                        <p:cTn id="104" dur="1" fill="hold">
                                          <p:stCondLst>
                                            <p:cond delay="999"/>
                                          </p:stCondLst>
                                        </p:cTn>
                                        <p:tgtEl>
                                          <p:spTgt spid="32798"/>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999"/>
                                          </p:stCondLst>
                                        </p:cTn>
                                        <p:tgtEl>
                                          <p:spTgt spid="32799"/>
                                        </p:tgtEl>
                                        <p:attrNameLst>
                                          <p:attrName>style.visibility</p:attrName>
                                        </p:attrNameLst>
                                      </p:cBhvr>
                                      <p:to>
                                        <p:strVal val="visible"/>
                                      </p:to>
                                    </p:set>
                                  </p:childTnLst>
                                </p:cTn>
                              </p:par>
                              <p:par>
                                <p:cTn id="107" presetID="1" presetClass="exit" presetSubtype="0" fill="hold" nodeType="withEffect">
                                  <p:stCondLst>
                                    <p:cond delay="5000"/>
                                  </p:stCondLst>
                                  <p:childTnLst>
                                    <p:set>
                                      <p:cBhvr>
                                        <p:cTn id="108" dur="1" fill="hold">
                                          <p:stCondLst>
                                            <p:cond delay="999"/>
                                          </p:stCondLst>
                                        </p:cTn>
                                        <p:tgtEl>
                                          <p:spTgt spid="32799"/>
                                        </p:tgtEl>
                                        <p:attrNameLst>
                                          <p:attrName>style.visibility</p:attrName>
                                        </p:attrNameLst>
                                      </p:cBhvr>
                                      <p:to>
                                        <p:strVal val="hidden"/>
                                      </p:to>
                                    </p:set>
                                  </p:childTnLst>
                                </p:cTn>
                              </p:par>
                              <p:par>
                                <p:cTn id="109" presetID="1" presetClass="entr" presetSubtype="0" fill="hold" grpId="0" nodeType="withEffect">
                                  <p:stCondLst>
                                    <p:cond delay="3000"/>
                                  </p:stCondLst>
                                  <p:childTnLst>
                                    <p:set>
                                      <p:cBhvr>
                                        <p:cTn id="110" dur="1" fill="hold">
                                          <p:stCondLst>
                                            <p:cond delay="999"/>
                                          </p:stCondLst>
                                        </p:cTn>
                                        <p:tgtEl>
                                          <p:spTgt spid="32800"/>
                                        </p:tgtEl>
                                        <p:attrNameLst>
                                          <p:attrName>style.visibility</p:attrName>
                                        </p:attrNameLst>
                                      </p:cBhvr>
                                      <p:to>
                                        <p:strVal val="visible"/>
                                      </p:to>
                                    </p:set>
                                  </p:childTnLst>
                                </p:cTn>
                              </p:par>
                              <p:par>
                                <p:cTn id="111" presetID="1" presetClass="exit" presetSubtype="0" fill="hold" nodeType="withEffect">
                                  <p:stCondLst>
                                    <p:cond delay="4000"/>
                                  </p:stCondLst>
                                  <p:childTnLst>
                                    <p:set>
                                      <p:cBhvr>
                                        <p:cTn id="112" dur="1" fill="hold">
                                          <p:stCondLst>
                                            <p:cond delay="999"/>
                                          </p:stCondLst>
                                        </p:cTn>
                                        <p:tgtEl>
                                          <p:spTgt spid="32800"/>
                                        </p:tgtEl>
                                        <p:attrNameLst>
                                          <p:attrName>style.visibility</p:attrName>
                                        </p:attrNameLst>
                                      </p:cBhvr>
                                      <p:to>
                                        <p:strVal val="hidden"/>
                                      </p:to>
                                    </p:set>
                                  </p:childTnLst>
                                </p:cTn>
                              </p:par>
                              <p:par>
                                <p:cTn id="113" presetID="1" presetClass="entr" presetSubtype="0" fill="hold" grpId="0" nodeType="withEffect">
                                  <p:stCondLst>
                                    <p:cond delay="2000"/>
                                  </p:stCondLst>
                                  <p:childTnLst>
                                    <p:set>
                                      <p:cBhvr>
                                        <p:cTn id="114" dur="1" fill="hold">
                                          <p:stCondLst>
                                            <p:cond delay="999"/>
                                          </p:stCondLst>
                                        </p:cTn>
                                        <p:tgtEl>
                                          <p:spTgt spid="32801"/>
                                        </p:tgtEl>
                                        <p:attrNameLst>
                                          <p:attrName>style.visibility</p:attrName>
                                        </p:attrNameLst>
                                      </p:cBhvr>
                                      <p:to>
                                        <p:strVal val="visible"/>
                                      </p:to>
                                    </p:set>
                                  </p:childTnLst>
                                </p:cTn>
                              </p:par>
                              <p:par>
                                <p:cTn id="115" presetID="1" presetClass="exit" presetSubtype="0" fill="hold" nodeType="withEffect">
                                  <p:stCondLst>
                                    <p:cond delay="3000"/>
                                  </p:stCondLst>
                                  <p:childTnLst>
                                    <p:set>
                                      <p:cBhvr>
                                        <p:cTn id="116" dur="1" fill="hold">
                                          <p:stCondLst>
                                            <p:cond delay="999"/>
                                          </p:stCondLst>
                                        </p:cTn>
                                        <p:tgtEl>
                                          <p:spTgt spid="32801"/>
                                        </p:tgtEl>
                                        <p:attrNameLst>
                                          <p:attrName>style.visibility</p:attrName>
                                        </p:attrNameLst>
                                      </p:cBhvr>
                                      <p:to>
                                        <p:strVal val="hidden"/>
                                      </p:to>
                                    </p:set>
                                  </p:childTnLst>
                                </p:cTn>
                              </p:par>
                              <p:par>
                                <p:cTn id="117" presetID="1" presetClass="entr" presetSubtype="0" fill="hold" grpId="0" nodeType="withEffect">
                                  <p:stCondLst>
                                    <p:cond delay="1000"/>
                                  </p:stCondLst>
                                  <p:childTnLst>
                                    <p:set>
                                      <p:cBhvr>
                                        <p:cTn id="118" dur="1" fill="hold">
                                          <p:stCondLst>
                                            <p:cond delay="999"/>
                                          </p:stCondLst>
                                        </p:cTn>
                                        <p:tgtEl>
                                          <p:spTgt spid="32802"/>
                                        </p:tgtEl>
                                        <p:attrNameLst>
                                          <p:attrName>style.visibility</p:attrName>
                                        </p:attrNameLst>
                                      </p:cBhvr>
                                      <p:to>
                                        <p:strVal val="visible"/>
                                      </p:to>
                                    </p:set>
                                  </p:childTnLst>
                                </p:cTn>
                              </p:par>
                              <p:par>
                                <p:cTn id="119" presetID="1" presetClass="exit" presetSubtype="0" fill="hold" nodeType="withEffect">
                                  <p:stCondLst>
                                    <p:cond delay="2000"/>
                                  </p:stCondLst>
                                  <p:childTnLst>
                                    <p:set>
                                      <p:cBhvr>
                                        <p:cTn id="120" dur="1" fill="hold">
                                          <p:stCondLst>
                                            <p:cond delay="999"/>
                                          </p:stCondLst>
                                        </p:cTn>
                                        <p:tgtEl>
                                          <p:spTgt spid="32802"/>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999"/>
                                          </p:stCondLst>
                                        </p:cTn>
                                        <p:tgtEl>
                                          <p:spTgt spid="32803"/>
                                        </p:tgtEl>
                                        <p:attrNameLst>
                                          <p:attrName>style.visibility</p:attrName>
                                        </p:attrNameLst>
                                      </p:cBhvr>
                                      <p:to>
                                        <p:strVal val="visible"/>
                                      </p:to>
                                    </p:set>
                                  </p:childTnLst>
                                </p:cTn>
                              </p:par>
                              <p:par>
                                <p:cTn id="123" presetID="1" presetClass="exit" presetSubtype="0" fill="hold" nodeType="withEffect">
                                  <p:stCondLst>
                                    <p:cond delay="1000"/>
                                  </p:stCondLst>
                                  <p:childTnLst>
                                    <p:set>
                                      <p:cBhvr>
                                        <p:cTn id="124" dur="1" fill="hold">
                                          <p:stCondLst>
                                            <p:cond delay="999"/>
                                          </p:stCondLst>
                                        </p:cTn>
                                        <p:tgtEl>
                                          <p:spTgt spid="328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775" grpId="0"/>
      <p:bldP spid="32776" grpId="0"/>
      <p:bldP spid="32777" grpId="0"/>
      <p:bldP spid="32778" grpId="0"/>
      <p:bldP spid="32779" grpId="0"/>
      <p:bldP spid="32780" grpId="0"/>
      <p:bldP spid="32781" grpId="0"/>
      <p:bldP spid="32782" grpId="0"/>
      <p:bldP spid="32783" grpId="0"/>
      <p:bldP spid="32784" grpId="0"/>
      <p:bldP spid="32785" grpId="0"/>
      <p:bldP spid="32786" grpId="0"/>
      <p:bldP spid="32787" grpId="0"/>
      <p:bldP spid="32788" grpId="0"/>
      <p:bldP spid="32789" grpId="0"/>
      <p:bldP spid="32790" grpId="0"/>
      <p:bldP spid="32791" grpId="0"/>
      <p:bldP spid="32792" grpId="0"/>
      <p:bldP spid="32793" grpId="0"/>
      <p:bldP spid="32794" grpId="0"/>
      <p:bldP spid="32795" grpId="0"/>
      <p:bldP spid="32796" grpId="0"/>
      <p:bldP spid="32797" grpId="0"/>
      <p:bldP spid="32798" grpId="0"/>
      <p:bldP spid="32799" grpId="0"/>
      <p:bldP spid="32800" grpId="0"/>
      <p:bldP spid="32801" grpId="0"/>
      <p:bldP spid="32802" grpId="0"/>
      <p:bldP spid="32803"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33794" name="כותרת 1"/>
          <p:cNvSpPr>
            <a:spLocks noGrp="1"/>
          </p:cNvSpPr>
          <p:nvPr>
            <p:ph type="ctrTitle"/>
          </p:nvPr>
        </p:nvSpPr>
        <p:spPr>
          <a:xfrm>
            <a:off x="3575720" y="1196752"/>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Calibri" panose="020f0502020204030204" pitchFamily="34" charset="0"/>
                <a:ea typeface="Arial"/>
                <a:cs typeface="Calibri" panose="020f0502020204030204" pitchFamily="34" charset="0"/>
                <a:sym typeface="Wingdings" charset="2"/>
              </a:rPr>
              <a:t>והתשובה היא...</a:t>
            </a:r>
          </a:p>
        </p:txBody>
      </p:sp>
      <p:sp>
        <p:nvSpPr>
          <p:cNvPr id="33795" name="מלבן 8"/>
          <p:cNvSpPr/>
          <p:nvPr/>
        </p:nvSpPr>
        <p:spPr>
          <a:xfrm>
            <a:off x="3878139" y="3140968"/>
            <a:ext cx="7721600" cy="1323975"/>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חירוף (מסירות) נפש!</a:t>
            </a:r>
          </a:p>
        </p:txBody>
      </p:sp>
      <p:pic>
        <p:nvPicPr>
          <p:cNvPr id="33796"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36513" y="260350"/>
            <a:ext cx="3965575" cy="6597650"/>
          </a:xfrm>
          <a:prstGeom prst="rect">
            <a:avLst/>
          </a:prstGeom>
          <a:noFill/>
          <a:ln cap="flat">
            <a:noFill/>
            <a:prstDash val="solid"/>
            <a:round/>
            <a:headEnd type="none" w="med" len="med"/>
            <a:tailEnd type="none" w="med" len="med"/>
          </a:ln>
        </p:spPr>
      </p:pic>
      <p:sp>
        <p:nvSpPr>
          <p:cNvPr id="33797" name="מלבן 6"/>
          <p:cNvSpPr/>
          <p:nvPr/>
        </p:nvSpPr>
        <p:spPr>
          <a:xfrm>
            <a:off x="366237" y="1196753"/>
            <a:ext cx="3285034" cy="4752528"/>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1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על אסתר הוטלה משימה שדרשה ממנה מסירות נפש. לפי חוקי הארמון, מותר היה להיכנס רק למי שהמלך קרא לו (החוק הזה היה תקף אפילו למלכה!). אדם שהמלך לא היה מעוניין שייכנס היה מוצא להורג.</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1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למרות הסכנה, אסתר מסרה את נפשה ונכנסה לדבר עם המלך, על אף שלא נקראה אליו בשביל להציל את העם.</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1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 בזכות גבורתה של אסתר ניתנה ליהודים הרשות להתגונן משונאיהם והם ניצלו מגזירתו של המן.</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p:cTn id="7" dur="1000" fill="hold"/>
                                        <p:tgtEl>
                                          <p:spTgt spid="33795"/>
                                        </p:tgtEl>
                                        <p:attrNameLst>
                                          <p:attrName>ppt_w</p:attrName>
                                        </p:attrNameLst>
                                      </p:cBhvr>
                                      <p:tavLst>
                                        <p:tav tm="0">
                                          <p:val>
                                            <p:fltVal val="0"/>
                                          </p:val>
                                        </p:tav>
                                        <p:tav tm="100000">
                                          <p:val>
                                            <p:strVal val="#ppt_w"/>
                                          </p:val>
                                        </p:tav>
                                      </p:tavLst>
                                    </p:anim>
                                    <p:anim calcmode="lin" valueType="num">
                                      <p:cBhvr>
                                        <p:cTn id="8" dur="1000" fill="hold"/>
                                        <p:tgtEl>
                                          <p:spTgt spid="33795"/>
                                        </p:tgtEl>
                                        <p:attrNameLst>
                                          <p:attrName>ppt_h</p:attrName>
                                        </p:attrNameLst>
                                      </p:cBhvr>
                                      <p:tavLst>
                                        <p:tav tm="0">
                                          <p:val>
                                            <p:fltVal val="0"/>
                                          </p:val>
                                        </p:tav>
                                        <p:tav tm="100000">
                                          <p:val>
                                            <p:strVal val="#ppt_h"/>
                                          </p:val>
                                        </p:tav>
                                      </p:tavLst>
                                    </p:anim>
                                    <p:anim calcmode="lin" valueType="num">
                                      <p:cBhvr>
                                        <p:cTn id="9" dur="1000" fill="hold"/>
                                        <p:tgtEl>
                                          <p:spTgt spid="33795"/>
                                        </p:tgtEl>
                                        <p:attrNameLst>
                                          <p:attrName>style.rotation</p:attrName>
                                        </p:attrNameLst>
                                      </p:cBhvr>
                                      <p:tavLst>
                                        <p:tav tm="0">
                                          <p:val>
                                            <p:fltVal val="90"/>
                                          </p:val>
                                        </p:tav>
                                        <p:tav tm="100000">
                                          <p:val>
                                            <p:fltVal val="0"/>
                                          </p:val>
                                        </p:tav>
                                      </p:tavLst>
                                    </p:anim>
                                    <p:animEffect transition="in" filter="fade">
                                      <p:cBhvr>
                                        <p:cTn id="10" dur="1000"/>
                                        <p:tgtEl>
                                          <p:spTgt spid="33795"/>
                                        </p:tgtEl>
                                      </p:cBhvr>
                                    </p:animEffect>
                                  </p:childTnLst>
                                </p:cTn>
                              </p:par>
                            </p:childTnLst>
                          </p:cTn>
                        </p:par>
                        <p:par>
                          <p:cTn id="11" fill="hold" nodeType="afterGroup">
                            <p:stCondLst>
                              <p:cond delay="1000"/>
                            </p:stCondLst>
                            <p:childTnLst>
                              <p:par>
                                <p:cTn id="12" presetID="42" presetClass="entr" presetSubtype="0" fill="hold" nodeType="afterEffect">
                                  <p:stCondLst>
                                    <p:cond delay="0"/>
                                  </p:stCondLst>
                                  <p:childTnLst>
                                    <p:set>
                                      <p:cBhvr>
                                        <p:cTn id="13" dur="1" fill="hold">
                                          <p:stCondLst>
                                            <p:cond delay="0"/>
                                          </p:stCondLst>
                                        </p:cTn>
                                        <p:tgtEl>
                                          <p:spTgt spid="33797">
                                            <p:txEl>
                                              <p:pRg st="0" end="0"/>
                                            </p:txEl>
                                          </p:spTgt>
                                        </p:tgtEl>
                                        <p:attrNameLst>
                                          <p:attrName>style.visibility</p:attrName>
                                        </p:attrNameLst>
                                      </p:cBhvr>
                                      <p:to>
                                        <p:strVal val="visible"/>
                                      </p:to>
                                    </p:set>
                                    <p:animEffect transition="in" filter="fade">
                                      <p:cBhvr>
                                        <p:cTn id="14" dur="1000"/>
                                        <p:tgtEl>
                                          <p:spTgt spid="33797">
                                            <p:txEl>
                                              <p:pRg st="0" end="0"/>
                                            </p:txEl>
                                          </p:spTgt>
                                        </p:tgtEl>
                                      </p:cBhvr>
                                    </p:animEffect>
                                    <p:anim calcmode="lin" valueType="num">
                                      <p:cBhvr>
                                        <p:cTn id="15" dur="1000" fill="hold"/>
                                        <p:tgtEl>
                                          <p:spTgt spid="3379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3797">
                                            <p:txEl>
                                              <p:pRg st="0" end="0"/>
                                            </p:txEl>
                                          </p:spTgt>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33797">
                                            <p:txEl>
                                              <p:pRg st="1" end="1"/>
                                            </p:txEl>
                                          </p:spTgt>
                                        </p:tgtEl>
                                        <p:attrNameLst>
                                          <p:attrName>style.visibility</p:attrName>
                                        </p:attrNameLst>
                                      </p:cBhvr>
                                      <p:to>
                                        <p:strVal val="visible"/>
                                      </p:to>
                                    </p:set>
                                    <p:animEffect transition="in" filter="fade">
                                      <p:cBhvr>
                                        <p:cTn id="20" dur="1000"/>
                                        <p:tgtEl>
                                          <p:spTgt spid="33797">
                                            <p:txEl>
                                              <p:pRg st="1" end="1"/>
                                            </p:txEl>
                                          </p:spTgt>
                                        </p:tgtEl>
                                      </p:cBhvr>
                                    </p:animEffect>
                                    <p:anim calcmode="lin" valueType="num">
                                      <p:cBhvr>
                                        <p:cTn id="21" dur="1000" fill="hold"/>
                                        <p:tgtEl>
                                          <p:spTgt spid="3379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3797">
                                            <p:txEl>
                                              <p:pRg st="1" end="1"/>
                                            </p:txEl>
                                          </p:spTgt>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3000"/>
                            </p:stCondLst>
                            <p:childTnLst>
                              <p:par>
                                <p:cTn id="24" presetID="42" presetClass="entr" presetSubtype="0" fill="hold" nodeType="afterEffect">
                                  <p:stCondLst>
                                    <p:cond delay="0"/>
                                  </p:stCondLst>
                                  <p:childTnLst>
                                    <p:set>
                                      <p:cBhvr>
                                        <p:cTn id="25" dur="1" fill="hold">
                                          <p:stCondLst>
                                            <p:cond delay="0"/>
                                          </p:stCondLst>
                                        </p:cTn>
                                        <p:tgtEl>
                                          <p:spTgt spid="33797">
                                            <p:txEl>
                                              <p:pRg st="2" end="2"/>
                                            </p:txEl>
                                          </p:spTgt>
                                        </p:tgtEl>
                                        <p:attrNameLst>
                                          <p:attrName>style.visibility</p:attrName>
                                        </p:attrNameLst>
                                      </p:cBhvr>
                                      <p:to>
                                        <p:strVal val="visible"/>
                                      </p:to>
                                    </p:set>
                                    <p:animEffect transition="in" filter="fade">
                                      <p:cBhvr>
                                        <p:cTn id="26" dur="1000"/>
                                        <p:tgtEl>
                                          <p:spTgt spid="33797">
                                            <p:txEl>
                                              <p:pRg st="2" end="2"/>
                                            </p:txEl>
                                          </p:spTgt>
                                        </p:tgtEl>
                                      </p:cBhvr>
                                    </p:animEffect>
                                    <p:anim calcmode="lin" valueType="num">
                                      <p:cBhvr>
                                        <p:cTn id="27" dur="1000" fill="hold"/>
                                        <p:tgtEl>
                                          <p:spTgt spid="3379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379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34818" name="TextBox 4"/>
          <p:cNvSpPr/>
          <p:nvPr/>
        </p:nvSpPr>
        <p:spPr>
          <a:xfrm>
            <a:off x="2135560" y="228108"/>
            <a:ext cx="8554740" cy="2216150"/>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13800" b="1" i="0" u="none" strike="noStrike" kern="1200" cap="none" spc="0" normalizeH="0" baseline="0" noProof="0">
                <a:ln w="9525" cap="flat" cmpd="sng" algn="ctr">
                  <a:noFill/>
                  <a:prstDash val="solid"/>
                  <a:round/>
                  <a:headEnd type="none" w="med" len="med"/>
                  <a:tailEnd type="none" w="med" len="med"/>
                </a:ln>
                <a:solidFill>
                  <a:srgbClr val="BF9000"/>
                </a:solidFill>
                <a:effectLst>
                  <a:outerShdw blurRad="38100" dist="38100" dir="2700000" algn="tl">
                    <a:srgbClr val="E7E6E6"/>
                  </a:outerShdw>
                </a:effectLst>
                <a:uLnTx/>
                <a:uFillTx/>
                <a:latin typeface="Guttman Miryam" pitchFamily="2" charset="-79"/>
                <a:ea typeface="Calibri Light"/>
                <a:cs typeface="Guttman Miryam" panose="02010301010101010101" pitchFamily="2" charset="-79"/>
                <a:sym typeface="Wingdings" charset="2"/>
              </a:rPr>
              <a:t>חידה שישית</a:t>
            </a:r>
            <a:endParaRPr kumimoji="0" lang="he-IL" altLang="en-US" sz="1800" b="0" i="0" u="none" strike="noStrike" kern="1200" cap="none" spc="0" normalizeH="0" baseline="0" noProof="0">
              <a:solidFill>
                <a:schemeClr val="accent4">
                  <a:lumMod val="75000"/>
                </a:schemeClr>
              </a:solidFill>
              <a:uLnTx/>
              <a:uFillTx/>
              <a:latin typeface="Guttman Miryam" pitchFamily="2" charset="-79"/>
              <a:cs typeface="Guttman Miryam" panose="02010301010101010101" pitchFamily="2" charset="-79"/>
            </a:endParaRPr>
          </a:p>
        </p:txBody>
      </p:sp>
      <p:pic>
        <p:nvPicPr>
          <p:cNvPr id="34819" name="תמונה 6"/>
          <p:cNvPicPr>
            <a:picLocks noChangeAspect="1"/>
          </p:cNvPicPr>
          <p:nvPr/>
        </p:nvPicPr>
        <p:blipFill>
          <a:blip r:embed="rId2"/>
          <a:stretch>
            <a:fillRect/>
          </a:stretch>
        </p:blipFill>
        <p:spPr>
          <a:xfrm rot="1380000">
            <a:off x="6026150" y="1689100"/>
            <a:ext cx="1895475" cy="1738313"/>
          </a:xfrm>
          <a:prstGeom prst="rect">
            <a:avLst/>
          </a:prstGeom>
          <a:noFill/>
          <a:ln cap="flat">
            <a:noFill/>
            <a:prstDash val="solid"/>
            <a:round/>
            <a:headEnd type="none" w="med" len="med"/>
            <a:tailEnd type="none" w="med" len="med"/>
          </a:ln>
        </p:spPr>
      </p:pic>
      <p:pic>
        <p:nvPicPr>
          <p:cNvPr id="34820" name="תמונה 7"/>
          <p:cNvPicPr>
            <a:picLocks noChangeAspect="1"/>
          </p:cNvPicPr>
          <p:nvPr/>
        </p:nvPicPr>
        <p:blipFill>
          <a:blip r:embed="rId3"/>
          <a:stretch>
            <a:fillRect/>
          </a:stretch>
        </p:blipFill>
        <p:spPr>
          <a:xfrm rot="20280000">
            <a:off x="738188" y="2414588"/>
            <a:ext cx="4765675" cy="2279650"/>
          </a:xfrm>
          <a:prstGeom prst="rect">
            <a:avLst/>
          </a:prstGeom>
          <a:noFill/>
          <a:ln cap="flat">
            <a:noFill/>
            <a:prstDash val="solid"/>
            <a:round/>
            <a:headEnd type="none" w="med" len="med"/>
            <a:tailEnd type="none" w="med" len="med"/>
          </a:ln>
        </p:spPr>
      </p:pic>
      <p:pic>
        <p:nvPicPr>
          <p:cNvPr id="34821" name="תמונה 8"/>
          <p:cNvPicPr>
            <a:picLocks noChangeAspect="1"/>
          </p:cNvPicPr>
          <p:nvPr/>
        </p:nvPicPr>
        <p:blipFill>
          <a:blip r:embed="rId4"/>
          <a:stretch>
            <a:fillRect/>
          </a:stretch>
        </p:blipFill>
        <p:spPr>
          <a:xfrm rot="1080000" flipH="1">
            <a:off x="8829675" y="2843213"/>
            <a:ext cx="2254250" cy="2365375"/>
          </a:xfrm>
          <a:prstGeom prst="rect">
            <a:avLst/>
          </a:prstGeom>
          <a:noFill/>
          <a:ln cap="flat">
            <a:noFill/>
            <a:prstDash val="solid"/>
            <a:round/>
            <a:headEnd type="none" w="med" len="med"/>
            <a:tailEnd type="none" w="med" len="med"/>
          </a:ln>
        </p:spPr>
      </p:pic>
      <p:sp>
        <p:nvSpPr>
          <p:cNvPr id="34822" name="אליפסה 10"/>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23" name="אליפסה 11"/>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24" name="אליפסה 12"/>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25" name="אליפסה 17"/>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26" name="אליפסה 18"/>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27" name="אליפסה 19"/>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28" name="אליפסה 20"/>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29" name="אליפסה 21"/>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30" name="אליפסה 22"/>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31" name="אליפסה 23"/>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32" name="אליפסה 24"/>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33" name="אליפסה 25"/>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34" name="אליפסה 26"/>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35" name="אליפסה 27"/>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36" name="אליפסה 28"/>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37" name="אליפסה 29"/>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38" name="אליפסה 30"/>
          <p:cNvSpPr/>
          <p:nvPr/>
        </p:nvSpPr>
        <p:spPr>
          <a:xfrm>
            <a:off x="5538788"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39" name="אליפסה 31"/>
          <p:cNvSpPr/>
          <p:nvPr/>
        </p:nvSpPr>
        <p:spPr>
          <a:xfrm>
            <a:off x="5521325"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40" name="אליפסה 32"/>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41" name="אליפסה 33"/>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42" name="אליפסה 34"/>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43" name="אליפסה 35"/>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44" name="אליפסה 36"/>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45" name="אליפסה 37"/>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46" name="אליפסה 38"/>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47" name="אליפסה 39"/>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48" name="אליפסה 40"/>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49" name="אליפסה 41"/>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50" name="אליפסה 42"/>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
        <p:nvSpPr>
          <p:cNvPr id="34851" name="אליפסה 43"/>
          <p:cNvSpPr/>
          <p:nvPr/>
        </p:nvSpPr>
        <p:spPr>
          <a:xfrm>
            <a:off x="5529262" y="3251200"/>
            <a:ext cx="2562225" cy="2470150"/>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96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30</a:t>
            </a:r>
            <a:endParaRPr kumimoji="0" lang="he-IL" altLang="en-US" sz="9600" b="0" i="0" u="none" strike="noStrike" kern="1200" cap="none" spc="0" normalizeH="0" baseline="0" noProof="0">
              <a:solidFill>
                <a:schemeClr val="accent2"/>
              </a:solidFill>
              <a:uLnTx/>
              <a:uFillTx/>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29000"/>
                                  </p:stCondLst>
                                  <p:childTnLst>
                                    <p:set>
                                      <p:cBhvr>
                                        <p:cTn id="6" dur="1" fill="hold">
                                          <p:stCondLst>
                                            <p:cond delay="999"/>
                                          </p:stCondLst>
                                        </p:cTn>
                                        <p:tgtEl>
                                          <p:spTgt spid="34822"/>
                                        </p:tgtEl>
                                        <p:attrNameLst>
                                          <p:attrName>style.visibility</p:attrName>
                                        </p:attrNameLst>
                                      </p:cBhvr>
                                      <p:to>
                                        <p:strVal val="visible"/>
                                      </p:to>
                                    </p:set>
                                  </p:childTnLst>
                                </p:cTn>
                              </p:par>
                              <p:par>
                                <p:cTn id="7" presetID="1" presetClass="exit" presetSubtype="0" fill="hold" nodeType="withEffect">
                                  <p:stCondLst>
                                    <p:cond delay="30000"/>
                                  </p:stCondLst>
                                  <p:childTnLst>
                                    <p:set>
                                      <p:cBhvr>
                                        <p:cTn id="8" dur="1" fill="hold">
                                          <p:stCondLst>
                                            <p:cond delay="999"/>
                                          </p:stCondLst>
                                        </p:cTn>
                                        <p:tgtEl>
                                          <p:spTgt spid="34822"/>
                                        </p:tgtEl>
                                        <p:attrNameLst>
                                          <p:attrName>style.visibility</p:attrName>
                                        </p:attrNameLst>
                                      </p:cBhvr>
                                      <p:to>
                                        <p:strVal val="hidden"/>
                                      </p:to>
                                    </p:set>
                                  </p:childTnLst>
                                </p:cTn>
                              </p:par>
                              <p:par>
                                <p:cTn id="9" presetID="1" presetClass="entr" presetSubtype="0" fill="hold" grpId="0" nodeType="withEffect">
                                  <p:stCondLst>
                                    <p:cond delay="28000"/>
                                  </p:stCondLst>
                                  <p:childTnLst>
                                    <p:set>
                                      <p:cBhvr>
                                        <p:cTn id="10" dur="1" fill="hold">
                                          <p:stCondLst>
                                            <p:cond delay="999"/>
                                          </p:stCondLst>
                                        </p:cTn>
                                        <p:tgtEl>
                                          <p:spTgt spid="34823"/>
                                        </p:tgtEl>
                                        <p:attrNameLst>
                                          <p:attrName>style.visibility</p:attrName>
                                        </p:attrNameLst>
                                      </p:cBhvr>
                                      <p:to>
                                        <p:strVal val="visible"/>
                                      </p:to>
                                    </p:set>
                                  </p:childTnLst>
                                </p:cTn>
                              </p:par>
                              <p:par>
                                <p:cTn id="11" presetID="1" presetClass="exit" presetSubtype="0" fill="hold" nodeType="withEffect">
                                  <p:stCondLst>
                                    <p:cond delay="29000"/>
                                  </p:stCondLst>
                                  <p:childTnLst>
                                    <p:set>
                                      <p:cBhvr>
                                        <p:cTn id="12" dur="1" fill="hold">
                                          <p:stCondLst>
                                            <p:cond delay="999"/>
                                          </p:stCondLst>
                                        </p:cTn>
                                        <p:tgtEl>
                                          <p:spTgt spid="34823"/>
                                        </p:tgtEl>
                                        <p:attrNameLst>
                                          <p:attrName>style.visibility</p:attrName>
                                        </p:attrNameLst>
                                      </p:cBhvr>
                                      <p:to>
                                        <p:strVal val="hidden"/>
                                      </p:to>
                                    </p:set>
                                  </p:childTnLst>
                                </p:cTn>
                              </p:par>
                              <p:par>
                                <p:cTn id="13" presetID="1" presetClass="entr" presetSubtype="0" fill="hold" grpId="0" nodeType="withEffect">
                                  <p:stCondLst>
                                    <p:cond delay="27000"/>
                                  </p:stCondLst>
                                  <p:childTnLst>
                                    <p:set>
                                      <p:cBhvr>
                                        <p:cTn id="14" dur="1" fill="hold">
                                          <p:stCondLst>
                                            <p:cond delay="999"/>
                                          </p:stCondLst>
                                        </p:cTn>
                                        <p:tgtEl>
                                          <p:spTgt spid="34824"/>
                                        </p:tgtEl>
                                        <p:attrNameLst>
                                          <p:attrName>style.visibility</p:attrName>
                                        </p:attrNameLst>
                                      </p:cBhvr>
                                      <p:to>
                                        <p:strVal val="visible"/>
                                      </p:to>
                                    </p:set>
                                  </p:childTnLst>
                                </p:cTn>
                              </p:par>
                              <p:par>
                                <p:cTn id="15" presetID="1" presetClass="exit" presetSubtype="0" fill="hold" nodeType="withEffect">
                                  <p:stCondLst>
                                    <p:cond delay="28000"/>
                                  </p:stCondLst>
                                  <p:childTnLst>
                                    <p:set>
                                      <p:cBhvr>
                                        <p:cTn id="16" dur="1" fill="hold">
                                          <p:stCondLst>
                                            <p:cond delay="999"/>
                                          </p:stCondLst>
                                        </p:cTn>
                                        <p:tgtEl>
                                          <p:spTgt spid="34824"/>
                                        </p:tgtEl>
                                        <p:attrNameLst>
                                          <p:attrName>style.visibility</p:attrName>
                                        </p:attrNameLst>
                                      </p:cBhvr>
                                      <p:to>
                                        <p:strVal val="hidden"/>
                                      </p:to>
                                    </p:set>
                                  </p:childTnLst>
                                </p:cTn>
                              </p:par>
                              <p:par>
                                <p:cTn id="17" presetID="1" presetClass="entr" presetSubtype="0" fill="hold" grpId="0" nodeType="withEffect">
                                  <p:stCondLst>
                                    <p:cond delay="26000"/>
                                  </p:stCondLst>
                                  <p:childTnLst>
                                    <p:set>
                                      <p:cBhvr>
                                        <p:cTn id="18" dur="1" fill="hold">
                                          <p:stCondLst>
                                            <p:cond delay="999"/>
                                          </p:stCondLst>
                                        </p:cTn>
                                        <p:tgtEl>
                                          <p:spTgt spid="34825"/>
                                        </p:tgtEl>
                                        <p:attrNameLst>
                                          <p:attrName>style.visibility</p:attrName>
                                        </p:attrNameLst>
                                      </p:cBhvr>
                                      <p:to>
                                        <p:strVal val="visible"/>
                                      </p:to>
                                    </p:set>
                                  </p:childTnLst>
                                </p:cTn>
                              </p:par>
                              <p:par>
                                <p:cTn id="19" presetID="1" presetClass="exit" presetSubtype="0" fill="hold" nodeType="withEffect">
                                  <p:stCondLst>
                                    <p:cond delay="27000"/>
                                  </p:stCondLst>
                                  <p:childTnLst>
                                    <p:set>
                                      <p:cBhvr>
                                        <p:cTn id="20" dur="1" fill="hold">
                                          <p:stCondLst>
                                            <p:cond delay="999"/>
                                          </p:stCondLst>
                                        </p:cTn>
                                        <p:tgtEl>
                                          <p:spTgt spid="34825"/>
                                        </p:tgtEl>
                                        <p:attrNameLst>
                                          <p:attrName>style.visibility</p:attrName>
                                        </p:attrNameLst>
                                      </p:cBhvr>
                                      <p:to>
                                        <p:strVal val="hidden"/>
                                      </p:to>
                                    </p:set>
                                  </p:childTnLst>
                                </p:cTn>
                              </p:par>
                              <p:par>
                                <p:cTn id="21" presetID="1" presetClass="entr" presetSubtype="0" fill="hold" grpId="0" nodeType="withEffect">
                                  <p:stCondLst>
                                    <p:cond delay="25000"/>
                                  </p:stCondLst>
                                  <p:childTnLst>
                                    <p:set>
                                      <p:cBhvr>
                                        <p:cTn id="22" dur="1" fill="hold">
                                          <p:stCondLst>
                                            <p:cond delay="999"/>
                                          </p:stCondLst>
                                        </p:cTn>
                                        <p:tgtEl>
                                          <p:spTgt spid="34826"/>
                                        </p:tgtEl>
                                        <p:attrNameLst>
                                          <p:attrName>style.visibility</p:attrName>
                                        </p:attrNameLst>
                                      </p:cBhvr>
                                      <p:to>
                                        <p:strVal val="visible"/>
                                      </p:to>
                                    </p:set>
                                  </p:childTnLst>
                                </p:cTn>
                              </p:par>
                              <p:par>
                                <p:cTn id="23" presetID="1" presetClass="exit" presetSubtype="0" fill="hold" nodeType="withEffect">
                                  <p:stCondLst>
                                    <p:cond delay="26000"/>
                                  </p:stCondLst>
                                  <p:childTnLst>
                                    <p:set>
                                      <p:cBhvr>
                                        <p:cTn id="24" dur="1" fill="hold">
                                          <p:stCondLst>
                                            <p:cond delay="999"/>
                                          </p:stCondLst>
                                        </p:cTn>
                                        <p:tgtEl>
                                          <p:spTgt spid="34826"/>
                                        </p:tgtEl>
                                        <p:attrNameLst>
                                          <p:attrName>style.visibility</p:attrName>
                                        </p:attrNameLst>
                                      </p:cBhvr>
                                      <p:to>
                                        <p:strVal val="hidden"/>
                                      </p:to>
                                    </p:set>
                                  </p:childTnLst>
                                </p:cTn>
                              </p:par>
                              <p:par>
                                <p:cTn id="25" presetID="1" presetClass="entr" presetSubtype="0" fill="hold" grpId="0" nodeType="withEffect">
                                  <p:stCondLst>
                                    <p:cond delay="24000"/>
                                  </p:stCondLst>
                                  <p:childTnLst>
                                    <p:set>
                                      <p:cBhvr>
                                        <p:cTn id="26" dur="1" fill="hold">
                                          <p:stCondLst>
                                            <p:cond delay="999"/>
                                          </p:stCondLst>
                                        </p:cTn>
                                        <p:tgtEl>
                                          <p:spTgt spid="34827"/>
                                        </p:tgtEl>
                                        <p:attrNameLst>
                                          <p:attrName>style.visibility</p:attrName>
                                        </p:attrNameLst>
                                      </p:cBhvr>
                                      <p:to>
                                        <p:strVal val="visible"/>
                                      </p:to>
                                    </p:set>
                                  </p:childTnLst>
                                </p:cTn>
                              </p:par>
                              <p:par>
                                <p:cTn id="27" presetID="1" presetClass="exit" presetSubtype="0" fill="hold" nodeType="withEffect">
                                  <p:stCondLst>
                                    <p:cond delay="25000"/>
                                  </p:stCondLst>
                                  <p:childTnLst>
                                    <p:set>
                                      <p:cBhvr>
                                        <p:cTn id="28" dur="1" fill="hold">
                                          <p:stCondLst>
                                            <p:cond delay="999"/>
                                          </p:stCondLst>
                                        </p:cTn>
                                        <p:tgtEl>
                                          <p:spTgt spid="34827"/>
                                        </p:tgtEl>
                                        <p:attrNameLst>
                                          <p:attrName>style.visibility</p:attrName>
                                        </p:attrNameLst>
                                      </p:cBhvr>
                                      <p:to>
                                        <p:strVal val="hidden"/>
                                      </p:to>
                                    </p:set>
                                  </p:childTnLst>
                                </p:cTn>
                              </p:par>
                              <p:par>
                                <p:cTn id="29" presetID="1" presetClass="entr" presetSubtype="0" fill="hold" grpId="0" nodeType="withEffect">
                                  <p:stCondLst>
                                    <p:cond delay="23000"/>
                                  </p:stCondLst>
                                  <p:childTnLst>
                                    <p:set>
                                      <p:cBhvr>
                                        <p:cTn id="30" dur="1" fill="hold">
                                          <p:stCondLst>
                                            <p:cond delay="999"/>
                                          </p:stCondLst>
                                        </p:cTn>
                                        <p:tgtEl>
                                          <p:spTgt spid="34828"/>
                                        </p:tgtEl>
                                        <p:attrNameLst>
                                          <p:attrName>style.visibility</p:attrName>
                                        </p:attrNameLst>
                                      </p:cBhvr>
                                      <p:to>
                                        <p:strVal val="visible"/>
                                      </p:to>
                                    </p:set>
                                  </p:childTnLst>
                                </p:cTn>
                              </p:par>
                              <p:par>
                                <p:cTn id="31" presetID="1" presetClass="exit" presetSubtype="0" fill="hold" nodeType="withEffect">
                                  <p:stCondLst>
                                    <p:cond delay="24000"/>
                                  </p:stCondLst>
                                  <p:childTnLst>
                                    <p:set>
                                      <p:cBhvr>
                                        <p:cTn id="32" dur="1" fill="hold">
                                          <p:stCondLst>
                                            <p:cond delay="999"/>
                                          </p:stCondLst>
                                        </p:cTn>
                                        <p:tgtEl>
                                          <p:spTgt spid="34828"/>
                                        </p:tgtEl>
                                        <p:attrNameLst>
                                          <p:attrName>style.visibility</p:attrName>
                                        </p:attrNameLst>
                                      </p:cBhvr>
                                      <p:to>
                                        <p:strVal val="hidden"/>
                                      </p:to>
                                    </p:set>
                                  </p:childTnLst>
                                </p:cTn>
                              </p:par>
                              <p:par>
                                <p:cTn id="33" presetID="1" presetClass="entr" presetSubtype="0" fill="hold" grpId="0" nodeType="withEffect">
                                  <p:stCondLst>
                                    <p:cond delay="22000"/>
                                  </p:stCondLst>
                                  <p:childTnLst>
                                    <p:set>
                                      <p:cBhvr>
                                        <p:cTn id="34" dur="1" fill="hold">
                                          <p:stCondLst>
                                            <p:cond delay="999"/>
                                          </p:stCondLst>
                                        </p:cTn>
                                        <p:tgtEl>
                                          <p:spTgt spid="34829"/>
                                        </p:tgtEl>
                                        <p:attrNameLst>
                                          <p:attrName>style.visibility</p:attrName>
                                        </p:attrNameLst>
                                      </p:cBhvr>
                                      <p:to>
                                        <p:strVal val="visible"/>
                                      </p:to>
                                    </p:set>
                                  </p:childTnLst>
                                </p:cTn>
                              </p:par>
                              <p:par>
                                <p:cTn id="35" presetID="1" presetClass="exit" presetSubtype="0" fill="hold" nodeType="withEffect">
                                  <p:stCondLst>
                                    <p:cond delay="23000"/>
                                  </p:stCondLst>
                                  <p:childTnLst>
                                    <p:set>
                                      <p:cBhvr>
                                        <p:cTn id="36" dur="1" fill="hold">
                                          <p:stCondLst>
                                            <p:cond delay="999"/>
                                          </p:stCondLst>
                                        </p:cTn>
                                        <p:tgtEl>
                                          <p:spTgt spid="34829"/>
                                        </p:tgtEl>
                                        <p:attrNameLst>
                                          <p:attrName>style.visibility</p:attrName>
                                        </p:attrNameLst>
                                      </p:cBhvr>
                                      <p:to>
                                        <p:strVal val="hidden"/>
                                      </p:to>
                                    </p:set>
                                  </p:childTnLst>
                                </p:cTn>
                              </p:par>
                              <p:par>
                                <p:cTn id="37" presetID="1" presetClass="entr" presetSubtype="0" fill="hold" grpId="0" nodeType="withEffect">
                                  <p:stCondLst>
                                    <p:cond delay="21000"/>
                                  </p:stCondLst>
                                  <p:childTnLst>
                                    <p:set>
                                      <p:cBhvr>
                                        <p:cTn id="38" dur="1" fill="hold">
                                          <p:stCondLst>
                                            <p:cond delay="999"/>
                                          </p:stCondLst>
                                        </p:cTn>
                                        <p:tgtEl>
                                          <p:spTgt spid="34830"/>
                                        </p:tgtEl>
                                        <p:attrNameLst>
                                          <p:attrName>style.visibility</p:attrName>
                                        </p:attrNameLst>
                                      </p:cBhvr>
                                      <p:to>
                                        <p:strVal val="visible"/>
                                      </p:to>
                                    </p:set>
                                  </p:childTnLst>
                                </p:cTn>
                              </p:par>
                              <p:par>
                                <p:cTn id="39" presetID="1" presetClass="exit" presetSubtype="0" fill="hold" nodeType="withEffect">
                                  <p:stCondLst>
                                    <p:cond delay="22000"/>
                                  </p:stCondLst>
                                  <p:childTnLst>
                                    <p:set>
                                      <p:cBhvr>
                                        <p:cTn id="40" dur="1" fill="hold">
                                          <p:stCondLst>
                                            <p:cond delay="999"/>
                                          </p:stCondLst>
                                        </p:cTn>
                                        <p:tgtEl>
                                          <p:spTgt spid="34830"/>
                                        </p:tgtEl>
                                        <p:attrNameLst>
                                          <p:attrName>style.visibility</p:attrName>
                                        </p:attrNameLst>
                                      </p:cBhvr>
                                      <p:to>
                                        <p:strVal val="hidden"/>
                                      </p:to>
                                    </p:set>
                                  </p:childTnLst>
                                </p:cTn>
                              </p:par>
                              <p:par>
                                <p:cTn id="41" presetID="1" presetClass="entr" presetSubtype="0" fill="hold" grpId="0" nodeType="withEffect">
                                  <p:stCondLst>
                                    <p:cond delay="20000"/>
                                  </p:stCondLst>
                                  <p:childTnLst>
                                    <p:set>
                                      <p:cBhvr>
                                        <p:cTn id="42" dur="1" fill="hold">
                                          <p:stCondLst>
                                            <p:cond delay="999"/>
                                          </p:stCondLst>
                                        </p:cTn>
                                        <p:tgtEl>
                                          <p:spTgt spid="34831"/>
                                        </p:tgtEl>
                                        <p:attrNameLst>
                                          <p:attrName>style.visibility</p:attrName>
                                        </p:attrNameLst>
                                      </p:cBhvr>
                                      <p:to>
                                        <p:strVal val="visible"/>
                                      </p:to>
                                    </p:set>
                                  </p:childTnLst>
                                </p:cTn>
                              </p:par>
                              <p:par>
                                <p:cTn id="43" presetID="1" presetClass="exit" presetSubtype="0" fill="hold" nodeType="withEffect">
                                  <p:stCondLst>
                                    <p:cond delay="21000"/>
                                  </p:stCondLst>
                                  <p:childTnLst>
                                    <p:set>
                                      <p:cBhvr>
                                        <p:cTn id="44" dur="1" fill="hold">
                                          <p:stCondLst>
                                            <p:cond delay="999"/>
                                          </p:stCondLst>
                                        </p:cTn>
                                        <p:tgtEl>
                                          <p:spTgt spid="34831"/>
                                        </p:tgtEl>
                                        <p:attrNameLst>
                                          <p:attrName>style.visibility</p:attrName>
                                        </p:attrNameLst>
                                      </p:cBhvr>
                                      <p:to>
                                        <p:strVal val="hidden"/>
                                      </p:to>
                                    </p:set>
                                  </p:childTnLst>
                                </p:cTn>
                              </p:par>
                              <p:par>
                                <p:cTn id="45" presetID="1" presetClass="entr" presetSubtype="0" fill="hold" grpId="0" nodeType="withEffect">
                                  <p:stCondLst>
                                    <p:cond delay="19000"/>
                                  </p:stCondLst>
                                  <p:childTnLst>
                                    <p:set>
                                      <p:cBhvr>
                                        <p:cTn id="46" dur="1" fill="hold">
                                          <p:stCondLst>
                                            <p:cond delay="999"/>
                                          </p:stCondLst>
                                        </p:cTn>
                                        <p:tgtEl>
                                          <p:spTgt spid="34832"/>
                                        </p:tgtEl>
                                        <p:attrNameLst>
                                          <p:attrName>style.visibility</p:attrName>
                                        </p:attrNameLst>
                                      </p:cBhvr>
                                      <p:to>
                                        <p:strVal val="visible"/>
                                      </p:to>
                                    </p:set>
                                  </p:childTnLst>
                                </p:cTn>
                              </p:par>
                              <p:par>
                                <p:cTn id="47" presetID="1" presetClass="exit" presetSubtype="0" fill="hold" nodeType="withEffect">
                                  <p:stCondLst>
                                    <p:cond delay="20000"/>
                                  </p:stCondLst>
                                  <p:childTnLst>
                                    <p:set>
                                      <p:cBhvr>
                                        <p:cTn id="48" dur="1" fill="hold">
                                          <p:stCondLst>
                                            <p:cond delay="999"/>
                                          </p:stCondLst>
                                        </p:cTn>
                                        <p:tgtEl>
                                          <p:spTgt spid="34832"/>
                                        </p:tgtEl>
                                        <p:attrNameLst>
                                          <p:attrName>style.visibility</p:attrName>
                                        </p:attrNameLst>
                                      </p:cBhvr>
                                      <p:to>
                                        <p:strVal val="hidden"/>
                                      </p:to>
                                    </p:set>
                                  </p:childTnLst>
                                </p:cTn>
                              </p:par>
                              <p:par>
                                <p:cTn id="49" presetID="1" presetClass="entr" presetSubtype="0" fill="hold" grpId="0" nodeType="withEffect">
                                  <p:stCondLst>
                                    <p:cond delay="18000"/>
                                  </p:stCondLst>
                                  <p:childTnLst>
                                    <p:set>
                                      <p:cBhvr>
                                        <p:cTn id="50" dur="1" fill="hold">
                                          <p:stCondLst>
                                            <p:cond delay="999"/>
                                          </p:stCondLst>
                                        </p:cTn>
                                        <p:tgtEl>
                                          <p:spTgt spid="34833"/>
                                        </p:tgtEl>
                                        <p:attrNameLst>
                                          <p:attrName>style.visibility</p:attrName>
                                        </p:attrNameLst>
                                      </p:cBhvr>
                                      <p:to>
                                        <p:strVal val="visible"/>
                                      </p:to>
                                    </p:set>
                                  </p:childTnLst>
                                </p:cTn>
                              </p:par>
                              <p:par>
                                <p:cTn id="51" presetID="1" presetClass="exit" presetSubtype="0" fill="hold" nodeType="withEffect">
                                  <p:stCondLst>
                                    <p:cond delay="19000"/>
                                  </p:stCondLst>
                                  <p:childTnLst>
                                    <p:set>
                                      <p:cBhvr>
                                        <p:cTn id="52" dur="1" fill="hold">
                                          <p:stCondLst>
                                            <p:cond delay="999"/>
                                          </p:stCondLst>
                                        </p:cTn>
                                        <p:tgtEl>
                                          <p:spTgt spid="34833"/>
                                        </p:tgtEl>
                                        <p:attrNameLst>
                                          <p:attrName>style.visibility</p:attrName>
                                        </p:attrNameLst>
                                      </p:cBhvr>
                                      <p:to>
                                        <p:strVal val="hidden"/>
                                      </p:to>
                                    </p:set>
                                  </p:childTnLst>
                                </p:cTn>
                              </p:par>
                              <p:par>
                                <p:cTn id="53" presetID="1" presetClass="entr" presetSubtype="0" fill="hold" grpId="0" nodeType="withEffect">
                                  <p:stCondLst>
                                    <p:cond delay="17000"/>
                                  </p:stCondLst>
                                  <p:childTnLst>
                                    <p:set>
                                      <p:cBhvr>
                                        <p:cTn id="54" dur="1" fill="hold">
                                          <p:stCondLst>
                                            <p:cond delay="999"/>
                                          </p:stCondLst>
                                        </p:cTn>
                                        <p:tgtEl>
                                          <p:spTgt spid="34834"/>
                                        </p:tgtEl>
                                        <p:attrNameLst>
                                          <p:attrName>style.visibility</p:attrName>
                                        </p:attrNameLst>
                                      </p:cBhvr>
                                      <p:to>
                                        <p:strVal val="visible"/>
                                      </p:to>
                                    </p:set>
                                  </p:childTnLst>
                                </p:cTn>
                              </p:par>
                              <p:par>
                                <p:cTn id="55" presetID="1" presetClass="exit" presetSubtype="0" fill="hold" nodeType="withEffect">
                                  <p:stCondLst>
                                    <p:cond delay="18000"/>
                                  </p:stCondLst>
                                  <p:childTnLst>
                                    <p:set>
                                      <p:cBhvr>
                                        <p:cTn id="56" dur="1" fill="hold">
                                          <p:stCondLst>
                                            <p:cond delay="999"/>
                                          </p:stCondLst>
                                        </p:cTn>
                                        <p:tgtEl>
                                          <p:spTgt spid="34834"/>
                                        </p:tgtEl>
                                        <p:attrNameLst>
                                          <p:attrName>style.visibility</p:attrName>
                                        </p:attrNameLst>
                                      </p:cBhvr>
                                      <p:to>
                                        <p:strVal val="hidden"/>
                                      </p:to>
                                    </p:set>
                                  </p:childTnLst>
                                </p:cTn>
                              </p:par>
                              <p:par>
                                <p:cTn id="57" presetID="1" presetClass="entr" presetSubtype="0" fill="hold" grpId="0" nodeType="withEffect">
                                  <p:stCondLst>
                                    <p:cond delay="16000"/>
                                  </p:stCondLst>
                                  <p:childTnLst>
                                    <p:set>
                                      <p:cBhvr>
                                        <p:cTn id="58" dur="1" fill="hold">
                                          <p:stCondLst>
                                            <p:cond delay="999"/>
                                          </p:stCondLst>
                                        </p:cTn>
                                        <p:tgtEl>
                                          <p:spTgt spid="34835"/>
                                        </p:tgtEl>
                                        <p:attrNameLst>
                                          <p:attrName>style.visibility</p:attrName>
                                        </p:attrNameLst>
                                      </p:cBhvr>
                                      <p:to>
                                        <p:strVal val="visible"/>
                                      </p:to>
                                    </p:set>
                                  </p:childTnLst>
                                </p:cTn>
                              </p:par>
                              <p:par>
                                <p:cTn id="59" presetID="1" presetClass="exit" presetSubtype="0" fill="hold" nodeType="withEffect">
                                  <p:stCondLst>
                                    <p:cond delay="17000"/>
                                  </p:stCondLst>
                                  <p:childTnLst>
                                    <p:set>
                                      <p:cBhvr>
                                        <p:cTn id="60" dur="1" fill="hold">
                                          <p:stCondLst>
                                            <p:cond delay="999"/>
                                          </p:stCondLst>
                                        </p:cTn>
                                        <p:tgtEl>
                                          <p:spTgt spid="34835"/>
                                        </p:tgtEl>
                                        <p:attrNameLst>
                                          <p:attrName>style.visibility</p:attrName>
                                        </p:attrNameLst>
                                      </p:cBhvr>
                                      <p:to>
                                        <p:strVal val="hidden"/>
                                      </p:to>
                                    </p:set>
                                  </p:childTnLst>
                                </p:cTn>
                              </p:par>
                              <p:par>
                                <p:cTn id="61" presetID="1" presetClass="entr" presetSubtype="0" fill="hold" grpId="0" nodeType="withEffect">
                                  <p:stCondLst>
                                    <p:cond delay="15000"/>
                                  </p:stCondLst>
                                  <p:childTnLst>
                                    <p:set>
                                      <p:cBhvr>
                                        <p:cTn id="62" dur="1" fill="hold">
                                          <p:stCondLst>
                                            <p:cond delay="999"/>
                                          </p:stCondLst>
                                        </p:cTn>
                                        <p:tgtEl>
                                          <p:spTgt spid="34836"/>
                                        </p:tgtEl>
                                        <p:attrNameLst>
                                          <p:attrName>style.visibility</p:attrName>
                                        </p:attrNameLst>
                                      </p:cBhvr>
                                      <p:to>
                                        <p:strVal val="visible"/>
                                      </p:to>
                                    </p:set>
                                  </p:childTnLst>
                                </p:cTn>
                              </p:par>
                              <p:par>
                                <p:cTn id="63" presetID="1" presetClass="exit" presetSubtype="0" fill="hold" nodeType="withEffect">
                                  <p:stCondLst>
                                    <p:cond delay="16000"/>
                                  </p:stCondLst>
                                  <p:childTnLst>
                                    <p:set>
                                      <p:cBhvr>
                                        <p:cTn id="64" dur="1" fill="hold">
                                          <p:stCondLst>
                                            <p:cond delay="999"/>
                                          </p:stCondLst>
                                        </p:cTn>
                                        <p:tgtEl>
                                          <p:spTgt spid="34836"/>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999"/>
                                          </p:stCondLst>
                                        </p:cTn>
                                        <p:tgtEl>
                                          <p:spTgt spid="34837"/>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999"/>
                                          </p:stCondLst>
                                        </p:cTn>
                                        <p:tgtEl>
                                          <p:spTgt spid="34837"/>
                                        </p:tgtEl>
                                        <p:attrNameLst>
                                          <p:attrName>style.visibility</p:attrName>
                                        </p:attrNameLst>
                                      </p:cBhvr>
                                      <p:to>
                                        <p:strVal val="hidden"/>
                                      </p:to>
                                    </p:set>
                                  </p:childTnLst>
                                </p:cTn>
                              </p:par>
                              <p:par>
                                <p:cTn id="69" presetID="1" presetClass="entr" presetSubtype="0" fill="hold" grpId="0" nodeType="withEffect">
                                  <p:stCondLst>
                                    <p:cond delay="13000"/>
                                  </p:stCondLst>
                                  <p:childTnLst>
                                    <p:set>
                                      <p:cBhvr>
                                        <p:cTn id="70" dur="1" fill="hold">
                                          <p:stCondLst>
                                            <p:cond delay="999"/>
                                          </p:stCondLst>
                                        </p:cTn>
                                        <p:tgtEl>
                                          <p:spTgt spid="34838"/>
                                        </p:tgtEl>
                                        <p:attrNameLst>
                                          <p:attrName>style.visibility</p:attrName>
                                        </p:attrNameLst>
                                      </p:cBhvr>
                                      <p:to>
                                        <p:strVal val="visible"/>
                                      </p:to>
                                    </p:set>
                                  </p:childTnLst>
                                </p:cTn>
                              </p:par>
                              <p:par>
                                <p:cTn id="71" presetID="1" presetClass="exit" presetSubtype="0" fill="hold" nodeType="withEffect">
                                  <p:stCondLst>
                                    <p:cond delay="14000"/>
                                  </p:stCondLst>
                                  <p:childTnLst>
                                    <p:set>
                                      <p:cBhvr>
                                        <p:cTn id="72" dur="1" fill="hold">
                                          <p:stCondLst>
                                            <p:cond delay="999"/>
                                          </p:stCondLst>
                                        </p:cTn>
                                        <p:tgtEl>
                                          <p:spTgt spid="34838"/>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999"/>
                                          </p:stCondLst>
                                        </p:cTn>
                                        <p:tgtEl>
                                          <p:spTgt spid="34839"/>
                                        </p:tgtEl>
                                        <p:attrNameLst>
                                          <p:attrName>style.visibility</p:attrName>
                                        </p:attrNameLst>
                                      </p:cBhvr>
                                      <p:to>
                                        <p:strVal val="visible"/>
                                      </p:to>
                                    </p:set>
                                  </p:childTnLst>
                                </p:cTn>
                              </p:par>
                              <p:par>
                                <p:cTn id="75" presetID="1" presetClass="exit" presetSubtype="0" fill="hold" nodeType="withEffect">
                                  <p:stCondLst>
                                    <p:cond delay="13000"/>
                                  </p:stCondLst>
                                  <p:childTnLst>
                                    <p:set>
                                      <p:cBhvr>
                                        <p:cTn id="76" dur="1" fill="hold">
                                          <p:stCondLst>
                                            <p:cond delay="999"/>
                                          </p:stCondLst>
                                        </p:cTn>
                                        <p:tgtEl>
                                          <p:spTgt spid="34839"/>
                                        </p:tgtEl>
                                        <p:attrNameLst>
                                          <p:attrName>style.visibility</p:attrName>
                                        </p:attrNameLst>
                                      </p:cBhvr>
                                      <p:to>
                                        <p:strVal val="hidden"/>
                                      </p:to>
                                    </p:set>
                                  </p:childTnLst>
                                </p:cTn>
                              </p:par>
                              <p:par>
                                <p:cTn id="77" presetID="1" presetClass="entr" presetSubtype="0" fill="hold" grpId="0" nodeType="withEffect">
                                  <p:stCondLst>
                                    <p:cond delay="11000"/>
                                  </p:stCondLst>
                                  <p:childTnLst>
                                    <p:set>
                                      <p:cBhvr>
                                        <p:cTn id="78" dur="1" fill="hold">
                                          <p:stCondLst>
                                            <p:cond delay="999"/>
                                          </p:stCondLst>
                                        </p:cTn>
                                        <p:tgtEl>
                                          <p:spTgt spid="34840"/>
                                        </p:tgtEl>
                                        <p:attrNameLst>
                                          <p:attrName>style.visibility</p:attrName>
                                        </p:attrNameLst>
                                      </p:cBhvr>
                                      <p:to>
                                        <p:strVal val="visible"/>
                                      </p:to>
                                    </p:set>
                                  </p:childTnLst>
                                </p:cTn>
                              </p:par>
                              <p:par>
                                <p:cTn id="79" presetID="1" presetClass="exit" presetSubtype="0" fill="hold" nodeType="withEffect">
                                  <p:stCondLst>
                                    <p:cond delay="12000"/>
                                  </p:stCondLst>
                                  <p:childTnLst>
                                    <p:set>
                                      <p:cBhvr>
                                        <p:cTn id="80" dur="1" fill="hold">
                                          <p:stCondLst>
                                            <p:cond delay="999"/>
                                          </p:stCondLst>
                                        </p:cTn>
                                        <p:tgtEl>
                                          <p:spTgt spid="34840"/>
                                        </p:tgtEl>
                                        <p:attrNameLst>
                                          <p:attrName>style.visibility</p:attrName>
                                        </p:attrNameLst>
                                      </p:cBhvr>
                                      <p:to>
                                        <p:strVal val="hidden"/>
                                      </p:to>
                                    </p:set>
                                  </p:childTnLst>
                                </p:cTn>
                              </p:par>
                              <p:par>
                                <p:cTn id="81" presetID="1" presetClass="entr" presetSubtype="0" fill="hold" grpId="0" nodeType="withEffect">
                                  <p:stCondLst>
                                    <p:cond delay="10000"/>
                                  </p:stCondLst>
                                  <p:childTnLst>
                                    <p:set>
                                      <p:cBhvr>
                                        <p:cTn id="82" dur="1" fill="hold">
                                          <p:stCondLst>
                                            <p:cond delay="999"/>
                                          </p:stCondLst>
                                        </p:cTn>
                                        <p:tgtEl>
                                          <p:spTgt spid="34841"/>
                                        </p:tgtEl>
                                        <p:attrNameLst>
                                          <p:attrName>style.visibility</p:attrName>
                                        </p:attrNameLst>
                                      </p:cBhvr>
                                      <p:to>
                                        <p:strVal val="visible"/>
                                      </p:to>
                                    </p:set>
                                  </p:childTnLst>
                                </p:cTn>
                              </p:par>
                              <p:par>
                                <p:cTn id="83" presetID="1" presetClass="exit" presetSubtype="0" fill="hold" nodeType="withEffect">
                                  <p:stCondLst>
                                    <p:cond delay="11000"/>
                                  </p:stCondLst>
                                  <p:childTnLst>
                                    <p:set>
                                      <p:cBhvr>
                                        <p:cTn id="84" dur="1" fill="hold">
                                          <p:stCondLst>
                                            <p:cond delay="999"/>
                                          </p:stCondLst>
                                        </p:cTn>
                                        <p:tgtEl>
                                          <p:spTgt spid="34841"/>
                                        </p:tgtEl>
                                        <p:attrNameLst>
                                          <p:attrName>style.visibility</p:attrName>
                                        </p:attrNameLst>
                                      </p:cBhvr>
                                      <p:to>
                                        <p:strVal val="hidden"/>
                                      </p:to>
                                    </p:set>
                                  </p:childTnLst>
                                </p:cTn>
                              </p:par>
                              <p:par>
                                <p:cTn id="85" presetID="1" presetClass="entr" presetSubtype="0" fill="hold" grpId="0" nodeType="withEffect">
                                  <p:stCondLst>
                                    <p:cond delay="9000"/>
                                  </p:stCondLst>
                                  <p:childTnLst>
                                    <p:set>
                                      <p:cBhvr>
                                        <p:cTn id="86" dur="1" fill="hold">
                                          <p:stCondLst>
                                            <p:cond delay="999"/>
                                          </p:stCondLst>
                                        </p:cTn>
                                        <p:tgtEl>
                                          <p:spTgt spid="34842"/>
                                        </p:tgtEl>
                                        <p:attrNameLst>
                                          <p:attrName>style.visibility</p:attrName>
                                        </p:attrNameLst>
                                      </p:cBhvr>
                                      <p:to>
                                        <p:strVal val="visible"/>
                                      </p:to>
                                    </p:set>
                                  </p:childTnLst>
                                </p:cTn>
                              </p:par>
                              <p:par>
                                <p:cTn id="87" presetID="1" presetClass="exit" presetSubtype="0" fill="hold" nodeType="withEffect">
                                  <p:stCondLst>
                                    <p:cond delay="10000"/>
                                  </p:stCondLst>
                                  <p:childTnLst>
                                    <p:set>
                                      <p:cBhvr>
                                        <p:cTn id="88" dur="1" fill="hold">
                                          <p:stCondLst>
                                            <p:cond delay="999"/>
                                          </p:stCondLst>
                                        </p:cTn>
                                        <p:tgtEl>
                                          <p:spTgt spid="34842"/>
                                        </p:tgtEl>
                                        <p:attrNameLst>
                                          <p:attrName>style.visibility</p:attrName>
                                        </p:attrNameLst>
                                      </p:cBhvr>
                                      <p:to>
                                        <p:strVal val="hidden"/>
                                      </p:to>
                                    </p:set>
                                  </p:childTnLst>
                                </p:cTn>
                              </p:par>
                              <p:par>
                                <p:cTn id="89" presetID="1" presetClass="entr" presetSubtype="0" fill="hold" grpId="0" nodeType="withEffect">
                                  <p:stCondLst>
                                    <p:cond delay="8000"/>
                                  </p:stCondLst>
                                  <p:childTnLst>
                                    <p:set>
                                      <p:cBhvr>
                                        <p:cTn id="90" dur="1" fill="hold">
                                          <p:stCondLst>
                                            <p:cond delay="999"/>
                                          </p:stCondLst>
                                        </p:cTn>
                                        <p:tgtEl>
                                          <p:spTgt spid="34843"/>
                                        </p:tgtEl>
                                        <p:attrNameLst>
                                          <p:attrName>style.visibility</p:attrName>
                                        </p:attrNameLst>
                                      </p:cBhvr>
                                      <p:to>
                                        <p:strVal val="visible"/>
                                      </p:to>
                                    </p:set>
                                  </p:childTnLst>
                                </p:cTn>
                              </p:par>
                              <p:par>
                                <p:cTn id="91" presetID="1" presetClass="exit" presetSubtype="0" fill="hold" nodeType="withEffect">
                                  <p:stCondLst>
                                    <p:cond delay="9000"/>
                                  </p:stCondLst>
                                  <p:childTnLst>
                                    <p:set>
                                      <p:cBhvr>
                                        <p:cTn id="92" dur="1" fill="hold">
                                          <p:stCondLst>
                                            <p:cond delay="999"/>
                                          </p:stCondLst>
                                        </p:cTn>
                                        <p:tgtEl>
                                          <p:spTgt spid="34843"/>
                                        </p:tgtEl>
                                        <p:attrNameLst>
                                          <p:attrName>style.visibility</p:attrName>
                                        </p:attrNameLst>
                                      </p:cBhvr>
                                      <p:to>
                                        <p:strVal val="hidden"/>
                                      </p:to>
                                    </p:set>
                                  </p:childTnLst>
                                </p:cTn>
                              </p:par>
                              <p:par>
                                <p:cTn id="93" presetID="1" presetClass="entr" presetSubtype="0" fill="hold" grpId="0" nodeType="withEffect">
                                  <p:stCondLst>
                                    <p:cond delay="7000"/>
                                  </p:stCondLst>
                                  <p:childTnLst>
                                    <p:set>
                                      <p:cBhvr>
                                        <p:cTn id="94" dur="1" fill="hold">
                                          <p:stCondLst>
                                            <p:cond delay="999"/>
                                          </p:stCondLst>
                                        </p:cTn>
                                        <p:tgtEl>
                                          <p:spTgt spid="34844"/>
                                        </p:tgtEl>
                                        <p:attrNameLst>
                                          <p:attrName>style.visibility</p:attrName>
                                        </p:attrNameLst>
                                      </p:cBhvr>
                                      <p:to>
                                        <p:strVal val="visible"/>
                                      </p:to>
                                    </p:set>
                                  </p:childTnLst>
                                </p:cTn>
                              </p:par>
                              <p:par>
                                <p:cTn id="95" presetID="1" presetClass="exit" presetSubtype="0" fill="hold" nodeType="withEffect">
                                  <p:stCondLst>
                                    <p:cond delay="8000"/>
                                  </p:stCondLst>
                                  <p:childTnLst>
                                    <p:set>
                                      <p:cBhvr>
                                        <p:cTn id="96" dur="1" fill="hold">
                                          <p:stCondLst>
                                            <p:cond delay="999"/>
                                          </p:stCondLst>
                                        </p:cTn>
                                        <p:tgtEl>
                                          <p:spTgt spid="34844"/>
                                        </p:tgtEl>
                                        <p:attrNameLst>
                                          <p:attrName>style.visibility</p:attrName>
                                        </p:attrNameLst>
                                      </p:cBhvr>
                                      <p:to>
                                        <p:strVal val="hidden"/>
                                      </p:to>
                                    </p:set>
                                  </p:childTnLst>
                                </p:cTn>
                              </p:par>
                              <p:par>
                                <p:cTn id="97" presetID="1" presetClass="entr" presetSubtype="0" fill="hold" grpId="0" nodeType="withEffect">
                                  <p:stCondLst>
                                    <p:cond delay="6000"/>
                                  </p:stCondLst>
                                  <p:childTnLst>
                                    <p:set>
                                      <p:cBhvr>
                                        <p:cTn id="98" dur="1" fill="hold">
                                          <p:stCondLst>
                                            <p:cond delay="999"/>
                                          </p:stCondLst>
                                        </p:cTn>
                                        <p:tgtEl>
                                          <p:spTgt spid="34845"/>
                                        </p:tgtEl>
                                        <p:attrNameLst>
                                          <p:attrName>style.visibility</p:attrName>
                                        </p:attrNameLst>
                                      </p:cBhvr>
                                      <p:to>
                                        <p:strVal val="visible"/>
                                      </p:to>
                                    </p:set>
                                  </p:childTnLst>
                                </p:cTn>
                              </p:par>
                              <p:par>
                                <p:cTn id="99" presetID="1" presetClass="exit" presetSubtype="0" fill="hold" nodeType="withEffect">
                                  <p:stCondLst>
                                    <p:cond delay="7000"/>
                                  </p:stCondLst>
                                  <p:childTnLst>
                                    <p:set>
                                      <p:cBhvr>
                                        <p:cTn id="100" dur="1" fill="hold">
                                          <p:stCondLst>
                                            <p:cond delay="999"/>
                                          </p:stCondLst>
                                        </p:cTn>
                                        <p:tgtEl>
                                          <p:spTgt spid="34845"/>
                                        </p:tgtEl>
                                        <p:attrNameLst>
                                          <p:attrName>style.visibility</p:attrName>
                                        </p:attrNameLst>
                                      </p:cBhvr>
                                      <p:to>
                                        <p:strVal val="hidden"/>
                                      </p:to>
                                    </p:set>
                                  </p:childTnLst>
                                </p:cTn>
                              </p:par>
                              <p:par>
                                <p:cTn id="101" presetID="1" presetClass="entr" presetSubtype="0" fill="hold" grpId="0" nodeType="withEffect">
                                  <p:stCondLst>
                                    <p:cond delay="5000"/>
                                  </p:stCondLst>
                                  <p:childTnLst>
                                    <p:set>
                                      <p:cBhvr>
                                        <p:cTn id="102" dur="1" fill="hold">
                                          <p:stCondLst>
                                            <p:cond delay="999"/>
                                          </p:stCondLst>
                                        </p:cTn>
                                        <p:tgtEl>
                                          <p:spTgt spid="34846"/>
                                        </p:tgtEl>
                                        <p:attrNameLst>
                                          <p:attrName>style.visibility</p:attrName>
                                        </p:attrNameLst>
                                      </p:cBhvr>
                                      <p:to>
                                        <p:strVal val="visible"/>
                                      </p:to>
                                    </p:set>
                                  </p:childTnLst>
                                </p:cTn>
                              </p:par>
                              <p:par>
                                <p:cTn id="103" presetID="1" presetClass="exit" presetSubtype="0" fill="hold" nodeType="withEffect">
                                  <p:stCondLst>
                                    <p:cond delay="6000"/>
                                  </p:stCondLst>
                                  <p:childTnLst>
                                    <p:set>
                                      <p:cBhvr>
                                        <p:cTn id="104" dur="1" fill="hold">
                                          <p:stCondLst>
                                            <p:cond delay="999"/>
                                          </p:stCondLst>
                                        </p:cTn>
                                        <p:tgtEl>
                                          <p:spTgt spid="34846"/>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999"/>
                                          </p:stCondLst>
                                        </p:cTn>
                                        <p:tgtEl>
                                          <p:spTgt spid="34847"/>
                                        </p:tgtEl>
                                        <p:attrNameLst>
                                          <p:attrName>style.visibility</p:attrName>
                                        </p:attrNameLst>
                                      </p:cBhvr>
                                      <p:to>
                                        <p:strVal val="visible"/>
                                      </p:to>
                                    </p:set>
                                  </p:childTnLst>
                                </p:cTn>
                              </p:par>
                              <p:par>
                                <p:cTn id="107" presetID="1" presetClass="exit" presetSubtype="0" fill="hold" nodeType="withEffect">
                                  <p:stCondLst>
                                    <p:cond delay="5000"/>
                                  </p:stCondLst>
                                  <p:childTnLst>
                                    <p:set>
                                      <p:cBhvr>
                                        <p:cTn id="108" dur="1" fill="hold">
                                          <p:stCondLst>
                                            <p:cond delay="999"/>
                                          </p:stCondLst>
                                        </p:cTn>
                                        <p:tgtEl>
                                          <p:spTgt spid="34847"/>
                                        </p:tgtEl>
                                        <p:attrNameLst>
                                          <p:attrName>style.visibility</p:attrName>
                                        </p:attrNameLst>
                                      </p:cBhvr>
                                      <p:to>
                                        <p:strVal val="hidden"/>
                                      </p:to>
                                    </p:set>
                                  </p:childTnLst>
                                </p:cTn>
                              </p:par>
                              <p:par>
                                <p:cTn id="109" presetID="1" presetClass="entr" presetSubtype="0" fill="hold" grpId="0" nodeType="withEffect">
                                  <p:stCondLst>
                                    <p:cond delay="3000"/>
                                  </p:stCondLst>
                                  <p:childTnLst>
                                    <p:set>
                                      <p:cBhvr>
                                        <p:cTn id="110" dur="1" fill="hold">
                                          <p:stCondLst>
                                            <p:cond delay="999"/>
                                          </p:stCondLst>
                                        </p:cTn>
                                        <p:tgtEl>
                                          <p:spTgt spid="34848"/>
                                        </p:tgtEl>
                                        <p:attrNameLst>
                                          <p:attrName>style.visibility</p:attrName>
                                        </p:attrNameLst>
                                      </p:cBhvr>
                                      <p:to>
                                        <p:strVal val="visible"/>
                                      </p:to>
                                    </p:set>
                                  </p:childTnLst>
                                </p:cTn>
                              </p:par>
                              <p:par>
                                <p:cTn id="111" presetID="1" presetClass="exit" presetSubtype="0" fill="hold" nodeType="withEffect">
                                  <p:stCondLst>
                                    <p:cond delay="4000"/>
                                  </p:stCondLst>
                                  <p:childTnLst>
                                    <p:set>
                                      <p:cBhvr>
                                        <p:cTn id="112" dur="1" fill="hold">
                                          <p:stCondLst>
                                            <p:cond delay="999"/>
                                          </p:stCondLst>
                                        </p:cTn>
                                        <p:tgtEl>
                                          <p:spTgt spid="34848"/>
                                        </p:tgtEl>
                                        <p:attrNameLst>
                                          <p:attrName>style.visibility</p:attrName>
                                        </p:attrNameLst>
                                      </p:cBhvr>
                                      <p:to>
                                        <p:strVal val="hidden"/>
                                      </p:to>
                                    </p:set>
                                  </p:childTnLst>
                                </p:cTn>
                              </p:par>
                              <p:par>
                                <p:cTn id="113" presetID="1" presetClass="entr" presetSubtype="0" fill="hold" grpId="0" nodeType="withEffect">
                                  <p:stCondLst>
                                    <p:cond delay="2000"/>
                                  </p:stCondLst>
                                  <p:childTnLst>
                                    <p:set>
                                      <p:cBhvr>
                                        <p:cTn id="114" dur="1" fill="hold">
                                          <p:stCondLst>
                                            <p:cond delay="999"/>
                                          </p:stCondLst>
                                        </p:cTn>
                                        <p:tgtEl>
                                          <p:spTgt spid="34849"/>
                                        </p:tgtEl>
                                        <p:attrNameLst>
                                          <p:attrName>style.visibility</p:attrName>
                                        </p:attrNameLst>
                                      </p:cBhvr>
                                      <p:to>
                                        <p:strVal val="visible"/>
                                      </p:to>
                                    </p:set>
                                  </p:childTnLst>
                                </p:cTn>
                              </p:par>
                              <p:par>
                                <p:cTn id="115" presetID="1" presetClass="exit" presetSubtype="0" fill="hold" nodeType="withEffect">
                                  <p:stCondLst>
                                    <p:cond delay="3000"/>
                                  </p:stCondLst>
                                  <p:childTnLst>
                                    <p:set>
                                      <p:cBhvr>
                                        <p:cTn id="116" dur="1" fill="hold">
                                          <p:stCondLst>
                                            <p:cond delay="999"/>
                                          </p:stCondLst>
                                        </p:cTn>
                                        <p:tgtEl>
                                          <p:spTgt spid="34849"/>
                                        </p:tgtEl>
                                        <p:attrNameLst>
                                          <p:attrName>style.visibility</p:attrName>
                                        </p:attrNameLst>
                                      </p:cBhvr>
                                      <p:to>
                                        <p:strVal val="hidden"/>
                                      </p:to>
                                    </p:set>
                                  </p:childTnLst>
                                </p:cTn>
                              </p:par>
                              <p:par>
                                <p:cTn id="117" presetID="1" presetClass="entr" presetSubtype="0" fill="hold" grpId="0" nodeType="withEffect">
                                  <p:stCondLst>
                                    <p:cond delay="1000"/>
                                  </p:stCondLst>
                                  <p:childTnLst>
                                    <p:set>
                                      <p:cBhvr>
                                        <p:cTn id="118" dur="1" fill="hold">
                                          <p:stCondLst>
                                            <p:cond delay="999"/>
                                          </p:stCondLst>
                                        </p:cTn>
                                        <p:tgtEl>
                                          <p:spTgt spid="34850"/>
                                        </p:tgtEl>
                                        <p:attrNameLst>
                                          <p:attrName>style.visibility</p:attrName>
                                        </p:attrNameLst>
                                      </p:cBhvr>
                                      <p:to>
                                        <p:strVal val="visible"/>
                                      </p:to>
                                    </p:set>
                                  </p:childTnLst>
                                </p:cTn>
                              </p:par>
                              <p:par>
                                <p:cTn id="119" presetID="1" presetClass="exit" presetSubtype="0" fill="hold" nodeType="withEffect">
                                  <p:stCondLst>
                                    <p:cond delay="2000"/>
                                  </p:stCondLst>
                                  <p:childTnLst>
                                    <p:set>
                                      <p:cBhvr>
                                        <p:cTn id="120" dur="1" fill="hold">
                                          <p:stCondLst>
                                            <p:cond delay="999"/>
                                          </p:stCondLst>
                                        </p:cTn>
                                        <p:tgtEl>
                                          <p:spTgt spid="34850"/>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999"/>
                                          </p:stCondLst>
                                        </p:cTn>
                                        <p:tgtEl>
                                          <p:spTgt spid="34851"/>
                                        </p:tgtEl>
                                        <p:attrNameLst>
                                          <p:attrName>style.visibility</p:attrName>
                                        </p:attrNameLst>
                                      </p:cBhvr>
                                      <p:to>
                                        <p:strVal val="visible"/>
                                      </p:to>
                                    </p:set>
                                  </p:childTnLst>
                                </p:cTn>
                              </p:par>
                              <p:par>
                                <p:cTn id="123" presetID="1" presetClass="exit" presetSubtype="0" fill="hold" nodeType="withEffect">
                                  <p:stCondLst>
                                    <p:cond delay="1000"/>
                                  </p:stCondLst>
                                  <p:childTnLst>
                                    <p:set>
                                      <p:cBhvr>
                                        <p:cTn id="124" dur="1" fill="hold">
                                          <p:stCondLst>
                                            <p:cond delay="999"/>
                                          </p:stCondLst>
                                        </p:cTn>
                                        <p:tgtEl>
                                          <p:spTgt spid="348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34823" grpId="0"/>
      <p:bldP spid="34824" grpId="0"/>
      <p:bldP spid="34825" grpId="0"/>
      <p:bldP spid="34826" grpId="0"/>
      <p:bldP spid="34827" grpId="0"/>
      <p:bldP spid="34828" grpId="0"/>
      <p:bldP spid="34829" grpId="0"/>
      <p:bldP spid="34830" grpId="0"/>
      <p:bldP spid="34831" grpId="0"/>
      <p:bldP spid="34832" grpId="0"/>
      <p:bldP spid="34833" grpId="0"/>
      <p:bldP spid="34834" grpId="0"/>
      <p:bldP spid="34835" grpId="0"/>
      <p:bldP spid="34836" grpId="0"/>
      <p:bldP spid="34837" grpId="0"/>
      <p:bldP spid="34838" grpId="0"/>
      <p:bldP spid="34839" grpId="0"/>
      <p:bldP spid="34840" grpId="0"/>
      <p:bldP spid="34841" grpId="0"/>
      <p:bldP spid="34842" grpId="0"/>
      <p:bldP spid="34843" grpId="0"/>
      <p:bldP spid="34844" grpId="0"/>
      <p:bldP spid="34845" grpId="0"/>
      <p:bldP spid="34846" grpId="0"/>
      <p:bldP spid="34847" grpId="0"/>
      <p:bldP spid="34848" grpId="0"/>
      <p:bldP spid="34849" grpId="0"/>
      <p:bldP spid="34850" grpId="0"/>
      <p:bldP spid="34851"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FFB7"/>
        </a:solidFill>
      </p:bgPr>
    </p:bg>
    <p:spTree>
      <p:nvGrpSpPr>
        <p:cNvPr id="1" name=""/>
        <p:cNvGrpSpPr/>
        <p:nvPr/>
      </p:nvGrpSpPr>
      <p:grpSpPr/>
      <p:sp>
        <p:nvSpPr>
          <p:cNvPr id="35842" name="כותרת 1"/>
          <p:cNvSpPr>
            <a:spLocks noGrp="1"/>
          </p:cNvSpPr>
          <p:nvPr>
            <p:ph type="ctrTitle"/>
          </p:nvPr>
        </p:nvSpPr>
        <p:spPr>
          <a:xfrm>
            <a:off x="3881278" y="13396"/>
            <a:ext cx="8712968" cy="1831428"/>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Calibri" panose="020f0502020204030204" pitchFamily="34" charset="0"/>
                <a:ea typeface="Arial"/>
                <a:cs typeface="Calibri" panose="020f0502020204030204" pitchFamily="34" charset="0"/>
                <a:sym typeface="Wingdings" charset="2"/>
              </a:rPr>
              <a:t>והתשובה היא...</a:t>
            </a:r>
          </a:p>
        </p:txBody>
      </p:sp>
      <p:sp>
        <p:nvSpPr>
          <p:cNvPr id="35843" name="מלבן 8"/>
          <p:cNvSpPr/>
          <p:nvPr/>
        </p:nvSpPr>
        <p:spPr>
          <a:xfrm>
            <a:off x="4470400" y="2108922"/>
            <a:ext cx="7721600" cy="1323975"/>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ונהפוך הוא!</a:t>
            </a:r>
          </a:p>
        </p:txBody>
      </p:sp>
      <p:pic>
        <p:nvPicPr>
          <p:cNvPr id="35844"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157163" y="333375"/>
            <a:ext cx="4308475" cy="6418263"/>
          </a:xfrm>
          <a:prstGeom prst="rect">
            <a:avLst/>
          </a:prstGeom>
          <a:noFill/>
          <a:ln cap="flat">
            <a:noFill/>
            <a:prstDash val="solid"/>
            <a:round/>
            <a:headEnd type="none" w="med" len="med"/>
            <a:tailEnd type="none" w="med" len="med"/>
          </a:ln>
        </p:spPr>
      </p:pic>
      <p:sp>
        <p:nvSpPr>
          <p:cNvPr id="35845" name="מלבן 6"/>
          <p:cNvSpPr/>
          <p:nvPr/>
        </p:nvSpPr>
        <p:spPr>
          <a:xfrm>
            <a:off x="669094" y="1268758"/>
            <a:ext cx="3285034" cy="2736304"/>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סיפור המגילה מתחיל רע מאוד עבורנו: המן עולה לגדולה ומצליח להורות על השמדת היהודים היושבים במלכות אחשוורוש. "הנה עם אחד מפוזר ומפורד בין העמים", הוא אומר למלך אחשוורוש. </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המהפך קורה בעקבות ציוויה של אסתר למרדכי – "לך כנוס את כל היהודים". כאשר אנו מאוחדים, בכוחנו לנצח ולהפוך כל מגמה שלילית לחיובית.</a:t>
            </a:r>
          </a:p>
        </p:txBody>
      </p:sp>
      <p:pic>
        <p:nvPicPr>
          <p:cNvPr id="35846" name="תמונה 2"/>
          <p:cNvPicPr>
            <a:picLocks noChangeAspect="1"/>
          </p:cNvPicPr>
          <p:nvPr/>
        </p:nvPicPr>
        <p:blipFill>
          <a:blip r:embed="rId3"/>
          <a:stretch>
            <a:fillRect/>
          </a:stretch>
        </p:blipFill>
        <p:spPr>
          <a:xfrm>
            <a:off x="5232400" y="3933825"/>
            <a:ext cx="2659063" cy="2817813"/>
          </a:xfrm>
          <a:prstGeom prst="rect">
            <a:avLst/>
          </a:prstGeom>
          <a:noFill/>
          <a:ln cap="flat">
            <a:noFill/>
            <a:prstDash val="solid"/>
            <a:round/>
            <a:headEnd type="none" w="med" len="med"/>
            <a:tailEnd type="none" w="med" len="med"/>
          </a:ln>
        </p:spPr>
      </p:pic>
      <p:sp>
        <p:nvSpPr>
          <p:cNvPr id="35847" name="חץ: מעוקל שמאלה 3"/>
          <p:cNvSpPr/>
          <p:nvPr/>
        </p:nvSpPr>
        <p:spPr>
          <a:xfrm>
            <a:off x="10272713" y="4292600"/>
            <a:ext cx="1079500" cy="2160588"/>
          </a:xfrm>
          <a:prstGeom prst="curvedLeftArrow">
            <a:avLst>
              <a:gd name="adj1" fmla="val 25018"/>
              <a:gd name="adj2" fmla="val 50037"/>
              <a:gd name="adj3" fmla="val 25000"/>
            </a:avLst>
          </a:prstGeom>
          <a:solidFill>
            <a:srgbClr val="5B9BD5"/>
          </a:solidFill>
          <a:ln w="12700" cap="flat">
            <a:solidFill>
              <a:srgbClr val="41719C"/>
            </a:solidFill>
            <a:prstDash val="solid"/>
            <a:miter lim="800000"/>
            <a:headEnd type="none" w="med" len="med"/>
            <a:tailEnd type="none" w="med" len="med"/>
          </a:ln>
        </p:spPr>
        <p:txBody>
          <a:bodyPr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a:p>
        </p:txBody>
      </p:sp>
      <p:sp>
        <p:nvSpPr>
          <p:cNvPr id="35848" name="חץ: מעוקל שמאלה 4"/>
          <p:cNvSpPr/>
          <p:nvPr/>
        </p:nvSpPr>
        <p:spPr>
          <a:xfrm rot="11040000">
            <a:off x="8805863" y="4044950"/>
            <a:ext cx="1031875" cy="2243138"/>
          </a:xfrm>
          <a:prstGeom prst="curvedLeftArrow">
            <a:avLst>
              <a:gd name="adj1" fmla="val 25009"/>
              <a:gd name="adj2" fmla="val 50009"/>
              <a:gd name="adj3" fmla="val 25000"/>
            </a:avLst>
          </a:prstGeom>
          <a:solidFill>
            <a:srgbClr val="5B9BD5"/>
          </a:solidFill>
          <a:ln w="12700" cap="flat">
            <a:solidFill>
              <a:srgbClr val="41719C"/>
            </a:solidFill>
            <a:prstDash val="solid"/>
            <a:miter lim="800000"/>
            <a:headEnd type="none" w="med" len="med"/>
            <a:tailEnd type="none" w="med" len="med"/>
          </a:ln>
        </p:spPr>
        <p:txBody>
          <a:bodyPr anchor="ctr" anchorCtr="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endParaRPr lang="he-IL"/>
          </a:p>
        </p:txBody>
      </p:sp>
      <p:cxnSp>
        <p:nvCxnSpPr>
          <p:cNvPr id="35849" name="מחבר חץ ישר 7"/>
          <p:cNvCxnSpPr/>
          <p:nvPr/>
        </p:nvCxnSpPr>
        <p:spPr>
          <a:xfrm flipH="1">
            <a:off x="7535863" y="5229225"/>
            <a:ext cx="936625" cy="0"/>
          </a:xfrm>
          <a:prstGeom prst="line">
            <a:avLst/>
          </a:prstGeom>
          <a:noFill/>
          <a:ln w="6350" cap="flat">
            <a:solidFill>
              <a:srgbClr val="000000"/>
            </a:solidFill>
            <a:prstDash val="solid"/>
            <a:miter lim="800000"/>
            <a:headEnd type="none" w="med" len="med"/>
            <a:tailEnd type="triangle" w="med" len="med"/>
          </a:ln>
        </p:spPr>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5843"/>
                                        </p:tgtEl>
                                        <p:attrNameLst>
                                          <p:attrName>style.visibility</p:attrName>
                                        </p:attrNameLst>
                                      </p:cBhvr>
                                      <p:to>
                                        <p:strVal val="visible"/>
                                      </p:to>
                                    </p:set>
                                    <p:anim calcmode="lin" valueType="num">
                                      <p:cBhvr>
                                        <p:cTn id="7" dur="1000" fill="hold"/>
                                        <p:tgtEl>
                                          <p:spTgt spid="35843"/>
                                        </p:tgtEl>
                                        <p:attrNameLst>
                                          <p:attrName>ppt_w</p:attrName>
                                        </p:attrNameLst>
                                      </p:cBhvr>
                                      <p:tavLst>
                                        <p:tav tm="0">
                                          <p:val>
                                            <p:fltVal val="0"/>
                                          </p:val>
                                        </p:tav>
                                        <p:tav tm="100000">
                                          <p:val>
                                            <p:strVal val="#ppt_w"/>
                                          </p:val>
                                        </p:tav>
                                      </p:tavLst>
                                    </p:anim>
                                    <p:anim calcmode="lin" valueType="num">
                                      <p:cBhvr>
                                        <p:cTn id="8" dur="1000" fill="hold"/>
                                        <p:tgtEl>
                                          <p:spTgt spid="35843"/>
                                        </p:tgtEl>
                                        <p:attrNameLst>
                                          <p:attrName>ppt_h</p:attrName>
                                        </p:attrNameLst>
                                      </p:cBhvr>
                                      <p:tavLst>
                                        <p:tav tm="0">
                                          <p:val>
                                            <p:fltVal val="0"/>
                                          </p:val>
                                        </p:tav>
                                        <p:tav tm="100000">
                                          <p:val>
                                            <p:strVal val="#ppt_h"/>
                                          </p:val>
                                        </p:tav>
                                      </p:tavLst>
                                    </p:anim>
                                    <p:anim calcmode="lin" valueType="num">
                                      <p:cBhvr>
                                        <p:cTn id="9" dur="1000" fill="hold"/>
                                        <p:tgtEl>
                                          <p:spTgt spid="35843"/>
                                        </p:tgtEl>
                                        <p:attrNameLst>
                                          <p:attrName>style.rotation</p:attrName>
                                        </p:attrNameLst>
                                      </p:cBhvr>
                                      <p:tavLst>
                                        <p:tav tm="0">
                                          <p:val>
                                            <p:fltVal val="90"/>
                                          </p:val>
                                        </p:tav>
                                        <p:tav tm="100000">
                                          <p:val>
                                            <p:fltVal val="0"/>
                                          </p:val>
                                        </p:tav>
                                      </p:tavLst>
                                    </p:anim>
                                    <p:animEffect transition="in" filter="fade">
                                      <p:cBhvr>
                                        <p:cTn id="10" dur="1000"/>
                                        <p:tgtEl>
                                          <p:spTgt spid="35843"/>
                                        </p:tgtEl>
                                      </p:cBhvr>
                                    </p:animEffect>
                                  </p:childTnLst>
                                </p:cTn>
                              </p:par>
                            </p:childTnLst>
                          </p:cTn>
                        </p:par>
                        <p:par>
                          <p:cTn id="11" fill="hold" nodeType="afterGroup">
                            <p:stCondLst>
                              <p:cond delay="1000"/>
                            </p:stCondLst>
                            <p:childTnLst>
                              <p:par>
                                <p:cTn id="12" presetID="42" presetClass="entr" presetSubtype="0" fill="hold" nodeType="afterEffect">
                                  <p:stCondLst>
                                    <p:cond delay="0"/>
                                  </p:stCondLst>
                                  <p:childTnLst>
                                    <p:set>
                                      <p:cBhvr>
                                        <p:cTn id="13" dur="1" fill="hold">
                                          <p:stCondLst>
                                            <p:cond delay="0"/>
                                          </p:stCondLst>
                                        </p:cTn>
                                        <p:tgtEl>
                                          <p:spTgt spid="35845">
                                            <p:txEl>
                                              <p:pRg st="0" end="0"/>
                                            </p:txEl>
                                          </p:spTgt>
                                        </p:tgtEl>
                                        <p:attrNameLst>
                                          <p:attrName>style.visibility</p:attrName>
                                        </p:attrNameLst>
                                      </p:cBhvr>
                                      <p:to>
                                        <p:strVal val="visible"/>
                                      </p:to>
                                    </p:set>
                                    <p:animEffect transition="in" filter="fade">
                                      <p:cBhvr>
                                        <p:cTn id="14" dur="1000"/>
                                        <p:tgtEl>
                                          <p:spTgt spid="35845">
                                            <p:txEl>
                                              <p:pRg st="0" end="0"/>
                                            </p:txEl>
                                          </p:spTgt>
                                        </p:tgtEl>
                                      </p:cBhvr>
                                    </p:animEffect>
                                    <p:anim calcmode="lin" valueType="num">
                                      <p:cBhvr>
                                        <p:cTn id="15" dur="1000" fill="hold"/>
                                        <p:tgtEl>
                                          <p:spTgt spid="3584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5845">
                                            <p:txEl>
                                              <p:pRg st="0" end="0"/>
                                            </p:txEl>
                                          </p:spTgt>
                                        </p:tgtEl>
                                        <p:attrNameLst>
                                          <p:attrName>ppt_y</p:attrName>
                                        </p:attrNameLst>
                                      </p:cBhvr>
                                      <p:tavLst>
                                        <p:tav tm="0">
                                          <p:val>
                                            <p:strVal val="#ppt_y+.1"/>
                                          </p:val>
                                        </p:tav>
                                        <p:tav tm="100000">
                                          <p:val>
                                            <p:strVal val="#ppt_y"/>
                                          </p:val>
                                        </p:tav>
                                      </p:tavLst>
                                    </p:anim>
                                  </p:childTnLst>
                                </p:cTn>
                              </p:par>
                            </p:childTnLst>
                          </p:cTn>
                        </p:par>
                        <p:par>
                          <p:cTn id="17" fill="hold" nodeType="afterGroup">
                            <p:stCondLst>
                              <p:cond delay="2000"/>
                            </p:stCondLst>
                            <p:childTnLst>
                              <p:par>
                                <p:cTn id="18" presetID="42" presetClass="entr" presetSubtype="0" fill="hold" nodeType="afterEffect">
                                  <p:stCondLst>
                                    <p:cond delay="0"/>
                                  </p:stCondLst>
                                  <p:childTnLst>
                                    <p:set>
                                      <p:cBhvr>
                                        <p:cTn id="19" dur="1" fill="hold">
                                          <p:stCondLst>
                                            <p:cond delay="0"/>
                                          </p:stCondLst>
                                        </p:cTn>
                                        <p:tgtEl>
                                          <p:spTgt spid="35845">
                                            <p:txEl>
                                              <p:pRg st="1" end="1"/>
                                            </p:txEl>
                                          </p:spTgt>
                                        </p:tgtEl>
                                        <p:attrNameLst>
                                          <p:attrName>style.visibility</p:attrName>
                                        </p:attrNameLst>
                                      </p:cBhvr>
                                      <p:to>
                                        <p:strVal val="visible"/>
                                      </p:to>
                                    </p:set>
                                    <p:animEffect transition="in" filter="fade">
                                      <p:cBhvr>
                                        <p:cTn id="20" dur="1000"/>
                                        <p:tgtEl>
                                          <p:spTgt spid="35845">
                                            <p:txEl>
                                              <p:pRg st="1" end="1"/>
                                            </p:txEl>
                                          </p:spTgt>
                                        </p:tgtEl>
                                      </p:cBhvr>
                                    </p:animEffect>
                                    <p:anim calcmode="lin" valueType="num">
                                      <p:cBhvr>
                                        <p:cTn id="21" dur="1000" fill="hold"/>
                                        <p:tgtEl>
                                          <p:spTgt spid="3584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584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0CFDD"/>
        </a:solidFill>
      </p:bgPr>
    </p:bg>
    <p:spTree>
      <p:nvGrpSpPr>
        <p:cNvPr id="1" name=""/>
        <p:cNvGrpSpPr/>
        <p:nvPr/>
      </p:nvGrpSpPr>
      <p:grpSpPr/>
      <p:pic>
        <p:nvPicPr>
          <p:cNvPr id="36866" name="תמונה 1"/>
          <p:cNvPicPr>
            <a:picLocks noChangeAspect="1"/>
          </p:cNvPicPr>
          <p:nvPr/>
        </p:nvPicPr>
        <p:blipFill>
          <a:blip r:embed="rId2"/>
          <a:stretch>
            <a:fillRect/>
          </a:stretch>
        </p:blipFill>
        <p:spPr>
          <a:xfrm>
            <a:off x="-457200" y="-1004887"/>
            <a:ext cx="13538200" cy="10164762"/>
          </a:xfrm>
          <a:prstGeom prst="rect">
            <a:avLst/>
          </a:prstGeom>
          <a:noFill/>
          <a:ln cap="flat">
            <a:noFill/>
            <a:prstDash val="solid"/>
            <a:round/>
            <a:headEnd type="none" w="med" len="med"/>
            <a:tailEnd type="none" w="med" len="med"/>
          </a:ln>
        </p:spPr>
      </p:pic>
      <p:pic>
        <p:nvPicPr>
          <p:cNvPr id="36867" name="תמונה 2"/>
          <p:cNvPicPr>
            <a:picLocks noChangeAspect="1"/>
          </p:cNvPicPr>
          <p:nvPr/>
        </p:nvPicPr>
        <p:blipFill>
          <a:blip r:embed="rId3"/>
          <a:stretch>
            <a:fillRect/>
          </a:stretch>
        </p:blipFill>
        <p:spPr>
          <a:xfrm>
            <a:off x="9409113" y="4076700"/>
            <a:ext cx="2925762" cy="2547938"/>
          </a:xfrm>
          <a:prstGeom prst="rect">
            <a:avLst/>
          </a:prstGeom>
          <a:noFill/>
          <a:ln cap="flat">
            <a:noFill/>
            <a:prstDash val="solid"/>
            <a:round/>
            <a:headEnd type="none" w="med" len="med"/>
            <a:tailEnd type="none" w="med" len="med"/>
          </a:ln>
        </p:spPr>
      </p:pic>
      <p:pic>
        <p:nvPicPr>
          <p:cNvPr id="36868" name="תמונה 2"/>
          <p:cNvPicPr>
            <a:picLocks noChangeAspect="1"/>
          </p:cNvPicPr>
          <p:nvPr/>
        </p:nvPicPr>
        <p:blipFill>
          <a:blip r:embed="rId3"/>
          <a:stretch>
            <a:fillRect/>
          </a:stretch>
        </p:blipFill>
        <p:spPr>
          <a:xfrm>
            <a:off x="-23812" y="160338"/>
            <a:ext cx="2925762" cy="2547937"/>
          </a:xfrm>
          <a:prstGeom prst="rect">
            <a:avLst/>
          </a:prstGeom>
          <a:noFill/>
          <a:ln cap="flat">
            <a:noFill/>
            <a:prstDash val="solid"/>
            <a:round/>
            <a:headEnd type="none" w="med" len="med"/>
            <a:tailEnd type="none" w="med" len="med"/>
          </a:ln>
        </p:spPr>
      </p:pic>
      <p:sp>
        <p:nvSpPr>
          <p:cNvPr id="36869" name="TextBox 4"/>
          <p:cNvSpPr/>
          <p:nvPr/>
        </p:nvSpPr>
        <p:spPr>
          <a:xfrm>
            <a:off x="4584874" y="191541"/>
            <a:ext cx="3240360" cy="1083389"/>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4800" b="1" i="0" u="none" strike="noStrike" kern="1200" cap="none" spc="0" normalizeH="0" baseline="0" noProof="0">
                <a:ln w="9525" cap="flat" cmpd="sng" algn="ctr">
                  <a:noFill/>
                  <a:prstDash val="solid"/>
                  <a:round/>
                  <a:headEnd type="none" w="med" len="med"/>
                  <a:tailEnd type="none" w="med" len="med"/>
                </a:ln>
                <a:solidFill>
                  <a:srgbClr val="BF9000"/>
                </a:solidFill>
                <a:effectLst>
                  <a:outerShdw blurRad="38100" dist="38100" dir="2700000" algn="tl">
                    <a:srgbClr val="000000">
                      <a:alpha val="43137"/>
                    </a:srgbClr>
                  </a:outerShdw>
                  <a:reflection blurRad="6350" stA="55000" endA="50" endPos="85000" dist="29997" dir="5400000" sy="-100000" algn="bl" rotWithShape="0"/>
                </a:effectLst>
                <a:uLnTx/>
                <a:uFillTx/>
                <a:latin typeface="Lucida Sans Unicode" pitchFamily="34" charset="0"/>
                <a:ea typeface="Calibri Light"/>
                <a:cs typeface="Lucida Sans Unicode" panose="020b0602030504020204" pitchFamily="34" charset="0"/>
                <a:sym typeface="Wingdings" charset="2"/>
              </a:rPr>
              <a:t>חלק רביעי</a:t>
            </a:r>
            <a:endParaRPr kumimoji="0" lang="he-IL" altLang="en-US" sz="700" b="0" i="0" u="none" strike="noStrike" kern="1200" cap="none" spc="0" normalizeH="0" baseline="0" noProof="0">
              <a:solidFill>
                <a:schemeClr val="accent4">
                  <a:lumMod val="75000"/>
                </a:schemeClr>
              </a:solidFill>
              <a:effectLst>
                <a:outerShdw blurRad="38100" dist="38100" dir="2700000" algn="tl">
                  <a:srgbClr val="000000">
                    <a:alpha val="43137"/>
                  </a:srgbClr>
                </a:outerShdw>
                <a:reflection blurRad="6350" stA="55000" endA="50" endPos="85000" dist="29997" dir="5400000" sy="-100000" algn="bl" rotWithShape="0"/>
              </a:effectLst>
              <a:uLnTx/>
              <a:uFillTx/>
              <a:latin typeface="Lucida Sans Unicode" pitchFamily="34" charset="0"/>
              <a:cs typeface="Lucida Sans Unicode" panose="020b0602030504020204" pitchFamily="34" charset="0"/>
            </a:endParaRPr>
          </a:p>
        </p:txBody>
      </p:sp>
      <p:sp>
        <p:nvSpPr>
          <p:cNvPr id="36870" name="TextBox 7"/>
          <p:cNvSpPr txBox="1"/>
          <p:nvPr/>
        </p:nvSpPr>
        <p:spPr>
          <a:xfrm>
            <a:off x="2293989" y="1418977"/>
            <a:ext cx="8036070" cy="1446550"/>
          </a:xfrm>
          <a:prstGeom prst="rect">
            <a:avLst/>
          </a:prstGeom>
          <a:noFill/>
          <a:ln w="9525" cap="flat" cmpd="sng" algn="ctr">
            <a:noFill/>
            <a:prstDash val="solid"/>
            <a:round/>
            <a:headEnd type="none" w="med" len="med"/>
            <a:tailEnd type="none" w="med" len="med"/>
          </a:ln>
        </p:spPr>
        <p:txBody>
          <a:bodyPr wrap="square" rtlCol="0">
            <a:spAutoFit/>
          </a:bodyPr>
          <a:lstStyle/>
          <a:p>
            <a:pPr marL="0" marR="0" lvl="0" indent="0" algn="ctr" defTabSz="914400" rtl="1" eaLnBrk="1" fontAlgn="auto" latinLnBrk="0" hangingPunct="1">
              <a:lnSpc>
                <a:spcPct val="100000"/>
              </a:lnSpc>
              <a:spcBef>
                <a:spcPct val="0"/>
              </a:spcBef>
              <a:spcAft>
                <a:spcPct val="0"/>
              </a:spcAft>
              <a:buClrTx/>
              <a:buSzTx/>
              <a:buFontTx/>
              <a:buNone/>
            </a:pPr>
            <a:r>
              <a:rPr kumimoji="0" lang="he-IL" sz="8800" b="1" i="0" u="none" strike="noStrike" kern="1200" cap="none" spc="0" normalizeH="0" baseline="0" noProof="0">
                <a:ln w="6600" cap="flat" cmpd="sng" algn="ctr">
                  <a:solidFill>
                    <a:srgbClr val="ED7D31"/>
                  </a:solidFill>
                  <a:prstDash val="solid"/>
                  <a:round/>
                  <a:headEnd type="none" w="med" len="med"/>
                  <a:tailEnd type="none" w="med" len="med"/>
                </a:ln>
                <a:solidFill>
                  <a:srgbClr val="FFFFFF"/>
                </a:solidFill>
                <a:effectLst>
                  <a:outerShdw dist="38100" dir="2700000" algn="tl" rotWithShape="0">
                    <a:srgbClr val="ED7D31"/>
                  </a:outerShdw>
                </a:effectLst>
                <a:uLnTx/>
                <a:uFillTx/>
                <a:latin typeface="Guttman Hatzvi" pitchFamily="2" charset="-79"/>
                <a:ea typeface="Calibri Light"/>
                <a:cs typeface="Guttman Hatzvi" panose="02010401010101010101" pitchFamily="2" charset="-79"/>
                <a:sym typeface="Wingdings" charset="2"/>
              </a:rPr>
              <a:t>חידה בתמונה</a:t>
            </a:r>
            <a:endParaRPr kumimoji="0" lang="en-US" sz="8800" b="1" i="0" u="none" strike="noStrike" kern="1200" cap="none" spc="0" normalizeH="0" baseline="0" noProof="0">
              <a:ln w="6600">
                <a:solidFill>
                  <a:schemeClr val="accent2"/>
                </a:solidFill>
                <a:prstDash val="solid"/>
              </a:ln>
              <a:solidFill>
                <a:srgbClr val="FFFFFF"/>
              </a:solidFill>
              <a:effectLst>
                <a:outerShdw dist="38100" dir="2700000" algn="tl" rotWithShape="0">
                  <a:schemeClr val="accent2"/>
                </a:outerShdw>
              </a:effectLst>
              <a:uLnTx/>
              <a:uFillTx/>
            </a:endParaRPr>
          </a:p>
        </p:txBody>
      </p:sp>
      <p:sp>
        <p:nvSpPr>
          <p:cNvPr id="36871" name="TextBox 9"/>
          <p:cNvSpPr txBox="1"/>
          <p:nvPr/>
        </p:nvSpPr>
        <p:spPr>
          <a:xfrm>
            <a:off x="2335145" y="2918554"/>
            <a:ext cx="7739818" cy="2308324"/>
          </a:xfrm>
          <a:prstGeom prst="rect">
            <a:avLst/>
          </a:prstGeom>
          <a:noFill/>
          <a:ln w="9525" cap="flat" cmpd="sng" algn="ctr">
            <a:noFill/>
            <a:prstDash val="solid"/>
            <a:round/>
            <a:headEnd type="none" w="med" len="med"/>
            <a:tailEnd type="none" w="med" len="med"/>
          </a:ln>
        </p:spPr>
        <p:txBody>
          <a:bodyPr wrap="square" rtlCol="0">
            <a:spAutoFit/>
          </a:bodyPr>
          <a:lstStyle/>
          <a:p>
            <a:pPr marL="0" marR="0" lvl="0" indent="0" algn="ctr" defTabSz="914400" rtl="1" eaLnBrk="1" fontAlgn="auto" latinLnBrk="0" hangingPunct="1">
              <a:lnSpc>
                <a:spcPct val="100000"/>
              </a:lnSpc>
              <a:spcBef>
                <a:spcPct val="0"/>
              </a:spcBef>
              <a:spcAft>
                <a:spcPct val="0"/>
              </a:spcAft>
              <a:buClrTx/>
              <a:buSzTx/>
              <a:buFontTx/>
              <a:buNone/>
            </a:pPr>
            <a:r>
              <a:rPr kumimoji="0" lang="he-IL" sz="4800" b="0" i="0" u="none" strike="noStrike" kern="1200" cap="none" spc="0" normalizeH="0" baseline="0" noProof="0">
                <a:ln w="9525" cap="flat" cmpd="sng" algn="ctr">
                  <a:noFill/>
                  <a:prstDash val="solid"/>
                  <a:round/>
                  <a:headEnd type="none" w="med" len="med"/>
                  <a:tailEnd type="none" w="med" len="med"/>
                </a:ln>
                <a:solidFill>
                  <a:srgbClr val="C55A11"/>
                </a:solidFill>
                <a:effectLst>
                  <a:outerShdw blurRad="38100" dist="38100" dir="2700000" algn="tl">
                    <a:srgbClr val="E7E6E6"/>
                  </a:outerShdw>
                </a:effectLst>
                <a:uLnTx/>
                <a:uFillTx/>
                <a:latin typeface="Guttman Haim" pitchFamily="2" charset="-79"/>
                <a:ea typeface="Calibri Light"/>
                <a:cs typeface="Guttman Haim" panose="02010401010101010101" pitchFamily="2" charset="-79"/>
                <a:sym typeface="Wingdings" charset="2"/>
              </a:rPr>
              <a:t>10 נקודות לתשובה נכונה</a:t>
            </a:r>
          </a:p>
          <a:p>
            <a:pPr marL="0" marR="0" lvl="0" indent="0" algn="ctr" defTabSz="914400" rtl="1" eaLnBrk="1" fontAlgn="auto" latinLnBrk="0" hangingPunct="1">
              <a:lnSpc>
                <a:spcPct val="100000"/>
              </a:lnSpc>
              <a:spcBef>
                <a:spcPct val="0"/>
              </a:spcBef>
              <a:spcAft>
                <a:spcPct val="0"/>
              </a:spcAft>
              <a:buClrTx/>
              <a:buSzTx/>
              <a:buFontTx/>
              <a:buNone/>
            </a:pPr>
            <a:r>
              <a:rPr kumimoji="0" lang="he-IL" sz="4800" b="1" i="0" u="none" strike="noStrike" kern="1200" cap="none" spc="0" normalizeH="0" baseline="0" noProof="0">
                <a:ln w="12700" cap="flat" cmpd="sng" algn="ctr">
                  <a:solidFill>
                    <a:srgbClr val="333F50"/>
                  </a:solidFill>
                  <a:prstDash val="solid"/>
                  <a:round/>
                  <a:headEnd type="none" w="med" len="med"/>
                  <a:tailEnd type="none" w="med" len="med"/>
                </a:ln>
                <a:solidFill>
                  <a:srgbClr val="C55A11"/>
                </a:solidFill>
                <a:effectLst>
                  <a:outerShdw blurRad="38100" dist="38100" dir="2700000" algn="tl">
                    <a:srgbClr val="E7E6E6"/>
                  </a:outerShdw>
                </a:effectLst>
                <a:uLnTx/>
                <a:uFillTx/>
                <a:latin typeface="Guttman Haim" pitchFamily="2" charset="-79"/>
                <a:ea typeface="Calibri Light"/>
                <a:cs typeface="Guttman Haim" panose="02010401010101010101" pitchFamily="2" charset="-79"/>
                <a:sym typeface="Wingdings" charset="2"/>
              </a:rPr>
              <a:t>20 נקודות לשתי השאלות האחרונות</a:t>
            </a:r>
            <a:endParaRPr kumimoji="0" lang="en-US" sz="4800" b="1" i="0" u="none" strike="noStrike" kern="1200" cap="none" spc="0" normalizeH="0" baseline="0" noProof="0">
              <a:ln w="12700">
                <a:solidFill>
                  <a:schemeClr val="tx2">
                    <a:lumMod val="75000"/>
                  </a:schemeClr>
                </a:solidFill>
                <a:prstDash val="solid"/>
              </a:ln>
              <a:solidFill>
                <a:schemeClr val="accent2">
                  <a:lumMod val="75000"/>
                </a:schemeClr>
              </a:solidFill>
              <a:effectLst>
                <a:outerShdw dist="38100" dir="2640000" algn="bl" rotWithShape="0">
                  <a:schemeClr val="tx2">
                    <a:lumMod val="75000"/>
                  </a:schemeClr>
                </a:outerShdw>
              </a:effectLst>
              <a:uLnTx/>
              <a:uFillTx/>
              <a:cs typeface="Guttman Haim" panose="02010401010101010101"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wipe(down)">
                                      <p:cBhvr>
                                        <p:cTn id="7" dur="580">
                                          <p:stCondLst>
                                            <p:cond delay="0"/>
                                          </p:stCondLst>
                                        </p:cTn>
                                        <p:tgtEl>
                                          <p:spTgt spid="36869"/>
                                        </p:tgtEl>
                                      </p:cBhvr>
                                    </p:animEffect>
                                    <p:anim calcmode="lin" valueType="num">
                                      <p:cBhvr>
                                        <p:cTn id="8" dur="1822" tmFilter="0,0; 0.14,0.36; 0.43,0.73; 0.71,0.91; 1.0,1.0">
                                          <p:stCondLst>
                                            <p:cond delay="0"/>
                                          </p:stCondLst>
                                        </p:cTn>
                                        <p:tgtEl>
                                          <p:spTgt spid="3686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86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86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86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869"/>
                                        </p:tgtEl>
                                        <p:attrNameLst>
                                          <p:attrName>ppt_y</p:attrName>
                                        </p:attrNameLst>
                                      </p:cBhvr>
                                      <p:tavLst>
                                        <p:tav tm="0" fmla="#ppt_y-sin(pi*$)/81">
                                          <p:val>
                                            <p:fltVal val="0"/>
                                          </p:val>
                                        </p:tav>
                                        <p:tav tm="100000">
                                          <p:val>
                                            <p:fltVal val="1"/>
                                          </p:val>
                                        </p:tav>
                                      </p:tavLst>
                                    </p:anim>
                                    <p:animScale>
                                      <p:cBhvr>
                                        <p:cTn id="13" dur="26">
                                          <p:stCondLst>
                                            <p:cond delay="650"/>
                                          </p:stCondLst>
                                        </p:cTn>
                                        <p:tgtEl>
                                          <p:spTgt spid="36869"/>
                                        </p:tgtEl>
                                      </p:cBhvr>
                                      <p:to x="100000" y="60000"/>
                                    </p:animScale>
                                    <p:animScale>
                                      <p:cBhvr>
                                        <p:cTn id="14" dur="166" decel="50000">
                                          <p:stCondLst>
                                            <p:cond delay="676"/>
                                          </p:stCondLst>
                                        </p:cTn>
                                        <p:tgtEl>
                                          <p:spTgt spid="36869"/>
                                        </p:tgtEl>
                                      </p:cBhvr>
                                      <p:to x="100000" y="100000"/>
                                    </p:animScale>
                                    <p:animScale>
                                      <p:cBhvr>
                                        <p:cTn id="15" dur="26">
                                          <p:stCondLst>
                                            <p:cond delay="1312"/>
                                          </p:stCondLst>
                                        </p:cTn>
                                        <p:tgtEl>
                                          <p:spTgt spid="36869"/>
                                        </p:tgtEl>
                                      </p:cBhvr>
                                      <p:to x="100000" y="80000"/>
                                    </p:animScale>
                                    <p:animScale>
                                      <p:cBhvr>
                                        <p:cTn id="16" dur="166" decel="50000">
                                          <p:stCondLst>
                                            <p:cond delay="1338"/>
                                          </p:stCondLst>
                                        </p:cTn>
                                        <p:tgtEl>
                                          <p:spTgt spid="36869"/>
                                        </p:tgtEl>
                                      </p:cBhvr>
                                      <p:to x="100000" y="100000"/>
                                    </p:animScale>
                                    <p:animScale>
                                      <p:cBhvr>
                                        <p:cTn id="17" dur="26">
                                          <p:stCondLst>
                                            <p:cond delay="1642"/>
                                          </p:stCondLst>
                                        </p:cTn>
                                        <p:tgtEl>
                                          <p:spTgt spid="36869"/>
                                        </p:tgtEl>
                                      </p:cBhvr>
                                      <p:to x="100000" y="90000"/>
                                    </p:animScale>
                                    <p:animScale>
                                      <p:cBhvr>
                                        <p:cTn id="18" dur="166" decel="50000">
                                          <p:stCondLst>
                                            <p:cond delay="1668"/>
                                          </p:stCondLst>
                                        </p:cTn>
                                        <p:tgtEl>
                                          <p:spTgt spid="36869"/>
                                        </p:tgtEl>
                                      </p:cBhvr>
                                      <p:to x="100000" y="100000"/>
                                    </p:animScale>
                                    <p:animScale>
                                      <p:cBhvr>
                                        <p:cTn id="19" dur="26">
                                          <p:stCondLst>
                                            <p:cond delay="1808"/>
                                          </p:stCondLst>
                                        </p:cTn>
                                        <p:tgtEl>
                                          <p:spTgt spid="36869"/>
                                        </p:tgtEl>
                                      </p:cBhvr>
                                      <p:to x="100000" y="95000"/>
                                    </p:animScale>
                                    <p:animScale>
                                      <p:cBhvr>
                                        <p:cTn id="20" dur="166" decel="50000">
                                          <p:stCondLst>
                                            <p:cond delay="1834"/>
                                          </p:stCondLst>
                                        </p:cTn>
                                        <p:tgtEl>
                                          <p:spTgt spid="3686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0CFDD"/>
        </a:solidFill>
      </p:bgPr>
    </p:bg>
    <p:spTree>
      <p:nvGrpSpPr>
        <p:cNvPr id="1" name=""/>
        <p:cNvGrpSpPr/>
        <p:nvPr/>
      </p:nvGrpSpPr>
      <p:grpSpPr/>
      <p:sp>
        <p:nvSpPr>
          <p:cNvPr id="37890" name="מציין מיקום תוכן 2"/>
          <p:cNvSpPr/>
          <p:nvPr/>
        </p:nvSpPr>
        <p:spPr>
          <a:xfrm>
            <a:off x="928687" y="2282429"/>
            <a:ext cx="10029825" cy="722312"/>
          </a:xfrm>
          <a:prstGeom prst="rect">
            <a:avLst/>
          </a:prstGeom>
          <a:noFill/>
          <a:ln cap="flat">
            <a:noFill/>
            <a:prstDash val="solid"/>
            <a:round/>
            <a:headEnd type="none" w="med" len="med"/>
            <a:tailEnd type="none" w="med" len="med"/>
          </a:ln>
        </p:spPr>
        <p:txBody>
          <a:bodyPr/>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base" latinLnBrk="0" hangingPunct="1">
              <a:lnSpc>
                <a:spcPct val="15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לפניכם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3 שאלות גמר</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 בכל שאלה תהיה תמונה שמאחוריה עומד ביטוי, פסוק או משפט. עליכם לגלות את הביטוי, הפסוק או המשפט.</a:t>
            </a:r>
          </a:p>
        </p:txBody>
      </p:sp>
      <p:sp>
        <p:nvSpPr>
          <p:cNvPr id="37891" name="TextBox 5"/>
          <p:cNvSpPr/>
          <p:nvPr/>
        </p:nvSpPr>
        <p:spPr>
          <a:xfrm>
            <a:off x="335360" y="3545331"/>
            <a:ext cx="10623152" cy="1016250"/>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base" latinLnBrk="0" hangingPunct="1">
              <a:lnSpc>
                <a:spcPct val="10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שתי השאלות הראשונות מזכות ב10 נקודות כל תשובה נכונה. שתי השאלות </a:t>
            </a:r>
          </a:p>
          <a:p>
            <a:pPr marL="0" marR="0" lvl="0" indent="0" algn="r" defTabSz="914400" rtl="1" eaLnBrk="1" fontAlgn="base" latinLnBrk="0" hangingPunct="1">
              <a:lnSpc>
                <a:spcPct val="10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האחרונות, בגלל רמת הקושי שלהם, מזכות ב 20 נקודות לכל שאלה..</a:t>
            </a:r>
          </a:p>
          <a:p>
            <a:pPr marL="0" marR="0" lvl="0" indent="0" algn="r" defTabSz="914400" rtl="1" eaLnBrk="1" fontAlgn="base" latinLnBrk="0" hangingPunct="1">
              <a:lnSpc>
                <a:spcPct val="100000"/>
              </a:lnSpc>
              <a:spcBef>
                <a:spcPct val="20000"/>
              </a:spcBef>
              <a:spcAft>
                <a:spcPct val="0"/>
              </a:spcAft>
              <a:buClrTx/>
              <a:buSzTx/>
              <a:buFontTx/>
              <a:buNone/>
            </a:pPr>
            <a:endParaRPr kumimoji="0" lang="he-IL" altLang="en-US" sz="1800" b="1" i="0" u="none" strike="noStrike" kern="1200" cap="none" spc="0" normalizeH="0" baseline="0" noProof="0">
              <a:solidFill>
                <a:srgbClr val="000000"/>
              </a:solidFill>
              <a:uLnTx/>
              <a:uFillTx/>
              <a:latin typeface="Guttman Hatzvi" pitchFamily="2" charset="-79"/>
              <a:cs typeface="Guttman Hatzvi" panose="02010401010101010101" pitchFamily="2" charset="-79"/>
            </a:endParaRPr>
          </a:p>
        </p:txBody>
      </p:sp>
      <p:sp>
        <p:nvSpPr>
          <p:cNvPr id="37892" name="TextBox 6"/>
          <p:cNvSpPr/>
          <p:nvPr/>
        </p:nvSpPr>
        <p:spPr>
          <a:xfrm>
            <a:off x="466475" y="4561581"/>
            <a:ext cx="10534650" cy="4619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מרגע הצגת התמונה יש לקבוצה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30 שניות </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לגלות מהו המשפט העומד </a:t>
            </a:r>
            <a:endParaRPr kumimoji="0" lang="he-IL" altLang="en-US" sz="2400" b="0" i="0" u="none" strike="noStrike" kern="1200" cap="none" spc="0" normalizeH="0" baseline="0" noProof="0">
              <a:solidFill>
                <a:srgbClr val="7A9CFA"/>
              </a:solidFill>
              <a:uLnTx/>
              <a:uFillTx/>
              <a:latin typeface="Guttman Hatzvi" pitchFamily="2" charset="-79"/>
              <a:cs typeface="Guttman Hatzvi" panose="02010401010101010101" pitchFamily="2" charset="-79"/>
            </a:endParaRPr>
          </a:p>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מאחורי התמונה.</a:t>
            </a:r>
          </a:p>
        </p:txBody>
      </p:sp>
      <p:sp>
        <p:nvSpPr>
          <p:cNvPr id="37893" name="TextBox 7"/>
          <p:cNvSpPr/>
          <p:nvPr/>
        </p:nvSpPr>
        <p:spPr>
          <a:xfrm>
            <a:off x="4361854" y="5346850"/>
            <a:ext cx="6634162" cy="4619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ניתן לענות תשובה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אחת </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בכל פעם (על ידי הנציג בלבד).</a:t>
            </a:r>
          </a:p>
        </p:txBody>
      </p:sp>
      <p:sp>
        <p:nvSpPr>
          <p:cNvPr id="37894" name="TextBox 8"/>
          <p:cNvSpPr/>
          <p:nvPr/>
        </p:nvSpPr>
        <p:spPr>
          <a:xfrm>
            <a:off x="2688431" y="5934196"/>
            <a:ext cx="7804150" cy="4619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לאחר ההצגה והניסיונות לענות תשובה,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התשובה תתגלה לכולם</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a:t>
            </a:r>
          </a:p>
        </p:txBody>
      </p:sp>
      <p:pic>
        <p:nvPicPr>
          <p:cNvPr id="37895" name="תמונה 9"/>
          <p:cNvPicPr>
            <a:picLocks noChangeAspect="1"/>
          </p:cNvPicPr>
          <p:nvPr/>
        </p:nvPicPr>
        <p:blipFill>
          <a:blip r:embed="rId2"/>
          <a:stretch>
            <a:fillRect/>
          </a:stretch>
        </p:blipFill>
        <p:spPr>
          <a:xfrm>
            <a:off x="11029950" y="2411413"/>
            <a:ext cx="476250" cy="465137"/>
          </a:xfrm>
          <a:prstGeom prst="rect">
            <a:avLst/>
          </a:prstGeom>
          <a:noFill/>
          <a:ln cap="flat">
            <a:noFill/>
            <a:prstDash val="solid"/>
            <a:round/>
            <a:headEnd type="none" w="med" len="med"/>
            <a:tailEnd type="none" w="med" len="med"/>
          </a:ln>
        </p:spPr>
      </p:pic>
      <p:pic>
        <p:nvPicPr>
          <p:cNvPr id="37896" name="תמונה 10"/>
          <p:cNvPicPr>
            <a:picLocks noChangeAspect="1"/>
          </p:cNvPicPr>
          <p:nvPr/>
        </p:nvPicPr>
        <p:blipFill>
          <a:blip r:embed="rId2"/>
          <a:stretch>
            <a:fillRect/>
          </a:stretch>
        </p:blipFill>
        <p:spPr>
          <a:xfrm>
            <a:off x="11029950" y="3536950"/>
            <a:ext cx="476250" cy="465138"/>
          </a:xfrm>
          <a:prstGeom prst="rect">
            <a:avLst/>
          </a:prstGeom>
          <a:noFill/>
          <a:ln cap="flat">
            <a:noFill/>
            <a:prstDash val="solid"/>
            <a:round/>
            <a:headEnd type="none" w="med" len="med"/>
            <a:tailEnd type="none" w="med" len="med"/>
          </a:ln>
        </p:spPr>
      </p:pic>
      <p:pic>
        <p:nvPicPr>
          <p:cNvPr id="37897" name="תמונה 11"/>
          <p:cNvPicPr>
            <a:picLocks noChangeAspect="1"/>
          </p:cNvPicPr>
          <p:nvPr/>
        </p:nvPicPr>
        <p:blipFill>
          <a:blip r:embed="rId2"/>
          <a:stretch>
            <a:fillRect/>
          </a:stretch>
        </p:blipFill>
        <p:spPr>
          <a:xfrm>
            <a:off x="11063288" y="5297488"/>
            <a:ext cx="476250" cy="465137"/>
          </a:xfrm>
          <a:prstGeom prst="rect">
            <a:avLst/>
          </a:prstGeom>
          <a:noFill/>
          <a:ln cap="flat">
            <a:noFill/>
            <a:prstDash val="solid"/>
            <a:round/>
            <a:headEnd type="none" w="med" len="med"/>
            <a:tailEnd type="none" w="med" len="med"/>
          </a:ln>
        </p:spPr>
      </p:pic>
      <p:pic>
        <p:nvPicPr>
          <p:cNvPr id="37898" name="תמונה 12"/>
          <p:cNvPicPr>
            <a:picLocks noChangeAspect="1"/>
          </p:cNvPicPr>
          <p:nvPr/>
        </p:nvPicPr>
        <p:blipFill>
          <a:blip r:embed="rId2"/>
          <a:stretch>
            <a:fillRect/>
          </a:stretch>
        </p:blipFill>
        <p:spPr>
          <a:xfrm>
            <a:off x="11063288" y="4595813"/>
            <a:ext cx="476250" cy="465137"/>
          </a:xfrm>
          <a:prstGeom prst="rect">
            <a:avLst/>
          </a:prstGeom>
          <a:noFill/>
          <a:ln cap="flat">
            <a:noFill/>
            <a:prstDash val="solid"/>
            <a:round/>
            <a:headEnd type="none" w="med" len="med"/>
            <a:tailEnd type="none" w="med" len="med"/>
          </a:ln>
        </p:spPr>
      </p:pic>
      <p:pic>
        <p:nvPicPr>
          <p:cNvPr id="37899" name="תמונה 13"/>
          <p:cNvPicPr>
            <a:picLocks noChangeAspect="1"/>
          </p:cNvPicPr>
          <p:nvPr/>
        </p:nvPicPr>
        <p:blipFill>
          <a:blip r:embed="rId2"/>
          <a:stretch>
            <a:fillRect/>
          </a:stretch>
        </p:blipFill>
        <p:spPr>
          <a:xfrm>
            <a:off x="11063288" y="5930900"/>
            <a:ext cx="476250" cy="465138"/>
          </a:xfrm>
          <a:prstGeom prst="rect">
            <a:avLst/>
          </a:prstGeom>
          <a:noFill/>
          <a:ln cap="flat">
            <a:noFill/>
            <a:prstDash val="solid"/>
            <a:round/>
            <a:headEnd type="none" w="med" len="med"/>
            <a:tailEnd type="none" w="med" len="med"/>
          </a:ln>
        </p:spPr>
      </p:pic>
      <p:pic>
        <p:nvPicPr>
          <p:cNvPr id="37900" name="תמונה 2"/>
          <p:cNvPicPr>
            <a:picLocks noChangeAspect="1"/>
          </p:cNvPicPr>
          <p:nvPr/>
        </p:nvPicPr>
        <p:blipFill>
          <a:blip r:embed="rId3"/>
          <a:stretch>
            <a:fillRect/>
          </a:stretch>
        </p:blipFill>
        <p:spPr>
          <a:xfrm>
            <a:off x="1524000" y="404813"/>
            <a:ext cx="2328863" cy="1882775"/>
          </a:xfrm>
          <a:prstGeom prst="rect">
            <a:avLst/>
          </a:prstGeom>
          <a:noFill/>
          <a:ln cap="flat">
            <a:noFill/>
            <a:prstDash val="solid"/>
            <a:round/>
            <a:headEnd type="none" w="med" len="med"/>
            <a:tailEnd type="none" w="med" len="med"/>
          </a:ln>
        </p:spPr>
      </p:pic>
      <p:pic>
        <p:nvPicPr>
          <p:cNvPr id="37901" name="תמונה 14"/>
          <p:cNvPicPr>
            <a:picLocks noChangeAspect="1"/>
          </p:cNvPicPr>
          <p:nvPr/>
        </p:nvPicPr>
        <p:blipFill>
          <a:blip r:embed="rId4"/>
          <a:stretch>
            <a:fillRect/>
          </a:stretch>
        </p:blipFill>
        <p:spPr>
          <a:xfrm flipH="1">
            <a:off x="8337550" y="360363"/>
            <a:ext cx="2470150" cy="1884362"/>
          </a:xfrm>
          <a:prstGeom prst="rect">
            <a:avLst/>
          </a:prstGeom>
          <a:noFill/>
          <a:ln cap="flat">
            <a:noFill/>
            <a:prstDash val="solid"/>
            <a:round/>
            <a:headEnd type="none" w="med" len="med"/>
            <a:tailEnd type="none" w="med" len="med"/>
          </a:ln>
        </p:spPr>
      </p:pic>
      <p:sp>
        <p:nvSpPr>
          <p:cNvPr id="37902" name="כותרת 1"/>
          <p:cNvSpPr>
            <a:spLocks noGrp="1"/>
          </p:cNvSpPr>
          <p:nvPr>
            <p:ph type="ctrTitle"/>
          </p:nvPr>
        </p:nvSpPr>
        <p:spPr>
          <a:xfrm>
            <a:off x="1524000" y="455611"/>
            <a:ext cx="9283700" cy="182086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11500" b="1" i="0" u="none" strike="noStrike" kern="1200" cap="none" spc="0" normalizeH="0" baseline="0" noProof="0">
                <a:ln w="12700" cap="flat" cmpd="sng" algn="ctr">
                  <a:solidFill>
                    <a:srgbClr val="5B9BD5"/>
                  </a:solidFill>
                  <a:prstDash val="solid"/>
                  <a:round/>
                  <a:headEnd type="none" w="med" len="med"/>
                  <a:tailEnd type="none" w="med" len="med"/>
                </a:ln>
                <a:pattFill prst="pct50">
                  <a:fgClr>
                    <a:srgbClr val="5B9BD5"/>
                  </a:fgClr>
                  <a:bgClr>
                    <a:srgbClr val="DEEBF7"/>
                  </a:bgClr>
                </a:pattFill>
                <a:effectLst>
                  <a:glow rad="228600">
                    <a:srgbClr val="1465F4">
                      <a:alpha val="40000"/>
                    </a:srgbClr>
                  </a:glow>
                  <a:outerShdw dist="38100" dir="2640000" algn="bl" rotWithShape="0">
                    <a:srgbClr val="5B9BD5"/>
                  </a:outerShdw>
                </a:effectLst>
                <a:uLnTx/>
                <a:uFillTx/>
                <a:latin typeface="Guttman Mantova-Decor" pitchFamily="2" charset="-79"/>
                <a:ea typeface="Arial"/>
                <a:cs typeface="Guttman Mantova-Decor" panose="02010401010101010101" pitchFamily="2" charset="-79"/>
                <a:sym typeface="Wingdings" charset="2"/>
              </a:rPr>
              <a:t>הכללים</a:t>
            </a:r>
            <a:endParaRPr kumimoji="0" lang="he-IL" altLang="en-US" sz="11500" b="1" i="0" u="none" strike="noStrike" kern="1200" cap="none" spc="0" normalizeH="0" baseline="0" noProof="0">
              <a:solidFill>
                <a:schemeClr val="accent1"/>
              </a:solidFill>
              <a:effectLst>
                <a:outerShdw blurRad="38100" dist="38100" dir="2700000" algn="tl">
                  <a:schemeClr val="bg2"/>
                </a:outerShdw>
              </a:effectLst>
              <a:uLnTx/>
              <a:uFillTx/>
              <a:latin typeface="Guttman Mantova-Decor" pitchFamily="2" charset="-79"/>
              <a:cs typeface="Guttman Mantova-Decor" panose="02010401010101010101" pitchFamily="2"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fill="hold" nodeType="withEffect">
                                  <p:stCondLst>
                                    <p:cond delay="0"/>
                                  </p:stCondLst>
                                  <p:childTnLst>
                                    <p:animRot by="21600000">
                                      <p:cBhvr>
                                        <p:cTn id="6" dur="1000" fill="hold"/>
                                        <p:tgtEl>
                                          <p:spTgt spid="37895"/>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7890"/>
                                        </p:tgtEl>
                                        <p:attrNameLst>
                                          <p:attrName>style.visibility</p:attrName>
                                        </p:attrNameLst>
                                      </p:cBhvr>
                                      <p:to>
                                        <p:strVal val="visible"/>
                                      </p:to>
                                    </p:set>
                                  </p:childTnLst>
                                </p:cTn>
                              </p:par>
                              <p:par>
                                <p:cTn id="10" presetID="8" presetClass="emph" presetSubtype="0" fill="hold" nodeType="withEffect">
                                  <p:stCondLst>
                                    <p:cond delay="0"/>
                                  </p:stCondLst>
                                  <p:childTnLst>
                                    <p:animRot by="21600000">
                                      <p:cBhvr>
                                        <p:cTn id="11" dur="1000" fill="hold"/>
                                        <p:tgtEl>
                                          <p:spTgt spid="37896"/>
                                        </p:tgtEl>
                                        <p:attrNameLst>
                                          <p:attrName>r</p:attrName>
                                        </p:attrNameLst>
                                      </p:cBhvr>
                                    </p:animRo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7891"/>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1000" fill="hold"/>
                                        <p:tgtEl>
                                          <p:spTgt spid="37898"/>
                                        </p:tgtEl>
                                        <p:attrNameLst>
                                          <p:attrName>r</p:attrName>
                                        </p:attrNameLst>
                                      </p:cBhvr>
                                    </p:animRot>
                                  </p:childTnLst>
                                </p:cTn>
                              </p:par>
                            </p:childTnLst>
                          </p:cTn>
                        </p:par>
                        <p:par>
                          <p:cTn id="17" fill="hold" nodeType="afterGroup">
                            <p:stCondLst>
                              <p:cond delay="3000"/>
                            </p:stCondLst>
                            <p:childTnLst>
                              <p:par>
                                <p:cTn id="18" presetID="1" presetClass="entr" presetSubtype="0" fill="hold" grpId="0" nodeType="afterEffect">
                                  <p:stCondLst>
                                    <p:cond delay="0"/>
                                  </p:stCondLst>
                                  <p:childTnLst>
                                    <p:set>
                                      <p:cBhvr>
                                        <p:cTn id="19" dur="1" fill="hold">
                                          <p:stCondLst>
                                            <p:cond delay="0"/>
                                          </p:stCondLst>
                                        </p:cTn>
                                        <p:tgtEl>
                                          <p:spTgt spid="37892"/>
                                        </p:tgtEl>
                                        <p:attrNameLst>
                                          <p:attrName>style.visibility</p:attrName>
                                        </p:attrNameLst>
                                      </p:cBhvr>
                                      <p:to>
                                        <p:strVal val="visible"/>
                                      </p:to>
                                    </p:set>
                                  </p:childTnLst>
                                </p:cTn>
                              </p:par>
                              <p:par>
                                <p:cTn id="20" presetID="8" presetClass="emph" presetSubtype="0" fill="hold" nodeType="withEffect">
                                  <p:stCondLst>
                                    <p:cond delay="0"/>
                                  </p:stCondLst>
                                  <p:childTnLst>
                                    <p:animRot by="21600000">
                                      <p:cBhvr>
                                        <p:cTn id="21" dur="1000" fill="hold"/>
                                        <p:tgtEl>
                                          <p:spTgt spid="37897"/>
                                        </p:tgtEl>
                                        <p:attrNameLst>
                                          <p:attrName>r</p:attrName>
                                        </p:attrNameLst>
                                      </p:cBhvr>
                                    </p:animRot>
                                  </p:childTnLst>
                                </p:cTn>
                              </p:par>
                            </p:childTnLst>
                          </p:cTn>
                        </p:par>
                        <p:par>
                          <p:cTn id="22" fill="hold" nodeType="afterGroup">
                            <p:stCondLst>
                              <p:cond delay="4000"/>
                            </p:stCondLst>
                            <p:childTnLst>
                              <p:par>
                                <p:cTn id="23" presetID="1" presetClass="entr" presetSubtype="0" fill="hold" grpId="0" nodeType="afterEffect">
                                  <p:stCondLst>
                                    <p:cond delay="0"/>
                                  </p:stCondLst>
                                  <p:childTnLst>
                                    <p:set>
                                      <p:cBhvr>
                                        <p:cTn id="24" dur="1" fill="hold">
                                          <p:stCondLst>
                                            <p:cond delay="0"/>
                                          </p:stCondLst>
                                        </p:cTn>
                                        <p:tgtEl>
                                          <p:spTgt spid="37893"/>
                                        </p:tgtEl>
                                        <p:attrNameLst>
                                          <p:attrName>style.visibility</p:attrName>
                                        </p:attrNameLst>
                                      </p:cBhvr>
                                      <p:to>
                                        <p:strVal val="visible"/>
                                      </p:to>
                                    </p:set>
                                  </p:childTnLst>
                                </p:cTn>
                              </p:par>
                              <p:par>
                                <p:cTn id="25" presetID="8" presetClass="emph" presetSubtype="0" fill="hold" nodeType="withEffect">
                                  <p:stCondLst>
                                    <p:cond delay="0"/>
                                  </p:stCondLst>
                                  <p:childTnLst>
                                    <p:animRot by="21600000">
                                      <p:cBhvr>
                                        <p:cTn id="26" dur="1000" fill="hold"/>
                                        <p:tgtEl>
                                          <p:spTgt spid="37899"/>
                                        </p:tgtEl>
                                        <p:attrNameLst>
                                          <p:attrName>r</p:attrName>
                                        </p:attrNameLst>
                                      </p:cBhvr>
                                    </p:animRot>
                                  </p:childTnLst>
                                </p:cTn>
                              </p:par>
                            </p:childTnLst>
                          </p:cTn>
                        </p:par>
                        <p:par>
                          <p:cTn id="27" fill="hold" nodeType="afterGroup">
                            <p:stCondLst>
                              <p:cond delay="5000"/>
                            </p:stCondLst>
                            <p:childTnLst>
                              <p:par>
                                <p:cTn id="28" presetID="1" presetClass="entr" presetSubtype="0" fill="hold" grpId="0" nodeType="afterEffect">
                                  <p:stCondLst>
                                    <p:cond delay="0"/>
                                  </p:stCondLst>
                                  <p:childTnLst>
                                    <p:set>
                                      <p:cBhvr>
                                        <p:cTn id="29" dur="1" fill="hold">
                                          <p:stCondLst>
                                            <p:cond delay="0"/>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37891" grpId="0"/>
      <p:bldP spid="37892" grpId="0"/>
      <p:bldP spid="37893" grpId="0"/>
      <p:bldP spid="37894"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4D0DF"/>
        </a:solidFill>
      </p:bgPr>
    </p:bg>
    <p:spTree>
      <p:nvGrpSpPr>
        <p:cNvPr id="1" name=""/>
        <p:cNvGrpSpPr/>
        <p:nvPr/>
      </p:nvGrpSpPr>
      <p:grpSpPr/>
      <p:sp>
        <p:nvSpPr>
          <p:cNvPr id="38914" name="כותרת 1"/>
          <p:cNvSpPr>
            <a:spLocks noGrp="1"/>
          </p:cNvSpPr>
          <p:nvPr>
            <p:ph type="ctrTitle"/>
          </p:nvPr>
        </p:nvSpPr>
        <p:spPr>
          <a:xfrm>
            <a:off x="1917699" y="446088"/>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92D05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חידה ראשונה</a:t>
            </a:r>
          </a:p>
        </p:txBody>
      </p:sp>
      <p:sp>
        <p:nvSpPr>
          <p:cNvPr id="38915" name="אליפסה 15"/>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16" name="אליפסה 16"/>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17" name="אליפסה 17"/>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18" name="אליפסה 18"/>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19" name="אליפסה 19"/>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20" name="אליפסה 20"/>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21" name="אליפסה 21"/>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22" name="אליפסה 22"/>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23" name="אליפסה 23"/>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24" name="אליפסה 24"/>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25" name="אליפסה 25"/>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26" name="אליפסה 26"/>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27" name="אליפסה 27"/>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28" name="אליפסה 28"/>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29" name="אליפסה 29"/>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30" name="אליפסה 30"/>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31" name="אליפסה 31"/>
          <p:cNvSpPr/>
          <p:nvPr/>
        </p:nvSpPr>
        <p:spPr>
          <a:xfrm>
            <a:off x="9586912"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32" name="אליפסה 32"/>
          <p:cNvSpPr/>
          <p:nvPr/>
        </p:nvSpPr>
        <p:spPr>
          <a:xfrm>
            <a:off x="9571038"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33" name="אליפסה 33"/>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34" name="אליפסה 34"/>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35" name="אליפסה 35"/>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36" name="אליפסה 36"/>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37" name="אליפסה 37"/>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38" name="אליפסה 38"/>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39" name="אליפסה 39"/>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40" name="אליפסה 40"/>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41" name="אליפסה 41"/>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42" name="אליפסה 42"/>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43" name="אליפסה 43"/>
          <p:cNvSpPr/>
          <p:nvPr/>
        </p:nvSpPr>
        <p:spPr>
          <a:xfrm>
            <a:off x="9578975" y="571500"/>
            <a:ext cx="1995488" cy="20018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44" name="אליפסה 44"/>
          <p:cNvSpPr/>
          <p:nvPr/>
        </p:nvSpPr>
        <p:spPr>
          <a:xfrm>
            <a:off x="9578975" y="571500"/>
            <a:ext cx="1995488" cy="2001838"/>
          </a:xfrm>
          <a:prstGeom prst="ellipse">
            <a:avLst/>
          </a:prstGeom>
          <a:solidFill>
            <a:srgbClr val="F89EED"/>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30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38945" name="TextBox 1"/>
          <p:cNvSpPr txBox="1"/>
          <p:nvPr/>
        </p:nvSpPr>
        <p:spPr>
          <a:xfrm>
            <a:off x="8040216" y="1792684"/>
            <a:ext cx="1802606" cy="3770263"/>
          </a:xfrm>
          <a:prstGeom prst="rect">
            <a:avLst/>
          </a:prstGeom>
          <a:noFill/>
          <a:ln w="9525" cap="flat" cmpd="sng" algn="ctr">
            <a:noFill/>
            <a:prstDash val="solid"/>
            <a:round/>
            <a:headEnd type="none" w="med" len="med"/>
            <a:tailEnd type="none" w="med" len="med"/>
          </a:ln>
        </p:spPr>
        <p:txBody>
          <a:bodyPr wrap="square" rtlCol="0">
            <a:spAutoFit/>
          </a:bodyPr>
          <a:lstStyle/>
          <a:p>
            <a:pPr marL="0" marR="0" lvl="0" indent="0" algn="r" defTabSz="914400" rtl="1" eaLnBrk="1" fontAlgn="auto" latinLnBrk="0" hangingPunct="1">
              <a:lnSpc>
                <a:spcPct val="100000"/>
              </a:lnSpc>
              <a:spcBef>
                <a:spcPct val="0"/>
              </a:spcBef>
              <a:spcAft>
                <a:spcPct val="0"/>
              </a:spcAft>
              <a:buClrTx/>
              <a:buSzTx/>
              <a:buFontTx/>
              <a:buNone/>
            </a:pPr>
            <a:r>
              <a:rPr kumimoji="0" lang="he-IL" sz="239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Narkisim" pitchFamily="34" charset="-79"/>
                <a:ea typeface="Calibri Light"/>
                <a:cs typeface="Narkisim" panose="020e0502050101010101" pitchFamily="34" charset="-79"/>
                <a:sym typeface="Wingdings" charset="2"/>
              </a:rPr>
              <a:t>א</a:t>
            </a:r>
            <a:endParaRPr kumimoji="0" lang="en-US" sz="23900" b="0" i="0" u="none" strike="noStrike" kern="1200" cap="none" spc="0" normalizeH="0" baseline="0" noProof="0">
              <a:uLnTx/>
              <a:uFillTx/>
              <a:latin typeface="Narkisim" pitchFamily="34" charset="-79"/>
              <a:cs typeface="Narkisim" panose="020e0502050101010101" pitchFamily="34" charset="-79"/>
            </a:endParaRPr>
          </a:p>
        </p:txBody>
      </p:sp>
      <p:pic>
        <p:nvPicPr>
          <p:cNvPr id="38946" name="Picture 2"/>
          <p:cNvPicPr>
            <a:picLocks noChangeAspect="1"/>
          </p:cNvPicPr>
          <p:nvPr/>
        </p:nvPicPr>
        <p:blipFill>
          <a:blip r:embed="rId2"/>
          <a:stretch>
            <a:fillRect/>
          </a:stretch>
        </p:blipFill>
        <p:spPr>
          <a:xfrm>
            <a:off x="5145088" y="2622550"/>
            <a:ext cx="2303462" cy="2133600"/>
          </a:xfrm>
          <a:prstGeom prst="rect">
            <a:avLst/>
          </a:prstGeom>
          <a:noFill/>
          <a:ln>
            <a:noFill/>
            <a:miter lim="800000"/>
          </a:ln>
        </p:spPr>
      </p:pic>
      <p:pic>
        <p:nvPicPr>
          <p:cNvPr id="38947" name="Picture 3"/>
          <p:cNvPicPr>
            <a:picLocks noChangeAspect="1"/>
          </p:cNvPicPr>
          <p:nvPr/>
        </p:nvPicPr>
        <p:blipFill>
          <a:blip r:embed="rId3"/>
          <a:stretch>
            <a:fillRect/>
          </a:stretch>
        </p:blipFill>
        <p:spPr>
          <a:xfrm>
            <a:off x="2417763" y="2438400"/>
            <a:ext cx="2303462" cy="2303463"/>
          </a:xfrm>
          <a:prstGeom prst="rect">
            <a:avLst/>
          </a:prstGeom>
          <a:noFill/>
          <a:ln cap="flat">
            <a:noFill/>
            <a:prstDash val="solid"/>
            <a:round/>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8" presetClass="emph" presetSubtype="0" fill="hold" grpId="0" nodeType="clickEffect">
                                  <p:stCondLst>
                                    <p:cond delay="0"/>
                                  </p:stCondLst>
                                  <p:childTnLst>
                                    <p:animRot by="21600000">
                                      <p:cBhvr>
                                        <p:cTn id="6" dur="2000" fill="hold"/>
                                        <p:tgtEl>
                                          <p:spTgt spid="38945"/>
                                        </p:tgtEl>
                                        <p:attrNameLst>
                                          <p:attrName>r</p:attrName>
                                        </p:attrNameLst>
                                      </p:cBhvr>
                                    </p:animRot>
                                  </p:childTnLst>
                                </p:cTn>
                              </p:par>
                              <p:par>
                                <p:cTn id="7" presetID="1" presetClass="entr" presetSubtype="0" fill="hold" grpId="0" nodeType="withEffect">
                                  <p:stCondLst>
                                    <p:cond delay="29000"/>
                                  </p:stCondLst>
                                  <p:childTnLst>
                                    <p:set>
                                      <p:cBhvr>
                                        <p:cTn id="8" dur="1" fill="hold">
                                          <p:stCondLst>
                                            <p:cond delay="999"/>
                                          </p:stCondLst>
                                        </p:cTn>
                                        <p:tgtEl>
                                          <p:spTgt spid="38915"/>
                                        </p:tgtEl>
                                        <p:attrNameLst>
                                          <p:attrName>style.visibility</p:attrName>
                                        </p:attrNameLst>
                                      </p:cBhvr>
                                      <p:to>
                                        <p:strVal val="visible"/>
                                      </p:to>
                                    </p:set>
                                  </p:childTnLst>
                                </p:cTn>
                              </p:par>
                              <p:par>
                                <p:cTn id="9" presetID="1" presetClass="exit" presetSubtype="0" fill="hold" nodeType="withEffect">
                                  <p:stCondLst>
                                    <p:cond delay="30000"/>
                                  </p:stCondLst>
                                  <p:childTnLst>
                                    <p:set>
                                      <p:cBhvr>
                                        <p:cTn id="10" dur="1" fill="hold">
                                          <p:stCondLst>
                                            <p:cond delay="999"/>
                                          </p:stCondLst>
                                        </p:cTn>
                                        <p:tgtEl>
                                          <p:spTgt spid="38915"/>
                                        </p:tgtEl>
                                        <p:attrNameLst>
                                          <p:attrName>style.visibility</p:attrName>
                                        </p:attrNameLst>
                                      </p:cBhvr>
                                      <p:to>
                                        <p:strVal val="hidden"/>
                                      </p:to>
                                    </p:set>
                                  </p:childTnLst>
                                </p:cTn>
                              </p:par>
                              <p:par>
                                <p:cTn id="11" presetID="1" presetClass="entr" presetSubtype="0" fill="hold" grpId="0" nodeType="withEffect">
                                  <p:stCondLst>
                                    <p:cond delay="28000"/>
                                  </p:stCondLst>
                                  <p:childTnLst>
                                    <p:set>
                                      <p:cBhvr>
                                        <p:cTn id="12" dur="1" fill="hold">
                                          <p:stCondLst>
                                            <p:cond delay="999"/>
                                          </p:stCondLst>
                                        </p:cTn>
                                        <p:tgtEl>
                                          <p:spTgt spid="38916"/>
                                        </p:tgtEl>
                                        <p:attrNameLst>
                                          <p:attrName>style.visibility</p:attrName>
                                        </p:attrNameLst>
                                      </p:cBhvr>
                                      <p:to>
                                        <p:strVal val="visible"/>
                                      </p:to>
                                    </p:set>
                                  </p:childTnLst>
                                </p:cTn>
                              </p:par>
                              <p:par>
                                <p:cTn id="13" presetID="1" presetClass="exit" presetSubtype="0" fill="hold" nodeType="withEffect">
                                  <p:stCondLst>
                                    <p:cond delay="29000"/>
                                  </p:stCondLst>
                                  <p:childTnLst>
                                    <p:set>
                                      <p:cBhvr>
                                        <p:cTn id="14" dur="1" fill="hold">
                                          <p:stCondLst>
                                            <p:cond delay="999"/>
                                          </p:stCondLst>
                                        </p:cTn>
                                        <p:tgtEl>
                                          <p:spTgt spid="38916"/>
                                        </p:tgtEl>
                                        <p:attrNameLst>
                                          <p:attrName>style.visibility</p:attrName>
                                        </p:attrNameLst>
                                      </p:cBhvr>
                                      <p:to>
                                        <p:strVal val="hidden"/>
                                      </p:to>
                                    </p:set>
                                  </p:childTnLst>
                                </p:cTn>
                              </p:par>
                              <p:par>
                                <p:cTn id="15" presetID="1" presetClass="entr" presetSubtype="0" fill="hold" grpId="0" nodeType="withEffect">
                                  <p:stCondLst>
                                    <p:cond delay="27000"/>
                                  </p:stCondLst>
                                  <p:childTnLst>
                                    <p:set>
                                      <p:cBhvr>
                                        <p:cTn id="16" dur="1" fill="hold">
                                          <p:stCondLst>
                                            <p:cond delay="999"/>
                                          </p:stCondLst>
                                        </p:cTn>
                                        <p:tgtEl>
                                          <p:spTgt spid="38917"/>
                                        </p:tgtEl>
                                        <p:attrNameLst>
                                          <p:attrName>style.visibility</p:attrName>
                                        </p:attrNameLst>
                                      </p:cBhvr>
                                      <p:to>
                                        <p:strVal val="visible"/>
                                      </p:to>
                                    </p:set>
                                  </p:childTnLst>
                                </p:cTn>
                              </p:par>
                              <p:par>
                                <p:cTn id="17" presetID="1" presetClass="exit" presetSubtype="0" fill="hold" nodeType="withEffect">
                                  <p:stCondLst>
                                    <p:cond delay="28000"/>
                                  </p:stCondLst>
                                  <p:childTnLst>
                                    <p:set>
                                      <p:cBhvr>
                                        <p:cTn id="18" dur="1" fill="hold">
                                          <p:stCondLst>
                                            <p:cond delay="999"/>
                                          </p:stCondLst>
                                        </p:cTn>
                                        <p:tgtEl>
                                          <p:spTgt spid="38917"/>
                                        </p:tgtEl>
                                        <p:attrNameLst>
                                          <p:attrName>style.visibility</p:attrName>
                                        </p:attrNameLst>
                                      </p:cBhvr>
                                      <p:to>
                                        <p:strVal val="hidden"/>
                                      </p:to>
                                    </p:set>
                                  </p:childTnLst>
                                </p:cTn>
                              </p:par>
                              <p:par>
                                <p:cTn id="19" presetID="1" presetClass="entr" presetSubtype="0" fill="hold" grpId="0" nodeType="withEffect">
                                  <p:stCondLst>
                                    <p:cond delay="26000"/>
                                  </p:stCondLst>
                                  <p:childTnLst>
                                    <p:set>
                                      <p:cBhvr>
                                        <p:cTn id="20" dur="1" fill="hold">
                                          <p:stCondLst>
                                            <p:cond delay="999"/>
                                          </p:stCondLst>
                                        </p:cTn>
                                        <p:tgtEl>
                                          <p:spTgt spid="38918"/>
                                        </p:tgtEl>
                                        <p:attrNameLst>
                                          <p:attrName>style.visibility</p:attrName>
                                        </p:attrNameLst>
                                      </p:cBhvr>
                                      <p:to>
                                        <p:strVal val="visible"/>
                                      </p:to>
                                    </p:set>
                                  </p:childTnLst>
                                </p:cTn>
                              </p:par>
                              <p:par>
                                <p:cTn id="21" presetID="1" presetClass="exit" presetSubtype="0" fill="hold" nodeType="withEffect">
                                  <p:stCondLst>
                                    <p:cond delay="27000"/>
                                  </p:stCondLst>
                                  <p:childTnLst>
                                    <p:set>
                                      <p:cBhvr>
                                        <p:cTn id="22" dur="1" fill="hold">
                                          <p:stCondLst>
                                            <p:cond delay="999"/>
                                          </p:stCondLst>
                                        </p:cTn>
                                        <p:tgtEl>
                                          <p:spTgt spid="38918"/>
                                        </p:tgtEl>
                                        <p:attrNameLst>
                                          <p:attrName>style.visibility</p:attrName>
                                        </p:attrNameLst>
                                      </p:cBhvr>
                                      <p:to>
                                        <p:strVal val="hidden"/>
                                      </p:to>
                                    </p:set>
                                  </p:childTnLst>
                                </p:cTn>
                              </p:par>
                              <p:par>
                                <p:cTn id="23" presetID="1" presetClass="entr" presetSubtype="0" fill="hold" grpId="0" nodeType="withEffect">
                                  <p:stCondLst>
                                    <p:cond delay="25000"/>
                                  </p:stCondLst>
                                  <p:childTnLst>
                                    <p:set>
                                      <p:cBhvr>
                                        <p:cTn id="24" dur="1" fill="hold">
                                          <p:stCondLst>
                                            <p:cond delay="999"/>
                                          </p:stCondLst>
                                        </p:cTn>
                                        <p:tgtEl>
                                          <p:spTgt spid="38919"/>
                                        </p:tgtEl>
                                        <p:attrNameLst>
                                          <p:attrName>style.visibility</p:attrName>
                                        </p:attrNameLst>
                                      </p:cBhvr>
                                      <p:to>
                                        <p:strVal val="visible"/>
                                      </p:to>
                                    </p:set>
                                  </p:childTnLst>
                                </p:cTn>
                              </p:par>
                              <p:par>
                                <p:cTn id="25" presetID="1" presetClass="exit" presetSubtype="0" fill="hold" nodeType="withEffect">
                                  <p:stCondLst>
                                    <p:cond delay="26000"/>
                                  </p:stCondLst>
                                  <p:childTnLst>
                                    <p:set>
                                      <p:cBhvr>
                                        <p:cTn id="26" dur="1" fill="hold">
                                          <p:stCondLst>
                                            <p:cond delay="999"/>
                                          </p:stCondLst>
                                        </p:cTn>
                                        <p:tgtEl>
                                          <p:spTgt spid="38919"/>
                                        </p:tgtEl>
                                        <p:attrNameLst>
                                          <p:attrName>style.visibility</p:attrName>
                                        </p:attrNameLst>
                                      </p:cBhvr>
                                      <p:to>
                                        <p:strVal val="hidden"/>
                                      </p:to>
                                    </p:set>
                                  </p:childTnLst>
                                </p:cTn>
                              </p:par>
                              <p:par>
                                <p:cTn id="27" presetID="1" presetClass="entr" presetSubtype="0" fill="hold" grpId="0" nodeType="withEffect">
                                  <p:stCondLst>
                                    <p:cond delay="24000"/>
                                  </p:stCondLst>
                                  <p:childTnLst>
                                    <p:set>
                                      <p:cBhvr>
                                        <p:cTn id="28" dur="1" fill="hold">
                                          <p:stCondLst>
                                            <p:cond delay="999"/>
                                          </p:stCondLst>
                                        </p:cTn>
                                        <p:tgtEl>
                                          <p:spTgt spid="38920"/>
                                        </p:tgtEl>
                                        <p:attrNameLst>
                                          <p:attrName>style.visibility</p:attrName>
                                        </p:attrNameLst>
                                      </p:cBhvr>
                                      <p:to>
                                        <p:strVal val="visible"/>
                                      </p:to>
                                    </p:set>
                                  </p:childTnLst>
                                </p:cTn>
                              </p:par>
                              <p:par>
                                <p:cTn id="29" presetID="1" presetClass="exit" presetSubtype="0" fill="hold" nodeType="withEffect">
                                  <p:stCondLst>
                                    <p:cond delay="25000"/>
                                  </p:stCondLst>
                                  <p:childTnLst>
                                    <p:set>
                                      <p:cBhvr>
                                        <p:cTn id="30" dur="1" fill="hold">
                                          <p:stCondLst>
                                            <p:cond delay="999"/>
                                          </p:stCondLst>
                                        </p:cTn>
                                        <p:tgtEl>
                                          <p:spTgt spid="38920"/>
                                        </p:tgtEl>
                                        <p:attrNameLst>
                                          <p:attrName>style.visibility</p:attrName>
                                        </p:attrNameLst>
                                      </p:cBhvr>
                                      <p:to>
                                        <p:strVal val="hidden"/>
                                      </p:to>
                                    </p:set>
                                  </p:childTnLst>
                                </p:cTn>
                              </p:par>
                              <p:par>
                                <p:cTn id="31" presetID="1" presetClass="entr" presetSubtype="0" fill="hold" grpId="0" nodeType="withEffect">
                                  <p:stCondLst>
                                    <p:cond delay="23000"/>
                                  </p:stCondLst>
                                  <p:childTnLst>
                                    <p:set>
                                      <p:cBhvr>
                                        <p:cTn id="32" dur="1" fill="hold">
                                          <p:stCondLst>
                                            <p:cond delay="999"/>
                                          </p:stCondLst>
                                        </p:cTn>
                                        <p:tgtEl>
                                          <p:spTgt spid="38921"/>
                                        </p:tgtEl>
                                        <p:attrNameLst>
                                          <p:attrName>style.visibility</p:attrName>
                                        </p:attrNameLst>
                                      </p:cBhvr>
                                      <p:to>
                                        <p:strVal val="visible"/>
                                      </p:to>
                                    </p:set>
                                  </p:childTnLst>
                                </p:cTn>
                              </p:par>
                              <p:par>
                                <p:cTn id="33" presetID="1" presetClass="exit" presetSubtype="0" fill="hold" nodeType="withEffect">
                                  <p:stCondLst>
                                    <p:cond delay="24000"/>
                                  </p:stCondLst>
                                  <p:childTnLst>
                                    <p:set>
                                      <p:cBhvr>
                                        <p:cTn id="34" dur="1" fill="hold">
                                          <p:stCondLst>
                                            <p:cond delay="999"/>
                                          </p:stCondLst>
                                        </p:cTn>
                                        <p:tgtEl>
                                          <p:spTgt spid="38921"/>
                                        </p:tgtEl>
                                        <p:attrNameLst>
                                          <p:attrName>style.visibility</p:attrName>
                                        </p:attrNameLst>
                                      </p:cBhvr>
                                      <p:to>
                                        <p:strVal val="hidden"/>
                                      </p:to>
                                    </p:set>
                                  </p:childTnLst>
                                </p:cTn>
                              </p:par>
                              <p:par>
                                <p:cTn id="35" presetID="1" presetClass="entr" presetSubtype="0" fill="hold" grpId="0" nodeType="withEffect">
                                  <p:stCondLst>
                                    <p:cond delay="22000"/>
                                  </p:stCondLst>
                                  <p:childTnLst>
                                    <p:set>
                                      <p:cBhvr>
                                        <p:cTn id="36" dur="1" fill="hold">
                                          <p:stCondLst>
                                            <p:cond delay="999"/>
                                          </p:stCondLst>
                                        </p:cTn>
                                        <p:tgtEl>
                                          <p:spTgt spid="38922"/>
                                        </p:tgtEl>
                                        <p:attrNameLst>
                                          <p:attrName>style.visibility</p:attrName>
                                        </p:attrNameLst>
                                      </p:cBhvr>
                                      <p:to>
                                        <p:strVal val="visible"/>
                                      </p:to>
                                    </p:set>
                                  </p:childTnLst>
                                </p:cTn>
                              </p:par>
                              <p:par>
                                <p:cTn id="37" presetID="1" presetClass="exit" presetSubtype="0" fill="hold" nodeType="withEffect">
                                  <p:stCondLst>
                                    <p:cond delay="23000"/>
                                  </p:stCondLst>
                                  <p:childTnLst>
                                    <p:set>
                                      <p:cBhvr>
                                        <p:cTn id="38" dur="1" fill="hold">
                                          <p:stCondLst>
                                            <p:cond delay="999"/>
                                          </p:stCondLst>
                                        </p:cTn>
                                        <p:tgtEl>
                                          <p:spTgt spid="38922"/>
                                        </p:tgtEl>
                                        <p:attrNameLst>
                                          <p:attrName>style.visibility</p:attrName>
                                        </p:attrNameLst>
                                      </p:cBhvr>
                                      <p:to>
                                        <p:strVal val="hidden"/>
                                      </p:to>
                                    </p:set>
                                  </p:childTnLst>
                                </p:cTn>
                              </p:par>
                              <p:par>
                                <p:cTn id="39" presetID="1" presetClass="entr" presetSubtype="0" fill="hold" grpId="0" nodeType="withEffect">
                                  <p:stCondLst>
                                    <p:cond delay="21000"/>
                                  </p:stCondLst>
                                  <p:childTnLst>
                                    <p:set>
                                      <p:cBhvr>
                                        <p:cTn id="40" dur="1" fill="hold">
                                          <p:stCondLst>
                                            <p:cond delay="999"/>
                                          </p:stCondLst>
                                        </p:cTn>
                                        <p:tgtEl>
                                          <p:spTgt spid="38923"/>
                                        </p:tgtEl>
                                        <p:attrNameLst>
                                          <p:attrName>style.visibility</p:attrName>
                                        </p:attrNameLst>
                                      </p:cBhvr>
                                      <p:to>
                                        <p:strVal val="visible"/>
                                      </p:to>
                                    </p:set>
                                  </p:childTnLst>
                                </p:cTn>
                              </p:par>
                              <p:par>
                                <p:cTn id="41" presetID="1" presetClass="exit" presetSubtype="0" fill="hold" nodeType="withEffect">
                                  <p:stCondLst>
                                    <p:cond delay="22000"/>
                                  </p:stCondLst>
                                  <p:childTnLst>
                                    <p:set>
                                      <p:cBhvr>
                                        <p:cTn id="42" dur="1" fill="hold">
                                          <p:stCondLst>
                                            <p:cond delay="999"/>
                                          </p:stCondLst>
                                        </p:cTn>
                                        <p:tgtEl>
                                          <p:spTgt spid="38923"/>
                                        </p:tgtEl>
                                        <p:attrNameLst>
                                          <p:attrName>style.visibility</p:attrName>
                                        </p:attrNameLst>
                                      </p:cBhvr>
                                      <p:to>
                                        <p:strVal val="hidden"/>
                                      </p:to>
                                    </p:set>
                                  </p:childTnLst>
                                </p:cTn>
                              </p:par>
                              <p:par>
                                <p:cTn id="43" presetID="1" presetClass="entr" presetSubtype="0" fill="hold" grpId="0" nodeType="withEffect">
                                  <p:stCondLst>
                                    <p:cond delay="20000"/>
                                  </p:stCondLst>
                                  <p:childTnLst>
                                    <p:set>
                                      <p:cBhvr>
                                        <p:cTn id="44" dur="1" fill="hold">
                                          <p:stCondLst>
                                            <p:cond delay="999"/>
                                          </p:stCondLst>
                                        </p:cTn>
                                        <p:tgtEl>
                                          <p:spTgt spid="38924"/>
                                        </p:tgtEl>
                                        <p:attrNameLst>
                                          <p:attrName>style.visibility</p:attrName>
                                        </p:attrNameLst>
                                      </p:cBhvr>
                                      <p:to>
                                        <p:strVal val="visible"/>
                                      </p:to>
                                    </p:set>
                                  </p:childTnLst>
                                </p:cTn>
                              </p:par>
                              <p:par>
                                <p:cTn id="45" presetID="1" presetClass="exit" presetSubtype="0" fill="hold" nodeType="withEffect">
                                  <p:stCondLst>
                                    <p:cond delay="21000"/>
                                  </p:stCondLst>
                                  <p:childTnLst>
                                    <p:set>
                                      <p:cBhvr>
                                        <p:cTn id="46" dur="1" fill="hold">
                                          <p:stCondLst>
                                            <p:cond delay="999"/>
                                          </p:stCondLst>
                                        </p:cTn>
                                        <p:tgtEl>
                                          <p:spTgt spid="38924"/>
                                        </p:tgtEl>
                                        <p:attrNameLst>
                                          <p:attrName>style.visibility</p:attrName>
                                        </p:attrNameLst>
                                      </p:cBhvr>
                                      <p:to>
                                        <p:strVal val="hidden"/>
                                      </p:to>
                                    </p:set>
                                  </p:childTnLst>
                                </p:cTn>
                              </p:par>
                              <p:par>
                                <p:cTn id="47" presetID="1" presetClass="entr" presetSubtype="0" fill="hold" grpId="0" nodeType="withEffect">
                                  <p:stCondLst>
                                    <p:cond delay="19000"/>
                                  </p:stCondLst>
                                  <p:childTnLst>
                                    <p:set>
                                      <p:cBhvr>
                                        <p:cTn id="48" dur="1" fill="hold">
                                          <p:stCondLst>
                                            <p:cond delay="999"/>
                                          </p:stCondLst>
                                        </p:cTn>
                                        <p:tgtEl>
                                          <p:spTgt spid="38925"/>
                                        </p:tgtEl>
                                        <p:attrNameLst>
                                          <p:attrName>style.visibility</p:attrName>
                                        </p:attrNameLst>
                                      </p:cBhvr>
                                      <p:to>
                                        <p:strVal val="visible"/>
                                      </p:to>
                                    </p:set>
                                  </p:childTnLst>
                                </p:cTn>
                              </p:par>
                              <p:par>
                                <p:cTn id="49" presetID="1" presetClass="exit" presetSubtype="0" fill="hold" nodeType="withEffect">
                                  <p:stCondLst>
                                    <p:cond delay="20000"/>
                                  </p:stCondLst>
                                  <p:childTnLst>
                                    <p:set>
                                      <p:cBhvr>
                                        <p:cTn id="50" dur="1" fill="hold">
                                          <p:stCondLst>
                                            <p:cond delay="999"/>
                                          </p:stCondLst>
                                        </p:cTn>
                                        <p:tgtEl>
                                          <p:spTgt spid="38925"/>
                                        </p:tgtEl>
                                        <p:attrNameLst>
                                          <p:attrName>style.visibility</p:attrName>
                                        </p:attrNameLst>
                                      </p:cBhvr>
                                      <p:to>
                                        <p:strVal val="hidden"/>
                                      </p:to>
                                    </p:set>
                                  </p:childTnLst>
                                </p:cTn>
                              </p:par>
                              <p:par>
                                <p:cTn id="51" presetID="1" presetClass="entr" presetSubtype="0" fill="hold" grpId="0" nodeType="withEffect">
                                  <p:stCondLst>
                                    <p:cond delay="18000"/>
                                  </p:stCondLst>
                                  <p:childTnLst>
                                    <p:set>
                                      <p:cBhvr>
                                        <p:cTn id="52" dur="1" fill="hold">
                                          <p:stCondLst>
                                            <p:cond delay="999"/>
                                          </p:stCondLst>
                                        </p:cTn>
                                        <p:tgtEl>
                                          <p:spTgt spid="38926"/>
                                        </p:tgtEl>
                                        <p:attrNameLst>
                                          <p:attrName>style.visibility</p:attrName>
                                        </p:attrNameLst>
                                      </p:cBhvr>
                                      <p:to>
                                        <p:strVal val="visible"/>
                                      </p:to>
                                    </p:set>
                                  </p:childTnLst>
                                </p:cTn>
                              </p:par>
                              <p:par>
                                <p:cTn id="53" presetID="1" presetClass="exit" presetSubtype="0" fill="hold" nodeType="withEffect">
                                  <p:stCondLst>
                                    <p:cond delay="19000"/>
                                  </p:stCondLst>
                                  <p:childTnLst>
                                    <p:set>
                                      <p:cBhvr>
                                        <p:cTn id="54" dur="1" fill="hold">
                                          <p:stCondLst>
                                            <p:cond delay="999"/>
                                          </p:stCondLst>
                                        </p:cTn>
                                        <p:tgtEl>
                                          <p:spTgt spid="38926"/>
                                        </p:tgtEl>
                                        <p:attrNameLst>
                                          <p:attrName>style.visibility</p:attrName>
                                        </p:attrNameLst>
                                      </p:cBhvr>
                                      <p:to>
                                        <p:strVal val="hidden"/>
                                      </p:to>
                                    </p:set>
                                  </p:childTnLst>
                                </p:cTn>
                              </p:par>
                              <p:par>
                                <p:cTn id="55" presetID="1" presetClass="entr" presetSubtype="0" fill="hold" grpId="0" nodeType="withEffect">
                                  <p:stCondLst>
                                    <p:cond delay="17000"/>
                                  </p:stCondLst>
                                  <p:childTnLst>
                                    <p:set>
                                      <p:cBhvr>
                                        <p:cTn id="56" dur="1" fill="hold">
                                          <p:stCondLst>
                                            <p:cond delay="999"/>
                                          </p:stCondLst>
                                        </p:cTn>
                                        <p:tgtEl>
                                          <p:spTgt spid="38927"/>
                                        </p:tgtEl>
                                        <p:attrNameLst>
                                          <p:attrName>style.visibility</p:attrName>
                                        </p:attrNameLst>
                                      </p:cBhvr>
                                      <p:to>
                                        <p:strVal val="visible"/>
                                      </p:to>
                                    </p:set>
                                  </p:childTnLst>
                                </p:cTn>
                              </p:par>
                              <p:par>
                                <p:cTn id="57" presetID="1" presetClass="exit" presetSubtype="0" fill="hold" nodeType="withEffect">
                                  <p:stCondLst>
                                    <p:cond delay="18000"/>
                                  </p:stCondLst>
                                  <p:childTnLst>
                                    <p:set>
                                      <p:cBhvr>
                                        <p:cTn id="58" dur="1" fill="hold">
                                          <p:stCondLst>
                                            <p:cond delay="999"/>
                                          </p:stCondLst>
                                        </p:cTn>
                                        <p:tgtEl>
                                          <p:spTgt spid="38927"/>
                                        </p:tgtEl>
                                        <p:attrNameLst>
                                          <p:attrName>style.visibility</p:attrName>
                                        </p:attrNameLst>
                                      </p:cBhvr>
                                      <p:to>
                                        <p:strVal val="hidden"/>
                                      </p:to>
                                    </p:set>
                                  </p:childTnLst>
                                </p:cTn>
                              </p:par>
                              <p:par>
                                <p:cTn id="59" presetID="1" presetClass="entr" presetSubtype="0" fill="hold" grpId="0" nodeType="withEffect">
                                  <p:stCondLst>
                                    <p:cond delay="16000"/>
                                  </p:stCondLst>
                                  <p:childTnLst>
                                    <p:set>
                                      <p:cBhvr>
                                        <p:cTn id="60" dur="1" fill="hold">
                                          <p:stCondLst>
                                            <p:cond delay="999"/>
                                          </p:stCondLst>
                                        </p:cTn>
                                        <p:tgtEl>
                                          <p:spTgt spid="38928"/>
                                        </p:tgtEl>
                                        <p:attrNameLst>
                                          <p:attrName>style.visibility</p:attrName>
                                        </p:attrNameLst>
                                      </p:cBhvr>
                                      <p:to>
                                        <p:strVal val="visible"/>
                                      </p:to>
                                    </p:set>
                                  </p:childTnLst>
                                </p:cTn>
                              </p:par>
                              <p:par>
                                <p:cTn id="61" presetID="1" presetClass="exit" presetSubtype="0" fill="hold" nodeType="withEffect">
                                  <p:stCondLst>
                                    <p:cond delay="17000"/>
                                  </p:stCondLst>
                                  <p:childTnLst>
                                    <p:set>
                                      <p:cBhvr>
                                        <p:cTn id="62" dur="1" fill="hold">
                                          <p:stCondLst>
                                            <p:cond delay="999"/>
                                          </p:stCondLst>
                                        </p:cTn>
                                        <p:tgtEl>
                                          <p:spTgt spid="38928"/>
                                        </p:tgtEl>
                                        <p:attrNameLst>
                                          <p:attrName>style.visibility</p:attrName>
                                        </p:attrNameLst>
                                      </p:cBhvr>
                                      <p:to>
                                        <p:strVal val="hidden"/>
                                      </p:to>
                                    </p:set>
                                  </p:childTnLst>
                                </p:cTn>
                              </p:par>
                              <p:par>
                                <p:cTn id="63" presetID="1" presetClass="entr" presetSubtype="0" fill="hold" grpId="0" nodeType="withEffect">
                                  <p:stCondLst>
                                    <p:cond delay="15000"/>
                                  </p:stCondLst>
                                  <p:childTnLst>
                                    <p:set>
                                      <p:cBhvr>
                                        <p:cTn id="64" dur="1" fill="hold">
                                          <p:stCondLst>
                                            <p:cond delay="999"/>
                                          </p:stCondLst>
                                        </p:cTn>
                                        <p:tgtEl>
                                          <p:spTgt spid="38929"/>
                                        </p:tgtEl>
                                        <p:attrNameLst>
                                          <p:attrName>style.visibility</p:attrName>
                                        </p:attrNameLst>
                                      </p:cBhvr>
                                      <p:to>
                                        <p:strVal val="visible"/>
                                      </p:to>
                                    </p:set>
                                  </p:childTnLst>
                                </p:cTn>
                              </p:par>
                              <p:par>
                                <p:cTn id="65" presetID="1" presetClass="exit" presetSubtype="0" fill="hold" nodeType="withEffect">
                                  <p:stCondLst>
                                    <p:cond delay="16000"/>
                                  </p:stCondLst>
                                  <p:childTnLst>
                                    <p:set>
                                      <p:cBhvr>
                                        <p:cTn id="66" dur="1" fill="hold">
                                          <p:stCondLst>
                                            <p:cond delay="999"/>
                                          </p:stCondLst>
                                        </p:cTn>
                                        <p:tgtEl>
                                          <p:spTgt spid="38929"/>
                                        </p:tgtEl>
                                        <p:attrNameLst>
                                          <p:attrName>style.visibility</p:attrName>
                                        </p:attrNameLst>
                                      </p:cBhvr>
                                      <p:to>
                                        <p:strVal val="hidden"/>
                                      </p:to>
                                    </p:set>
                                  </p:childTnLst>
                                </p:cTn>
                              </p:par>
                              <p:par>
                                <p:cTn id="67" presetID="1" presetClass="entr" presetSubtype="0" fill="hold" grpId="0" nodeType="withEffect">
                                  <p:stCondLst>
                                    <p:cond delay="14000"/>
                                  </p:stCondLst>
                                  <p:childTnLst>
                                    <p:set>
                                      <p:cBhvr>
                                        <p:cTn id="68" dur="1" fill="hold">
                                          <p:stCondLst>
                                            <p:cond delay="999"/>
                                          </p:stCondLst>
                                        </p:cTn>
                                        <p:tgtEl>
                                          <p:spTgt spid="38930"/>
                                        </p:tgtEl>
                                        <p:attrNameLst>
                                          <p:attrName>style.visibility</p:attrName>
                                        </p:attrNameLst>
                                      </p:cBhvr>
                                      <p:to>
                                        <p:strVal val="visible"/>
                                      </p:to>
                                    </p:set>
                                  </p:childTnLst>
                                </p:cTn>
                              </p:par>
                              <p:par>
                                <p:cTn id="69" presetID="1" presetClass="exit" presetSubtype="0" fill="hold" nodeType="withEffect">
                                  <p:stCondLst>
                                    <p:cond delay="15000"/>
                                  </p:stCondLst>
                                  <p:childTnLst>
                                    <p:set>
                                      <p:cBhvr>
                                        <p:cTn id="70" dur="1" fill="hold">
                                          <p:stCondLst>
                                            <p:cond delay="999"/>
                                          </p:stCondLst>
                                        </p:cTn>
                                        <p:tgtEl>
                                          <p:spTgt spid="38930"/>
                                        </p:tgtEl>
                                        <p:attrNameLst>
                                          <p:attrName>style.visibility</p:attrName>
                                        </p:attrNameLst>
                                      </p:cBhvr>
                                      <p:to>
                                        <p:strVal val="hidden"/>
                                      </p:to>
                                    </p:set>
                                  </p:childTnLst>
                                </p:cTn>
                              </p:par>
                              <p:par>
                                <p:cTn id="71" presetID="1" presetClass="entr" presetSubtype="0" fill="hold" grpId="0" nodeType="withEffect">
                                  <p:stCondLst>
                                    <p:cond delay="13000"/>
                                  </p:stCondLst>
                                  <p:childTnLst>
                                    <p:set>
                                      <p:cBhvr>
                                        <p:cTn id="72" dur="1" fill="hold">
                                          <p:stCondLst>
                                            <p:cond delay="999"/>
                                          </p:stCondLst>
                                        </p:cTn>
                                        <p:tgtEl>
                                          <p:spTgt spid="38931"/>
                                        </p:tgtEl>
                                        <p:attrNameLst>
                                          <p:attrName>style.visibility</p:attrName>
                                        </p:attrNameLst>
                                      </p:cBhvr>
                                      <p:to>
                                        <p:strVal val="visible"/>
                                      </p:to>
                                    </p:set>
                                  </p:childTnLst>
                                </p:cTn>
                              </p:par>
                              <p:par>
                                <p:cTn id="73" presetID="1" presetClass="exit" presetSubtype="0" fill="hold" nodeType="withEffect">
                                  <p:stCondLst>
                                    <p:cond delay="14000"/>
                                  </p:stCondLst>
                                  <p:childTnLst>
                                    <p:set>
                                      <p:cBhvr>
                                        <p:cTn id="74" dur="1" fill="hold">
                                          <p:stCondLst>
                                            <p:cond delay="999"/>
                                          </p:stCondLst>
                                        </p:cTn>
                                        <p:tgtEl>
                                          <p:spTgt spid="38931"/>
                                        </p:tgtEl>
                                        <p:attrNameLst>
                                          <p:attrName>style.visibility</p:attrName>
                                        </p:attrNameLst>
                                      </p:cBhvr>
                                      <p:to>
                                        <p:strVal val="hidden"/>
                                      </p:to>
                                    </p:set>
                                  </p:childTnLst>
                                </p:cTn>
                              </p:par>
                              <p:par>
                                <p:cTn id="75" presetID="1" presetClass="entr" presetSubtype="0" fill="hold" grpId="0" nodeType="withEffect">
                                  <p:stCondLst>
                                    <p:cond delay="12000"/>
                                  </p:stCondLst>
                                  <p:childTnLst>
                                    <p:set>
                                      <p:cBhvr>
                                        <p:cTn id="76" dur="1" fill="hold">
                                          <p:stCondLst>
                                            <p:cond delay="999"/>
                                          </p:stCondLst>
                                        </p:cTn>
                                        <p:tgtEl>
                                          <p:spTgt spid="38932"/>
                                        </p:tgtEl>
                                        <p:attrNameLst>
                                          <p:attrName>style.visibility</p:attrName>
                                        </p:attrNameLst>
                                      </p:cBhvr>
                                      <p:to>
                                        <p:strVal val="visible"/>
                                      </p:to>
                                    </p:set>
                                  </p:childTnLst>
                                </p:cTn>
                              </p:par>
                              <p:par>
                                <p:cTn id="77" presetID="1" presetClass="exit" presetSubtype="0" fill="hold" nodeType="withEffect">
                                  <p:stCondLst>
                                    <p:cond delay="13000"/>
                                  </p:stCondLst>
                                  <p:childTnLst>
                                    <p:set>
                                      <p:cBhvr>
                                        <p:cTn id="78" dur="1" fill="hold">
                                          <p:stCondLst>
                                            <p:cond delay="999"/>
                                          </p:stCondLst>
                                        </p:cTn>
                                        <p:tgtEl>
                                          <p:spTgt spid="38932"/>
                                        </p:tgtEl>
                                        <p:attrNameLst>
                                          <p:attrName>style.visibility</p:attrName>
                                        </p:attrNameLst>
                                      </p:cBhvr>
                                      <p:to>
                                        <p:strVal val="hidden"/>
                                      </p:to>
                                    </p:set>
                                  </p:childTnLst>
                                </p:cTn>
                              </p:par>
                              <p:par>
                                <p:cTn id="79" presetID="1" presetClass="entr" presetSubtype="0" fill="hold" grpId="0" nodeType="withEffect">
                                  <p:stCondLst>
                                    <p:cond delay="11000"/>
                                  </p:stCondLst>
                                  <p:childTnLst>
                                    <p:set>
                                      <p:cBhvr>
                                        <p:cTn id="80" dur="1" fill="hold">
                                          <p:stCondLst>
                                            <p:cond delay="999"/>
                                          </p:stCondLst>
                                        </p:cTn>
                                        <p:tgtEl>
                                          <p:spTgt spid="38933"/>
                                        </p:tgtEl>
                                        <p:attrNameLst>
                                          <p:attrName>style.visibility</p:attrName>
                                        </p:attrNameLst>
                                      </p:cBhvr>
                                      <p:to>
                                        <p:strVal val="visible"/>
                                      </p:to>
                                    </p:set>
                                  </p:childTnLst>
                                </p:cTn>
                              </p:par>
                              <p:par>
                                <p:cTn id="81" presetID="1" presetClass="exit" presetSubtype="0" fill="hold" nodeType="withEffect">
                                  <p:stCondLst>
                                    <p:cond delay="12000"/>
                                  </p:stCondLst>
                                  <p:childTnLst>
                                    <p:set>
                                      <p:cBhvr>
                                        <p:cTn id="82" dur="1" fill="hold">
                                          <p:stCondLst>
                                            <p:cond delay="999"/>
                                          </p:stCondLst>
                                        </p:cTn>
                                        <p:tgtEl>
                                          <p:spTgt spid="38933"/>
                                        </p:tgtEl>
                                        <p:attrNameLst>
                                          <p:attrName>style.visibility</p:attrName>
                                        </p:attrNameLst>
                                      </p:cBhvr>
                                      <p:to>
                                        <p:strVal val="hidden"/>
                                      </p:to>
                                    </p:set>
                                  </p:childTnLst>
                                </p:cTn>
                              </p:par>
                              <p:par>
                                <p:cTn id="83" presetID="1" presetClass="entr" presetSubtype="0" fill="hold" grpId="0" nodeType="withEffect">
                                  <p:stCondLst>
                                    <p:cond delay="10000"/>
                                  </p:stCondLst>
                                  <p:childTnLst>
                                    <p:set>
                                      <p:cBhvr>
                                        <p:cTn id="84" dur="1" fill="hold">
                                          <p:stCondLst>
                                            <p:cond delay="999"/>
                                          </p:stCondLst>
                                        </p:cTn>
                                        <p:tgtEl>
                                          <p:spTgt spid="38934"/>
                                        </p:tgtEl>
                                        <p:attrNameLst>
                                          <p:attrName>style.visibility</p:attrName>
                                        </p:attrNameLst>
                                      </p:cBhvr>
                                      <p:to>
                                        <p:strVal val="visible"/>
                                      </p:to>
                                    </p:set>
                                  </p:childTnLst>
                                </p:cTn>
                              </p:par>
                              <p:par>
                                <p:cTn id="85" presetID="1" presetClass="exit" presetSubtype="0" fill="hold" nodeType="withEffect">
                                  <p:stCondLst>
                                    <p:cond delay="11000"/>
                                  </p:stCondLst>
                                  <p:childTnLst>
                                    <p:set>
                                      <p:cBhvr>
                                        <p:cTn id="86" dur="1" fill="hold">
                                          <p:stCondLst>
                                            <p:cond delay="999"/>
                                          </p:stCondLst>
                                        </p:cTn>
                                        <p:tgtEl>
                                          <p:spTgt spid="38934"/>
                                        </p:tgtEl>
                                        <p:attrNameLst>
                                          <p:attrName>style.visibility</p:attrName>
                                        </p:attrNameLst>
                                      </p:cBhvr>
                                      <p:to>
                                        <p:strVal val="hidden"/>
                                      </p:to>
                                    </p:set>
                                  </p:childTnLst>
                                </p:cTn>
                              </p:par>
                              <p:par>
                                <p:cTn id="87" presetID="1" presetClass="entr" presetSubtype="0" fill="hold" grpId="0" nodeType="withEffect">
                                  <p:stCondLst>
                                    <p:cond delay="9000"/>
                                  </p:stCondLst>
                                  <p:childTnLst>
                                    <p:set>
                                      <p:cBhvr>
                                        <p:cTn id="88" dur="1" fill="hold">
                                          <p:stCondLst>
                                            <p:cond delay="999"/>
                                          </p:stCondLst>
                                        </p:cTn>
                                        <p:tgtEl>
                                          <p:spTgt spid="38935"/>
                                        </p:tgtEl>
                                        <p:attrNameLst>
                                          <p:attrName>style.visibility</p:attrName>
                                        </p:attrNameLst>
                                      </p:cBhvr>
                                      <p:to>
                                        <p:strVal val="visible"/>
                                      </p:to>
                                    </p:set>
                                  </p:childTnLst>
                                </p:cTn>
                              </p:par>
                              <p:par>
                                <p:cTn id="89" presetID="1" presetClass="exit" presetSubtype="0" fill="hold" nodeType="withEffect">
                                  <p:stCondLst>
                                    <p:cond delay="10000"/>
                                  </p:stCondLst>
                                  <p:childTnLst>
                                    <p:set>
                                      <p:cBhvr>
                                        <p:cTn id="90" dur="1" fill="hold">
                                          <p:stCondLst>
                                            <p:cond delay="999"/>
                                          </p:stCondLst>
                                        </p:cTn>
                                        <p:tgtEl>
                                          <p:spTgt spid="38935"/>
                                        </p:tgtEl>
                                        <p:attrNameLst>
                                          <p:attrName>style.visibility</p:attrName>
                                        </p:attrNameLst>
                                      </p:cBhvr>
                                      <p:to>
                                        <p:strVal val="hidden"/>
                                      </p:to>
                                    </p:set>
                                  </p:childTnLst>
                                </p:cTn>
                              </p:par>
                              <p:par>
                                <p:cTn id="91" presetID="1" presetClass="entr" presetSubtype="0" fill="hold" grpId="0" nodeType="withEffect">
                                  <p:stCondLst>
                                    <p:cond delay="8000"/>
                                  </p:stCondLst>
                                  <p:childTnLst>
                                    <p:set>
                                      <p:cBhvr>
                                        <p:cTn id="92" dur="1" fill="hold">
                                          <p:stCondLst>
                                            <p:cond delay="999"/>
                                          </p:stCondLst>
                                        </p:cTn>
                                        <p:tgtEl>
                                          <p:spTgt spid="38936"/>
                                        </p:tgtEl>
                                        <p:attrNameLst>
                                          <p:attrName>style.visibility</p:attrName>
                                        </p:attrNameLst>
                                      </p:cBhvr>
                                      <p:to>
                                        <p:strVal val="visible"/>
                                      </p:to>
                                    </p:set>
                                  </p:childTnLst>
                                </p:cTn>
                              </p:par>
                              <p:par>
                                <p:cTn id="93" presetID="1" presetClass="exit" presetSubtype="0" fill="hold" nodeType="withEffect">
                                  <p:stCondLst>
                                    <p:cond delay="9000"/>
                                  </p:stCondLst>
                                  <p:childTnLst>
                                    <p:set>
                                      <p:cBhvr>
                                        <p:cTn id="94" dur="1" fill="hold">
                                          <p:stCondLst>
                                            <p:cond delay="999"/>
                                          </p:stCondLst>
                                        </p:cTn>
                                        <p:tgtEl>
                                          <p:spTgt spid="38936"/>
                                        </p:tgtEl>
                                        <p:attrNameLst>
                                          <p:attrName>style.visibility</p:attrName>
                                        </p:attrNameLst>
                                      </p:cBhvr>
                                      <p:to>
                                        <p:strVal val="hidden"/>
                                      </p:to>
                                    </p:set>
                                  </p:childTnLst>
                                </p:cTn>
                              </p:par>
                              <p:par>
                                <p:cTn id="95" presetID="1" presetClass="entr" presetSubtype="0" fill="hold" grpId="0" nodeType="withEffect">
                                  <p:stCondLst>
                                    <p:cond delay="7000"/>
                                  </p:stCondLst>
                                  <p:childTnLst>
                                    <p:set>
                                      <p:cBhvr>
                                        <p:cTn id="96" dur="1" fill="hold">
                                          <p:stCondLst>
                                            <p:cond delay="999"/>
                                          </p:stCondLst>
                                        </p:cTn>
                                        <p:tgtEl>
                                          <p:spTgt spid="38937"/>
                                        </p:tgtEl>
                                        <p:attrNameLst>
                                          <p:attrName>style.visibility</p:attrName>
                                        </p:attrNameLst>
                                      </p:cBhvr>
                                      <p:to>
                                        <p:strVal val="visible"/>
                                      </p:to>
                                    </p:set>
                                  </p:childTnLst>
                                </p:cTn>
                              </p:par>
                              <p:par>
                                <p:cTn id="97" presetID="1" presetClass="exit" presetSubtype="0" fill="hold" nodeType="withEffect">
                                  <p:stCondLst>
                                    <p:cond delay="8000"/>
                                  </p:stCondLst>
                                  <p:childTnLst>
                                    <p:set>
                                      <p:cBhvr>
                                        <p:cTn id="98" dur="1" fill="hold">
                                          <p:stCondLst>
                                            <p:cond delay="999"/>
                                          </p:stCondLst>
                                        </p:cTn>
                                        <p:tgtEl>
                                          <p:spTgt spid="38937"/>
                                        </p:tgtEl>
                                        <p:attrNameLst>
                                          <p:attrName>style.visibility</p:attrName>
                                        </p:attrNameLst>
                                      </p:cBhvr>
                                      <p:to>
                                        <p:strVal val="hidden"/>
                                      </p:to>
                                    </p:set>
                                  </p:childTnLst>
                                </p:cTn>
                              </p:par>
                              <p:par>
                                <p:cTn id="99" presetID="1" presetClass="entr" presetSubtype="0" fill="hold" grpId="0" nodeType="withEffect">
                                  <p:stCondLst>
                                    <p:cond delay="6000"/>
                                  </p:stCondLst>
                                  <p:childTnLst>
                                    <p:set>
                                      <p:cBhvr>
                                        <p:cTn id="100" dur="1" fill="hold">
                                          <p:stCondLst>
                                            <p:cond delay="999"/>
                                          </p:stCondLst>
                                        </p:cTn>
                                        <p:tgtEl>
                                          <p:spTgt spid="38938"/>
                                        </p:tgtEl>
                                        <p:attrNameLst>
                                          <p:attrName>style.visibility</p:attrName>
                                        </p:attrNameLst>
                                      </p:cBhvr>
                                      <p:to>
                                        <p:strVal val="visible"/>
                                      </p:to>
                                    </p:set>
                                  </p:childTnLst>
                                </p:cTn>
                              </p:par>
                              <p:par>
                                <p:cTn id="101" presetID="1" presetClass="exit" presetSubtype="0" fill="hold" nodeType="withEffect">
                                  <p:stCondLst>
                                    <p:cond delay="7000"/>
                                  </p:stCondLst>
                                  <p:childTnLst>
                                    <p:set>
                                      <p:cBhvr>
                                        <p:cTn id="102" dur="1" fill="hold">
                                          <p:stCondLst>
                                            <p:cond delay="999"/>
                                          </p:stCondLst>
                                        </p:cTn>
                                        <p:tgtEl>
                                          <p:spTgt spid="38938"/>
                                        </p:tgtEl>
                                        <p:attrNameLst>
                                          <p:attrName>style.visibility</p:attrName>
                                        </p:attrNameLst>
                                      </p:cBhvr>
                                      <p:to>
                                        <p:strVal val="hidden"/>
                                      </p:to>
                                    </p:set>
                                  </p:childTnLst>
                                </p:cTn>
                              </p:par>
                              <p:par>
                                <p:cTn id="103" presetID="1" presetClass="entr" presetSubtype="0" fill="hold" grpId="0" nodeType="withEffect">
                                  <p:stCondLst>
                                    <p:cond delay="5000"/>
                                  </p:stCondLst>
                                  <p:childTnLst>
                                    <p:set>
                                      <p:cBhvr>
                                        <p:cTn id="104" dur="1" fill="hold">
                                          <p:stCondLst>
                                            <p:cond delay="999"/>
                                          </p:stCondLst>
                                        </p:cTn>
                                        <p:tgtEl>
                                          <p:spTgt spid="38939"/>
                                        </p:tgtEl>
                                        <p:attrNameLst>
                                          <p:attrName>style.visibility</p:attrName>
                                        </p:attrNameLst>
                                      </p:cBhvr>
                                      <p:to>
                                        <p:strVal val="visible"/>
                                      </p:to>
                                    </p:set>
                                  </p:childTnLst>
                                </p:cTn>
                              </p:par>
                              <p:par>
                                <p:cTn id="105" presetID="1" presetClass="exit" presetSubtype="0" fill="hold" nodeType="withEffect">
                                  <p:stCondLst>
                                    <p:cond delay="6000"/>
                                  </p:stCondLst>
                                  <p:childTnLst>
                                    <p:set>
                                      <p:cBhvr>
                                        <p:cTn id="106" dur="1" fill="hold">
                                          <p:stCondLst>
                                            <p:cond delay="999"/>
                                          </p:stCondLst>
                                        </p:cTn>
                                        <p:tgtEl>
                                          <p:spTgt spid="38939"/>
                                        </p:tgtEl>
                                        <p:attrNameLst>
                                          <p:attrName>style.visibility</p:attrName>
                                        </p:attrNameLst>
                                      </p:cBhvr>
                                      <p:to>
                                        <p:strVal val="hidden"/>
                                      </p:to>
                                    </p:set>
                                  </p:childTnLst>
                                </p:cTn>
                              </p:par>
                              <p:par>
                                <p:cTn id="107" presetID="1" presetClass="entr" presetSubtype="0" fill="hold" grpId="0" nodeType="withEffect">
                                  <p:stCondLst>
                                    <p:cond delay="4000"/>
                                  </p:stCondLst>
                                  <p:childTnLst>
                                    <p:set>
                                      <p:cBhvr>
                                        <p:cTn id="108" dur="1" fill="hold">
                                          <p:stCondLst>
                                            <p:cond delay="999"/>
                                          </p:stCondLst>
                                        </p:cTn>
                                        <p:tgtEl>
                                          <p:spTgt spid="38940"/>
                                        </p:tgtEl>
                                        <p:attrNameLst>
                                          <p:attrName>style.visibility</p:attrName>
                                        </p:attrNameLst>
                                      </p:cBhvr>
                                      <p:to>
                                        <p:strVal val="visible"/>
                                      </p:to>
                                    </p:set>
                                  </p:childTnLst>
                                </p:cTn>
                              </p:par>
                              <p:par>
                                <p:cTn id="109" presetID="1" presetClass="exit" presetSubtype="0" fill="hold" nodeType="withEffect">
                                  <p:stCondLst>
                                    <p:cond delay="5000"/>
                                  </p:stCondLst>
                                  <p:childTnLst>
                                    <p:set>
                                      <p:cBhvr>
                                        <p:cTn id="110" dur="1" fill="hold">
                                          <p:stCondLst>
                                            <p:cond delay="999"/>
                                          </p:stCondLst>
                                        </p:cTn>
                                        <p:tgtEl>
                                          <p:spTgt spid="38940"/>
                                        </p:tgtEl>
                                        <p:attrNameLst>
                                          <p:attrName>style.visibility</p:attrName>
                                        </p:attrNameLst>
                                      </p:cBhvr>
                                      <p:to>
                                        <p:strVal val="hidden"/>
                                      </p:to>
                                    </p:set>
                                  </p:childTnLst>
                                </p:cTn>
                              </p:par>
                              <p:par>
                                <p:cTn id="111" presetID="1" presetClass="entr" presetSubtype="0" fill="hold" grpId="0" nodeType="withEffect">
                                  <p:stCondLst>
                                    <p:cond delay="3000"/>
                                  </p:stCondLst>
                                  <p:childTnLst>
                                    <p:set>
                                      <p:cBhvr>
                                        <p:cTn id="112" dur="1" fill="hold">
                                          <p:stCondLst>
                                            <p:cond delay="999"/>
                                          </p:stCondLst>
                                        </p:cTn>
                                        <p:tgtEl>
                                          <p:spTgt spid="38941"/>
                                        </p:tgtEl>
                                        <p:attrNameLst>
                                          <p:attrName>style.visibility</p:attrName>
                                        </p:attrNameLst>
                                      </p:cBhvr>
                                      <p:to>
                                        <p:strVal val="visible"/>
                                      </p:to>
                                    </p:set>
                                  </p:childTnLst>
                                </p:cTn>
                              </p:par>
                              <p:par>
                                <p:cTn id="113" presetID="1" presetClass="exit" presetSubtype="0" fill="hold" nodeType="withEffect">
                                  <p:stCondLst>
                                    <p:cond delay="4000"/>
                                  </p:stCondLst>
                                  <p:childTnLst>
                                    <p:set>
                                      <p:cBhvr>
                                        <p:cTn id="114" dur="1" fill="hold">
                                          <p:stCondLst>
                                            <p:cond delay="999"/>
                                          </p:stCondLst>
                                        </p:cTn>
                                        <p:tgtEl>
                                          <p:spTgt spid="38941"/>
                                        </p:tgtEl>
                                        <p:attrNameLst>
                                          <p:attrName>style.visibility</p:attrName>
                                        </p:attrNameLst>
                                      </p:cBhvr>
                                      <p:to>
                                        <p:strVal val="hidden"/>
                                      </p:to>
                                    </p:set>
                                  </p:childTnLst>
                                </p:cTn>
                              </p:par>
                              <p:par>
                                <p:cTn id="115" presetID="1" presetClass="entr" presetSubtype="0" fill="hold" grpId="0" nodeType="withEffect">
                                  <p:stCondLst>
                                    <p:cond delay="2000"/>
                                  </p:stCondLst>
                                  <p:childTnLst>
                                    <p:set>
                                      <p:cBhvr>
                                        <p:cTn id="116" dur="1" fill="hold">
                                          <p:stCondLst>
                                            <p:cond delay="999"/>
                                          </p:stCondLst>
                                        </p:cTn>
                                        <p:tgtEl>
                                          <p:spTgt spid="38942"/>
                                        </p:tgtEl>
                                        <p:attrNameLst>
                                          <p:attrName>style.visibility</p:attrName>
                                        </p:attrNameLst>
                                      </p:cBhvr>
                                      <p:to>
                                        <p:strVal val="visible"/>
                                      </p:to>
                                    </p:set>
                                  </p:childTnLst>
                                </p:cTn>
                              </p:par>
                              <p:par>
                                <p:cTn id="117" presetID="1" presetClass="exit" presetSubtype="0" fill="hold" nodeType="withEffect">
                                  <p:stCondLst>
                                    <p:cond delay="3000"/>
                                  </p:stCondLst>
                                  <p:childTnLst>
                                    <p:set>
                                      <p:cBhvr>
                                        <p:cTn id="118" dur="1" fill="hold">
                                          <p:stCondLst>
                                            <p:cond delay="999"/>
                                          </p:stCondLst>
                                        </p:cTn>
                                        <p:tgtEl>
                                          <p:spTgt spid="38942"/>
                                        </p:tgtEl>
                                        <p:attrNameLst>
                                          <p:attrName>style.visibility</p:attrName>
                                        </p:attrNameLst>
                                      </p:cBhvr>
                                      <p:to>
                                        <p:strVal val="hidden"/>
                                      </p:to>
                                    </p:set>
                                  </p:childTnLst>
                                </p:cTn>
                              </p:par>
                              <p:par>
                                <p:cTn id="119" presetID="1" presetClass="entr" presetSubtype="0" fill="hold" grpId="0" nodeType="withEffect">
                                  <p:stCondLst>
                                    <p:cond delay="1000"/>
                                  </p:stCondLst>
                                  <p:childTnLst>
                                    <p:set>
                                      <p:cBhvr>
                                        <p:cTn id="120" dur="1" fill="hold">
                                          <p:stCondLst>
                                            <p:cond delay="999"/>
                                          </p:stCondLst>
                                        </p:cTn>
                                        <p:tgtEl>
                                          <p:spTgt spid="38943"/>
                                        </p:tgtEl>
                                        <p:attrNameLst>
                                          <p:attrName>style.visibility</p:attrName>
                                        </p:attrNameLst>
                                      </p:cBhvr>
                                      <p:to>
                                        <p:strVal val="visible"/>
                                      </p:to>
                                    </p:set>
                                  </p:childTnLst>
                                </p:cTn>
                              </p:par>
                              <p:par>
                                <p:cTn id="121" presetID="1" presetClass="exit" presetSubtype="0" fill="hold" nodeType="withEffect">
                                  <p:stCondLst>
                                    <p:cond delay="2000"/>
                                  </p:stCondLst>
                                  <p:childTnLst>
                                    <p:set>
                                      <p:cBhvr>
                                        <p:cTn id="122" dur="1" fill="hold">
                                          <p:stCondLst>
                                            <p:cond delay="999"/>
                                          </p:stCondLst>
                                        </p:cTn>
                                        <p:tgtEl>
                                          <p:spTgt spid="38943"/>
                                        </p:tgtEl>
                                        <p:attrNameLst>
                                          <p:attrName>style.visibility</p:attrName>
                                        </p:attrNameLst>
                                      </p:cBhvr>
                                      <p:to>
                                        <p:strVal val="hidden"/>
                                      </p:to>
                                    </p:set>
                                  </p:childTnLst>
                                </p:cTn>
                              </p:par>
                              <p:par>
                                <p:cTn id="123" presetID="1" presetClass="entr" presetSubtype="0" fill="hold" grpId="0" nodeType="withEffect">
                                  <p:stCondLst>
                                    <p:cond delay="0"/>
                                  </p:stCondLst>
                                  <p:childTnLst>
                                    <p:set>
                                      <p:cBhvr>
                                        <p:cTn id="124" dur="1" fill="hold">
                                          <p:stCondLst>
                                            <p:cond delay="999"/>
                                          </p:stCondLst>
                                        </p:cTn>
                                        <p:tgtEl>
                                          <p:spTgt spid="38944"/>
                                        </p:tgtEl>
                                        <p:attrNameLst>
                                          <p:attrName>style.visibility</p:attrName>
                                        </p:attrNameLst>
                                      </p:cBhvr>
                                      <p:to>
                                        <p:strVal val="visible"/>
                                      </p:to>
                                    </p:set>
                                  </p:childTnLst>
                                </p:cTn>
                              </p:par>
                              <p:par>
                                <p:cTn id="125" presetID="1" presetClass="exit" presetSubtype="0" fill="hold" nodeType="withEffect">
                                  <p:stCondLst>
                                    <p:cond delay="1000"/>
                                  </p:stCondLst>
                                  <p:childTnLst>
                                    <p:set>
                                      <p:cBhvr>
                                        <p:cTn id="126" dur="1" fill="hold">
                                          <p:stCondLst>
                                            <p:cond delay="999"/>
                                          </p:stCondLst>
                                        </p:cTn>
                                        <p:tgtEl>
                                          <p:spTgt spid="389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p:bldP spid="38916" grpId="0"/>
      <p:bldP spid="38917" grpId="0"/>
      <p:bldP spid="38918" grpId="0"/>
      <p:bldP spid="38919" grpId="0"/>
      <p:bldP spid="38920" grpId="0"/>
      <p:bldP spid="38921" grpId="0"/>
      <p:bldP spid="38922" grpId="0"/>
      <p:bldP spid="38923" grpId="0"/>
      <p:bldP spid="38924" grpId="0"/>
      <p:bldP spid="38925" grpId="0"/>
      <p:bldP spid="38926" grpId="0"/>
      <p:bldP spid="38927" grpId="0"/>
      <p:bldP spid="38928" grpId="0"/>
      <p:bldP spid="38929" grpId="0"/>
      <p:bldP spid="38930" grpId="0"/>
      <p:bldP spid="38931" grpId="0"/>
      <p:bldP spid="38932" grpId="0"/>
      <p:bldP spid="38933" grpId="0"/>
      <p:bldP spid="38934" grpId="0"/>
      <p:bldP spid="38935" grpId="0"/>
      <p:bldP spid="38936" grpId="0"/>
      <p:bldP spid="38937" grpId="0"/>
      <p:bldP spid="38938" grpId="0"/>
      <p:bldP spid="38939" grpId="0"/>
      <p:bldP spid="38940" grpId="0"/>
      <p:bldP spid="38941" grpId="0"/>
      <p:bldP spid="38942" grpId="0"/>
      <p:bldP spid="38943" grpId="0"/>
      <p:bldP spid="38944" grpId="0"/>
      <p:bldP spid="38945" grpId="0"/>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4D0DF"/>
        </a:solidFill>
      </p:bgPr>
    </p:bg>
    <p:spTree>
      <p:nvGrpSpPr>
        <p:cNvPr id="1" name=""/>
        <p:cNvGrpSpPr/>
        <p:nvPr/>
      </p:nvGrpSpPr>
      <p:grpSpPr/>
      <p:sp>
        <p:nvSpPr>
          <p:cNvPr id="39938" name="כותרת 1"/>
          <p:cNvSpPr>
            <a:spLocks noGrp="1"/>
          </p:cNvSpPr>
          <p:nvPr>
            <p:ph type="ctrTitle"/>
          </p:nvPr>
        </p:nvSpPr>
        <p:spPr>
          <a:xfrm>
            <a:off x="3758634" y="515988"/>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Calibri" panose="020f0502020204030204" pitchFamily="34" charset="0"/>
                <a:ea typeface="Arial"/>
                <a:cs typeface="Calibri" panose="020f0502020204030204" pitchFamily="34" charset="0"/>
                <a:sym typeface="Wingdings" charset="2"/>
              </a:rPr>
              <a:t>והתשובה היא...</a:t>
            </a:r>
          </a:p>
        </p:txBody>
      </p:sp>
      <p:sp>
        <p:nvSpPr>
          <p:cNvPr id="39939" name="מלבן 8"/>
          <p:cNvSpPr/>
          <p:nvPr/>
        </p:nvSpPr>
        <p:spPr>
          <a:xfrm>
            <a:off x="3988474" y="2060848"/>
            <a:ext cx="8024019" cy="3786188"/>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72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"ונהפוך הוא, אשר ישלטו היהודים המה בשונאיהם"</a:t>
            </a:r>
          </a:p>
        </p:txBody>
      </p:sp>
      <p:pic>
        <p:nvPicPr>
          <p:cNvPr id="39940"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31750" y="404813"/>
            <a:ext cx="3965575" cy="5545137"/>
          </a:xfrm>
          <a:prstGeom prst="rect">
            <a:avLst/>
          </a:prstGeom>
          <a:noFill/>
          <a:ln cap="flat">
            <a:noFill/>
            <a:prstDash val="solid"/>
            <a:round/>
            <a:headEnd type="none" w="med" len="med"/>
            <a:tailEnd type="none" w="med" len="med"/>
          </a:ln>
        </p:spPr>
      </p:pic>
      <p:sp>
        <p:nvSpPr>
          <p:cNvPr id="39941" name="מלבן 6"/>
          <p:cNvSpPr/>
          <p:nvPr/>
        </p:nvSpPr>
        <p:spPr>
          <a:xfrm>
            <a:off x="509588" y="1027113"/>
            <a:ext cx="2879725" cy="4346575"/>
          </a:xfrm>
          <a:prstGeom prst="rect">
            <a:avLst/>
          </a:prstGeom>
          <a:noFill/>
          <a:ln cap="flat">
            <a:noFill/>
            <a:prstDash val="solid"/>
            <a:round/>
            <a:headEnd type="none" w="med" len="med"/>
            <a:tailEnd type="none" w="med" len="med"/>
          </a:ln>
        </p:spPr>
        <p:txBody>
          <a:bodyPr wrap="square"/>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lnSpc>
                <a:spcPct val="150000"/>
              </a:lnSpc>
            </a:pPr>
            <a:r>
              <a:rPr lang="he-IL" altLang="en-US" sz="2000" b="1">
                <a:solidFill>
                  <a:srgbClr val="0A02A6"/>
                </a:solidFill>
                <a:latin typeface="FrankRuehl" panose="020e0503060101010101" pitchFamily="34" charset="-79"/>
                <a:cs typeface="FrankRuehl" panose="020e0503060101010101" pitchFamily="34" charset="-79"/>
              </a:rPr>
              <a:t>בתקופת אסתר ומרדכי הכל היה נראה אבוד. הייתה גזירה של המלך להשמיד את כל היהודים ולא היה נראה שיש כל תקווה. מרדכי ואסתר שמרו בכוח על התקווה על אף המציאות הקשה ועשו כל שיכלו. בסוף, בעקבות נחישותם, ניצחה התקווה, נעשה נס והיגון נהפך לשמחה גדולה. </a:t>
            </a:r>
            <a:endParaRPr lang="he-IL" altLang="en-US" sz="2000" b="1">
              <a:solidFill>
                <a:srgbClr val="0A02A6"/>
              </a:solidFill>
              <a:latin typeface="FrankRuehl" panose="020e0503060101010101" pitchFamily="34" charset="-79"/>
              <a:cs typeface="FrankRuehl" panose="020e0503060101010101" pitchFamily="34" charset="-79"/>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p:cTn id="7" dur="1000" fill="hold"/>
                                        <p:tgtEl>
                                          <p:spTgt spid="39939"/>
                                        </p:tgtEl>
                                        <p:attrNameLst>
                                          <p:attrName>ppt_w</p:attrName>
                                        </p:attrNameLst>
                                      </p:cBhvr>
                                      <p:tavLst>
                                        <p:tav tm="0">
                                          <p:val>
                                            <p:fltVal val="0"/>
                                          </p:val>
                                        </p:tav>
                                        <p:tav tm="100000">
                                          <p:val>
                                            <p:strVal val="#ppt_w"/>
                                          </p:val>
                                        </p:tav>
                                      </p:tavLst>
                                    </p:anim>
                                    <p:anim calcmode="lin" valueType="num">
                                      <p:cBhvr>
                                        <p:cTn id="8" dur="1000" fill="hold"/>
                                        <p:tgtEl>
                                          <p:spTgt spid="39939"/>
                                        </p:tgtEl>
                                        <p:attrNameLst>
                                          <p:attrName>ppt_h</p:attrName>
                                        </p:attrNameLst>
                                      </p:cBhvr>
                                      <p:tavLst>
                                        <p:tav tm="0">
                                          <p:val>
                                            <p:fltVal val="0"/>
                                          </p:val>
                                        </p:tav>
                                        <p:tav tm="100000">
                                          <p:val>
                                            <p:strVal val="#ppt_h"/>
                                          </p:val>
                                        </p:tav>
                                      </p:tavLst>
                                    </p:anim>
                                    <p:anim calcmode="lin" valueType="num">
                                      <p:cBhvr>
                                        <p:cTn id="9" dur="1000" fill="hold"/>
                                        <p:tgtEl>
                                          <p:spTgt spid="39939"/>
                                        </p:tgtEl>
                                        <p:attrNameLst>
                                          <p:attrName>style.rotation</p:attrName>
                                        </p:attrNameLst>
                                      </p:cBhvr>
                                      <p:tavLst>
                                        <p:tav tm="0">
                                          <p:val>
                                            <p:fltVal val="90"/>
                                          </p:val>
                                        </p:tav>
                                        <p:tav tm="100000">
                                          <p:val>
                                            <p:fltVal val="0"/>
                                          </p:val>
                                        </p:tav>
                                      </p:tavLst>
                                    </p:anim>
                                    <p:animEffect transition="in" filter="fade">
                                      <p:cBhvr>
                                        <p:cTn id="10" dur="1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4D0DF"/>
        </a:solidFill>
      </p:bgPr>
    </p:bg>
    <p:spTree>
      <p:nvGrpSpPr>
        <p:cNvPr id="1" name=""/>
        <p:cNvGrpSpPr/>
        <p:nvPr/>
      </p:nvGrpSpPr>
      <p:grpSpPr/>
      <p:sp>
        <p:nvSpPr>
          <p:cNvPr id="40962" name="כותרת 1"/>
          <p:cNvSpPr>
            <a:spLocks noGrp="1"/>
          </p:cNvSpPr>
          <p:nvPr>
            <p:ph type="ctrTitle"/>
          </p:nvPr>
        </p:nvSpPr>
        <p:spPr>
          <a:xfrm>
            <a:off x="2043905" y="260648"/>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92D05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חידה שנייה</a:t>
            </a:r>
          </a:p>
        </p:txBody>
      </p:sp>
      <p:sp>
        <p:nvSpPr>
          <p:cNvPr id="40963" name="אליפסה 44"/>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64" name="אליפסה 45"/>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65" name="אליפסה 46"/>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66" name="אליפסה 47"/>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67" name="אליפסה 48"/>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68" name="אליפסה 49"/>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69" name="אליפסה 50"/>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70" name="אליפסה 51"/>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71" name="אליפסה 52"/>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72" name="אליפסה 53"/>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73" name="אליפסה 54"/>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74" name="אליפסה 55"/>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75" name="אליפסה 56"/>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76" name="אליפסה 57"/>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77" name="אליפסה 58"/>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78" name="אליפסה 59"/>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79" name="אליפסה 60"/>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80" name="אליפסה 61"/>
          <p:cNvSpPr/>
          <p:nvPr/>
        </p:nvSpPr>
        <p:spPr>
          <a:xfrm>
            <a:off x="9629775"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81" name="אליפסה 62"/>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82" name="אליפסה 63"/>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83" name="אליפסה 64"/>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84" name="אליפסה 65"/>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85" name="אליפסה 66"/>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86" name="אליפסה 67"/>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87" name="אליפסה 68"/>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88" name="אליפסה 69"/>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89" name="אליפסה 70"/>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90" name="אליפסה 71"/>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91" name="אליפסה 72"/>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0992" name="אליפסה 73"/>
          <p:cNvSpPr/>
          <p:nvPr/>
        </p:nvSpPr>
        <p:spPr>
          <a:xfrm>
            <a:off x="9639300" y="627062"/>
            <a:ext cx="1944688" cy="1862138"/>
          </a:xfrm>
          <a:prstGeom prst="ellipse">
            <a:avLst/>
          </a:prstGeom>
          <a:solidFill>
            <a:srgbClr val="F89EED"/>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30</a:t>
            </a:r>
            <a:endParaRPr kumimoji="0" lang="he-IL" altLang="en-US" sz="8000" b="0" i="0" u="none" strike="noStrike" kern="1200" cap="none" spc="0" normalizeH="0" baseline="0" noProof="0">
              <a:solidFill>
                <a:schemeClr val="accent2"/>
              </a:solidFill>
              <a:uLnTx/>
              <a:uFillTx/>
              <a:latin typeface="Times New Roman" pitchFamily="18" charset="0"/>
            </a:endParaRPr>
          </a:p>
        </p:txBody>
      </p:sp>
      <p:pic>
        <p:nvPicPr>
          <p:cNvPr id="40993" name="תמונה 1"/>
          <p:cNvPicPr>
            <a:picLocks noChangeAspect="1"/>
          </p:cNvPicPr>
          <p:nvPr/>
        </p:nvPicPr>
        <p:blipFill>
          <a:blip r:embed="rId2">
            <a:clrChange>
              <a:clrFrom>
                <a:srgbClr val="FFFFFF"/>
              </a:clrFrom>
              <a:clrTo>
                <a:srgbClr val="FFFFFF">
                  <a:alpha val="0"/>
                </a:srgbClr>
              </a:clrTo>
            </a:clrChange>
          </a:blip>
          <a:stretch>
            <a:fillRect/>
          </a:stretch>
        </p:blipFill>
        <p:spPr>
          <a:xfrm>
            <a:off x="6184900" y="1844675"/>
            <a:ext cx="2092325" cy="3511550"/>
          </a:xfrm>
          <a:prstGeom prst="rect">
            <a:avLst/>
          </a:prstGeom>
          <a:noFill/>
          <a:ln cap="flat">
            <a:noFill/>
            <a:prstDash val="solid"/>
            <a:round/>
            <a:headEnd type="none" w="med" len="med"/>
            <a:tailEnd type="none" w="med" len="med"/>
          </a:ln>
        </p:spPr>
      </p:pic>
      <p:pic>
        <p:nvPicPr>
          <p:cNvPr id="40994" name="תמונה 2"/>
          <p:cNvPicPr>
            <a:picLocks noChangeAspect="1"/>
          </p:cNvPicPr>
          <p:nvPr/>
        </p:nvPicPr>
        <p:blipFill>
          <a:blip r:embed="rId3">
            <a:clrChange>
              <a:clrFrom>
                <a:srgbClr val="FFFFFF"/>
              </a:clrFrom>
              <a:clrTo>
                <a:srgbClr val="FFFFFF">
                  <a:alpha val="0"/>
                </a:srgbClr>
              </a:clrTo>
            </a:clrChange>
          </a:blip>
          <a:stretch>
            <a:fillRect/>
          </a:stretch>
        </p:blipFill>
        <p:spPr>
          <a:xfrm>
            <a:off x="3729038" y="2962275"/>
            <a:ext cx="2686050" cy="2495550"/>
          </a:xfrm>
          <a:prstGeom prst="rect">
            <a:avLst/>
          </a:prstGeom>
          <a:noFill/>
          <a:ln cap="flat">
            <a:noFill/>
            <a:prstDash val="solid"/>
            <a:round/>
            <a:headEnd type="none" w="med" len="med"/>
            <a:tailEnd type="none" w="med" len="med"/>
          </a:ln>
        </p:spPr>
      </p:pic>
      <p:pic>
        <p:nvPicPr>
          <p:cNvPr id="40995" name="תמונה 3"/>
          <p:cNvPicPr>
            <a:picLocks noChangeAspect="1"/>
          </p:cNvPicPr>
          <p:nvPr/>
        </p:nvPicPr>
        <p:blipFill>
          <a:blip r:embed="rId4">
            <a:clrChange>
              <a:clrFrom>
                <a:srgbClr val="CCCCCC"/>
              </a:clrFrom>
              <a:clrTo>
                <a:srgbClr val="CCCCCC">
                  <a:alpha val="0"/>
                </a:srgbClr>
              </a:clrTo>
            </a:clrChange>
          </a:blip>
          <a:stretch>
            <a:fillRect/>
          </a:stretch>
        </p:blipFill>
        <p:spPr>
          <a:xfrm>
            <a:off x="407988" y="2489200"/>
            <a:ext cx="2759075" cy="2743200"/>
          </a:xfrm>
          <a:prstGeom prst="rect">
            <a:avLst/>
          </a:prstGeom>
          <a:solidFill>
            <a:srgbClr val="F0CFDD"/>
          </a:solidFill>
          <a:ln cap="flat">
            <a:noFill/>
            <a:prstDash val="solid"/>
            <a:round/>
            <a:headEnd type="none" w="med" len="med"/>
            <a:tailEnd type="none" w="med" len="med"/>
          </a:ln>
        </p:spPr>
      </p:pic>
      <p:pic>
        <p:nvPicPr>
          <p:cNvPr id="40996" name="תמונה 4"/>
          <p:cNvPicPr>
            <a:picLocks noChangeAspect="1"/>
          </p:cNvPicPr>
          <p:nvPr/>
        </p:nvPicPr>
        <p:blipFill>
          <a:blip r:embed="rId5"/>
          <a:stretch>
            <a:fillRect/>
          </a:stretch>
        </p:blipFill>
        <p:spPr>
          <a:xfrm>
            <a:off x="8482013" y="3232150"/>
            <a:ext cx="2813050" cy="1957388"/>
          </a:xfrm>
          <a:prstGeom prst="rect">
            <a:avLst/>
          </a:prstGeom>
          <a:noFill/>
          <a:ln cap="flat">
            <a:noFill/>
            <a:prstDash val="solid"/>
            <a:round/>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29000"/>
                                  </p:stCondLst>
                                  <p:childTnLst>
                                    <p:set>
                                      <p:cBhvr>
                                        <p:cTn id="6" dur="1" fill="hold">
                                          <p:stCondLst>
                                            <p:cond delay="999"/>
                                          </p:stCondLst>
                                        </p:cTn>
                                        <p:tgtEl>
                                          <p:spTgt spid="40963"/>
                                        </p:tgtEl>
                                        <p:attrNameLst>
                                          <p:attrName>style.visibility</p:attrName>
                                        </p:attrNameLst>
                                      </p:cBhvr>
                                      <p:to>
                                        <p:strVal val="visible"/>
                                      </p:to>
                                    </p:set>
                                  </p:childTnLst>
                                </p:cTn>
                              </p:par>
                              <p:par>
                                <p:cTn id="7" presetID="1" presetClass="exit" presetSubtype="0" fill="hold" nodeType="withEffect">
                                  <p:stCondLst>
                                    <p:cond delay="30000"/>
                                  </p:stCondLst>
                                  <p:childTnLst>
                                    <p:set>
                                      <p:cBhvr>
                                        <p:cTn id="8" dur="1" fill="hold">
                                          <p:stCondLst>
                                            <p:cond delay="999"/>
                                          </p:stCondLst>
                                        </p:cTn>
                                        <p:tgtEl>
                                          <p:spTgt spid="40963"/>
                                        </p:tgtEl>
                                        <p:attrNameLst>
                                          <p:attrName>style.visibility</p:attrName>
                                        </p:attrNameLst>
                                      </p:cBhvr>
                                      <p:to>
                                        <p:strVal val="hidden"/>
                                      </p:to>
                                    </p:set>
                                  </p:childTnLst>
                                </p:cTn>
                              </p:par>
                              <p:par>
                                <p:cTn id="9" presetID="1" presetClass="entr" presetSubtype="0" fill="hold" grpId="0" nodeType="withEffect">
                                  <p:stCondLst>
                                    <p:cond delay="28000"/>
                                  </p:stCondLst>
                                  <p:childTnLst>
                                    <p:set>
                                      <p:cBhvr>
                                        <p:cTn id="10" dur="1" fill="hold">
                                          <p:stCondLst>
                                            <p:cond delay="999"/>
                                          </p:stCondLst>
                                        </p:cTn>
                                        <p:tgtEl>
                                          <p:spTgt spid="40964"/>
                                        </p:tgtEl>
                                        <p:attrNameLst>
                                          <p:attrName>style.visibility</p:attrName>
                                        </p:attrNameLst>
                                      </p:cBhvr>
                                      <p:to>
                                        <p:strVal val="visible"/>
                                      </p:to>
                                    </p:set>
                                  </p:childTnLst>
                                </p:cTn>
                              </p:par>
                              <p:par>
                                <p:cTn id="11" presetID="1" presetClass="exit" presetSubtype="0" fill="hold" nodeType="withEffect">
                                  <p:stCondLst>
                                    <p:cond delay="29000"/>
                                  </p:stCondLst>
                                  <p:childTnLst>
                                    <p:set>
                                      <p:cBhvr>
                                        <p:cTn id="12" dur="1" fill="hold">
                                          <p:stCondLst>
                                            <p:cond delay="999"/>
                                          </p:stCondLst>
                                        </p:cTn>
                                        <p:tgtEl>
                                          <p:spTgt spid="40964"/>
                                        </p:tgtEl>
                                        <p:attrNameLst>
                                          <p:attrName>style.visibility</p:attrName>
                                        </p:attrNameLst>
                                      </p:cBhvr>
                                      <p:to>
                                        <p:strVal val="hidden"/>
                                      </p:to>
                                    </p:set>
                                  </p:childTnLst>
                                </p:cTn>
                              </p:par>
                              <p:par>
                                <p:cTn id="13" presetID="1" presetClass="entr" presetSubtype="0" fill="hold" grpId="0" nodeType="withEffect">
                                  <p:stCondLst>
                                    <p:cond delay="27000"/>
                                  </p:stCondLst>
                                  <p:childTnLst>
                                    <p:set>
                                      <p:cBhvr>
                                        <p:cTn id="14" dur="1" fill="hold">
                                          <p:stCondLst>
                                            <p:cond delay="999"/>
                                          </p:stCondLst>
                                        </p:cTn>
                                        <p:tgtEl>
                                          <p:spTgt spid="40965"/>
                                        </p:tgtEl>
                                        <p:attrNameLst>
                                          <p:attrName>style.visibility</p:attrName>
                                        </p:attrNameLst>
                                      </p:cBhvr>
                                      <p:to>
                                        <p:strVal val="visible"/>
                                      </p:to>
                                    </p:set>
                                  </p:childTnLst>
                                </p:cTn>
                              </p:par>
                              <p:par>
                                <p:cTn id="15" presetID="1" presetClass="exit" presetSubtype="0" fill="hold" nodeType="withEffect">
                                  <p:stCondLst>
                                    <p:cond delay="28000"/>
                                  </p:stCondLst>
                                  <p:childTnLst>
                                    <p:set>
                                      <p:cBhvr>
                                        <p:cTn id="16" dur="1" fill="hold">
                                          <p:stCondLst>
                                            <p:cond delay="999"/>
                                          </p:stCondLst>
                                        </p:cTn>
                                        <p:tgtEl>
                                          <p:spTgt spid="40965"/>
                                        </p:tgtEl>
                                        <p:attrNameLst>
                                          <p:attrName>style.visibility</p:attrName>
                                        </p:attrNameLst>
                                      </p:cBhvr>
                                      <p:to>
                                        <p:strVal val="hidden"/>
                                      </p:to>
                                    </p:set>
                                  </p:childTnLst>
                                </p:cTn>
                              </p:par>
                              <p:par>
                                <p:cTn id="17" presetID="1" presetClass="entr" presetSubtype="0" fill="hold" grpId="0" nodeType="withEffect">
                                  <p:stCondLst>
                                    <p:cond delay="26000"/>
                                  </p:stCondLst>
                                  <p:childTnLst>
                                    <p:set>
                                      <p:cBhvr>
                                        <p:cTn id="18" dur="1" fill="hold">
                                          <p:stCondLst>
                                            <p:cond delay="999"/>
                                          </p:stCondLst>
                                        </p:cTn>
                                        <p:tgtEl>
                                          <p:spTgt spid="40966"/>
                                        </p:tgtEl>
                                        <p:attrNameLst>
                                          <p:attrName>style.visibility</p:attrName>
                                        </p:attrNameLst>
                                      </p:cBhvr>
                                      <p:to>
                                        <p:strVal val="visible"/>
                                      </p:to>
                                    </p:set>
                                  </p:childTnLst>
                                </p:cTn>
                              </p:par>
                              <p:par>
                                <p:cTn id="19" presetID="1" presetClass="exit" presetSubtype="0" fill="hold" nodeType="withEffect">
                                  <p:stCondLst>
                                    <p:cond delay="27000"/>
                                  </p:stCondLst>
                                  <p:childTnLst>
                                    <p:set>
                                      <p:cBhvr>
                                        <p:cTn id="20" dur="1" fill="hold">
                                          <p:stCondLst>
                                            <p:cond delay="999"/>
                                          </p:stCondLst>
                                        </p:cTn>
                                        <p:tgtEl>
                                          <p:spTgt spid="40966"/>
                                        </p:tgtEl>
                                        <p:attrNameLst>
                                          <p:attrName>style.visibility</p:attrName>
                                        </p:attrNameLst>
                                      </p:cBhvr>
                                      <p:to>
                                        <p:strVal val="hidden"/>
                                      </p:to>
                                    </p:set>
                                  </p:childTnLst>
                                </p:cTn>
                              </p:par>
                              <p:par>
                                <p:cTn id="21" presetID="1" presetClass="entr" presetSubtype="0" fill="hold" grpId="0" nodeType="withEffect">
                                  <p:stCondLst>
                                    <p:cond delay="25000"/>
                                  </p:stCondLst>
                                  <p:childTnLst>
                                    <p:set>
                                      <p:cBhvr>
                                        <p:cTn id="22" dur="1" fill="hold">
                                          <p:stCondLst>
                                            <p:cond delay="999"/>
                                          </p:stCondLst>
                                        </p:cTn>
                                        <p:tgtEl>
                                          <p:spTgt spid="40967"/>
                                        </p:tgtEl>
                                        <p:attrNameLst>
                                          <p:attrName>style.visibility</p:attrName>
                                        </p:attrNameLst>
                                      </p:cBhvr>
                                      <p:to>
                                        <p:strVal val="visible"/>
                                      </p:to>
                                    </p:set>
                                  </p:childTnLst>
                                </p:cTn>
                              </p:par>
                              <p:par>
                                <p:cTn id="23" presetID="1" presetClass="exit" presetSubtype="0" fill="hold" nodeType="withEffect">
                                  <p:stCondLst>
                                    <p:cond delay="26000"/>
                                  </p:stCondLst>
                                  <p:childTnLst>
                                    <p:set>
                                      <p:cBhvr>
                                        <p:cTn id="24" dur="1" fill="hold">
                                          <p:stCondLst>
                                            <p:cond delay="999"/>
                                          </p:stCondLst>
                                        </p:cTn>
                                        <p:tgtEl>
                                          <p:spTgt spid="40967"/>
                                        </p:tgtEl>
                                        <p:attrNameLst>
                                          <p:attrName>style.visibility</p:attrName>
                                        </p:attrNameLst>
                                      </p:cBhvr>
                                      <p:to>
                                        <p:strVal val="hidden"/>
                                      </p:to>
                                    </p:set>
                                  </p:childTnLst>
                                </p:cTn>
                              </p:par>
                              <p:par>
                                <p:cTn id="25" presetID="1" presetClass="entr" presetSubtype="0" fill="hold" grpId="0" nodeType="withEffect">
                                  <p:stCondLst>
                                    <p:cond delay="24000"/>
                                  </p:stCondLst>
                                  <p:childTnLst>
                                    <p:set>
                                      <p:cBhvr>
                                        <p:cTn id="26" dur="1" fill="hold">
                                          <p:stCondLst>
                                            <p:cond delay="999"/>
                                          </p:stCondLst>
                                        </p:cTn>
                                        <p:tgtEl>
                                          <p:spTgt spid="40968"/>
                                        </p:tgtEl>
                                        <p:attrNameLst>
                                          <p:attrName>style.visibility</p:attrName>
                                        </p:attrNameLst>
                                      </p:cBhvr>
                                      <p:to>
                                        <p:strVal val="visible"/>
                                      </p:to>
                                    </p:set>
                                  </p:childTnLst>
                                </p:cTn>
                              </p:par>
                              <p:par>
                                <p:cTn id="27" presetID="1" presetClass="exit" presetSubtype="0" fill="hold" nodeType="withEffect">
                                  <p:stCondLst>
                                    <p:cond delay="25000"/>
                                  </p:stCondLst>
                                  <p:childTnLst>
                                    <p:set>
                                      <p:cBhvr>
                                        <p:cTn id="28" dur="1" fill="hold">
                                          <p:stCondLst>
                                            <p:cond delay="999"/>
                                          </p:stCondLst>
                                        </p:cTn>
                                        <p:tgtEl>
                                          <p:spTgt spid="40968"/>
                                        </p:tgtEl>
                                        <p:attrNameLst>
                                          <p:attrName>style.visibility</p:attrName>
                                        </p:attrNameLst>
                                      </p:cBhvr>
                                      <p:to>
                                        <p:strVal val="hidden"/>
                                      </p:to>
                                    </p:set>
                                  </p:childTnLst>
                                </p:cTn>
                              </p:par>
                              <p:par>
                                <p:cTn id="29" presetID="1" presetClass="entr" presetSubtype="0" fill="hold" grpId="0" nodeType="withEffect">
                                  <p:stCondLst>
                                    <p:cond delay="23000"/>
                                  </p:stCondLst>
                                  <p:childTnLst>
                                    <p:set>
                                      <p:cBhvr>
                                        <p:cTn id="30" dur="1" fill="hold">
                                          <p:stCondLst>
                                            <p:cond delay="999"/>
                                          </p:stCondLst>
                                        </p:cTn>
                                        <p:tgtEl>
                                          <p:spTgt spid="40969"/>
                                        </p:tgtEl>
                                        <p:attrNameLst>
                                          <p:attrName>style.visibility</p:attrName>
                                        </p:attrNameLst>
                                      </p:cBhvr>
                                      <p:to>
                                        <p:strVal val="visible"/>
                                      </p:to>
                                    </p:set>
                                  </p:childTnLst>
                                </p:cTn>
                              </p:par>
                              <p:par>
                                <p:cTn id="31" presetID="1" presetClass="exit" presetSubtype="0" fill="hold" nodeType="withEffect">
                                  <p:stCondLst>
                                    <p:cond delay="24000"/>
                                  </p:stCondLst>
                                  <p:childTnLst>
                                    <p:set>
                                      <p:cBhvr>
                                        <p:cTn id="32" dur="1" fill="hold">
                                          <p:stCondLst>
                                            <p:cond delay="999"/>
                                          </p:stCondLst>
                                        </p:cTn>
                                        <p:tgtEl>
                                          <p:spTgt spid="40969"/>
                                        </p:tgtEl>
                                        <p:attrNameLst>
                                          <p:attrName>style.visibility</p:attrName>
                                        </p:attrNameLst>
                                      </p:cBhvr>
                                      <p:to>
                                        <p:strVal val="hidden"/>
                                      </p:to>
                                    </p:set>
                                  </p:childTnLst>
                                </p:cTn>
                              </p:par>
                              <p:par>
                                <p:cTn id="33" presetID="1" presetClass="entr" presetSubtype="0" fill="hold" grpId="0" nodeType="withEffect">
                                  <p:stCondLst>
                                    <p:cond delay="22000"/>
                                  </p:stCondLst>
                                  <p:childTnLst>
                                    <p:set>
                                      <p:cBhvr>
                                        <p:cTn id="34" dur="1" fill="hold">
                                          <p:stCondLst>
                                            <p:cond delay="999"/>
                                          </p:stCondLst>
                                        </p:cTn>
                                        <p:tgtEl>
                                          <p:spTgt spid="40970"/>
                                        </p:tgtEl>
                                        <p:attrNameLst>
                                          <p:attrName>style.visibility</p:attrName>
                                        </p:attrNameLst>
                                      </p:cBhvr>
                                      <p:to>
                                        <p:strVal val="visible"/>
                                      </p:to>
                                    </p:set>
                                  </p:childTnLst>
                                </p:cTn>
                              </p:par>
                              <p:par>
                                <p:cTn id="35" presetID="1" presetClass="exit" presetSubtype="0" fill="hold" nodeType="withEffect">
                                  <p:stCondLst>
                                    <p:cond delay="23000"/>
                                  </p:stCondLst>
                                  <p:childTnLst>
                                    <p:set>
                                      <p:cBhvr>
                                        <p:cTn id="36" dur="1" fill="hold">
                                          <p:stCondLst>
                                            <p:cond delay="999"/>
                                          </p:stCondLst>
                                        </p:cTn>
                                        <p:tgtEl>
                                          <p:spTgt spid="40970"/>
                                        </p:tgtEl>
                                        <p:attrNameLst>
                                          <p:attrName>style.visibility</p:attrName>
                                        </p:attrNameLst>
                                      </p:cBhvr>
                                      <p:to>
                                        <p:strVal val="hidden"/>
                                      </p:to>
                                    </p:set>
                                  </p:childTnLst>
                                </p:cTn>
                              </p:par>
                              <p:par>
                                <p:cTn id="37" presetID="1" presetClass="entr" presetSubtype="0" fill="hold" grpId="0" nodeType="withEffect">
                                  <p:stCondLst>
                                    <p:cond delay="21000"/>
                                  </p:stCondLst>
                                  <p:childTnLst>
                                    <p:set>
                                      <p:cBhvr>
                                        <p:cTn id="38" dur="1" fill="hold">
                                          <p:stCondLst>
                                            <p:cond delay="999"/>
                                          </p:stCondLst>
                                        </p:cTn>
                                        <p:tgtEl>
                                          <p:spTgt spid="40971"/>
                                        </p:tgtEl>
                                        <p:attrNameLst>
                                          <p:attrName>style.visibility</p:attrName>
                                        </p:attrNameLst>
                                      </p:cBhvr>
                                      <p:to>
                                        <p:strVal val="visible"/>
                                      </p:to>
                                    </p:set>
                                  </p:childTnLst>
                                </p:cTn>
                              </p:par>
                              <p:par>
                                <p:cTn id="39" presetID="1" presetClass="exit" presetSubtype="0" fill="hold" nodeType="withEffect">
                                  <p:stCondLst>
                                    <p:cond delay="22000"/>
                                  </p:stCondLst>
                                  <p:childTnLst>
                                    <p:set>
                                      <p:cBhvr>
                                        <p:cTn id="40" dur="1" fill="hold">
                                          <p:stCondLst>
                                            <p:cond delay="999"/>
                                          </p:stCondLst>
                                        </p:cTn>
                                        <p:tgtEl>
                                          <p:spTgt spid="40971"/>
                                        </p:tgtEl>
                                        <p:attrNameLst>
                                          <p:attrName>style.visibility</p:attrName>
                                        </p:attrNameLst>
                                      </p:cBhvr>
                                      <p:to>
                                        <p:strVal val="hidden"/>
                                      </p:to>
                                    </p:set>
                                  </p:childTnLst>
                                </p:cTn>
                              </p:par>
                              <p:par>
                                <p:cTn id="41" presetID="1" presetClass="entr" presetSubtype="0" fill="hold" grpId="0" nodeType="withEffect">
                                  <p:stCondLst>
                                    <p:cond delay="20000"/>
                                  </p:stCondLst>
                                  <p:childTnLst>
                                    <p:set>
                                      <p:cBhvr>
                                        <p:cTn id="42" dur="1" fill="hold">
                                          <p:stCondLst>
                                            <p:cond delay="999"/>
                                          </p:stCondLst>
                                        </p:cTn>
                                        <p:tgtEl>
                                          <p:spTgt spid="40972"/>
                                        </p:tgtEl>
                                        <p:attrNameLst>
                                          <p:attrName>style.visibility</p:attrName>
                                        </p:attrNameLst>
                                      </p:cBhvr>
                                      <p:to>
                                        <p:strVal val="visible"/>
                                      </p:to>
                                    </p:set>
                                  </p:childTnLst>
                                </p:cTn>
                              </p:par>
                              <p:par>
                                <p:cTn id="43" presetID="1" presetClass="exit" presetSubtype="0" fill="hold" nodeType="withEffect">
                                  <p:stCondLst>
                                    <p:cond delay="21000"/>
                                  </p:stCondLst>
                                  <p:childTnLst>
                                    <p:set>
                                      <p:cBhvr>
                                        <p:cTn id="44" dur="1" fill="hold">
                                          <p:stCondLst>
                                            <p:cond delay="999"/>
                                          </p:stCondLst>
                                        </p:cTn>
                                        <p:tgtEl>
                                          <p:spTgt spid="40972"/>
                                        </p:tgtEl>
                                        <p:attrNameLst>
                                          <p:attrName>style.visibility</p:attrName>
                                        </p:attrNameLst>
                                      </p:cBhvr>
                                      <p:to>
                                        <p:strVal val="hidden"/>
                                      </p:to>
                                    </p:set>
                                  </p:childTnLst>
                                </p:cTn>
                              </p:par>
                              <p:par>
                                <p:cTn id="45" presetID="1" presetClass="entr" presetSubtype="0" fill="hold" grpId="0" nodeType="withEffect">
                                  <p:stCondLst>
                                    <p:cond delay="19000"/>
                                  </p:stCondLst>
                                  <p:childTnLst>
                                    <p:set>
                                      <p:cBhvr>
                                        <p:cTn id="46" dur="1" fill="hold">
                                          <p:stCondLst>
                                            <p:cond delay="999"/>
                                          </p:stCondLst>
                                        </p:cTn>
                                        <p:tgtEl>
                                          <p:spTgt spid="40973"/>
                                        </p:tgtEl>
                                        <p:attrNameLst>
                                          <p:attrName>style.visibility</p:attrName>
                                        </p:attrNameLst>
                                      </p:cBhvr>
                                      <p:to>
                                        <p:strVal val="visible"/>
                                      </p:to>
                                    </p:set>
                                  </p:childTnLst>
                                </p:cTn>
                              </p:par>
                              <p:par>
                                <p:cTn id="47" presetID="1" presetClass="exit" presetSubtype="0" fill="hold" nodeType="withEffect">
                                  <p:stCondLst>
                                    <p:cond delay="20000"/>
                                  </p:stCondLst>
                                  <p:childTnLst>
                                    <p:set>
                                      <p:cBhvr>
                                        <p:cTn id="48" dur="1" fill="hold">
                                          <p:stCondLst>
                                            <p:cond delay="999"/>
                                          </p:stCondLst>
                                        </p:cTn>
                                        <p:tgtEl>
                                          <p:spTgt spid="40973"/>
                                        </p:tgtEl>
                                        <p:attrNameLst>
                                          <p:attrName>style.visibility</p:attrName>
                                        </p:attrNameLst>
                                      </p:cBhvr>
                                      <p:to>
                                        <p:strVal val="hidden"/>
                                      </p:to>
                                    </p:set>
                                  </p:childTnLst>
                                </p:cTn>
                              </p:par>
                              <p:par>
                                <p:cTn id="49" presetID="1" presetClass="entr" presetSubtype="0" fill="hold" grpId="0" nodeType="withEffect">
                                  <p:stCondLst>
                                    <p:cond delay="18000"/>
                                  </p:stCondLst>
                                  <p:childTnLst>
                                    <p:set>
                                      <p:cBhvr>
                                        <p:cTn id="50" dur="1" fill="hold">
                                          <p:stCondLst>
                                            <p:cond delay="999"/>
                                          </p:stCondLst>
                                        </p:cTn>
                                        <p:tgtEl>
                                          <p:spTgt spid="40974"/>
                                        </p:tgtEl>
                                        <p:attrNameLst>
                                          <p:attrName>style.visibility</p:attrName>
                                        </p:attrNameLst>
                                      </p:cBhvr>
                                      <p:to>
                                        <p:strVal val="visible"/>
                                      </p:to>
                                    </p:set>
                                  </p:childTnLst>
                                </p:cTn>
                              </p:par>
                              <p:par>
                                <p:cTn id="51" presetID="1" presetClass="exit" presetSubtype="0" fill="hold" nodeType="withEffect">
                                  <p:stCondLst>
                                    <p:cond delay="19000"/>
                                  </p:stCondLst>
                                  <p:childTnLst>
                                    <p:set>
                                      <p:cBhvr>
                                        <p:cTn id="52" dur="1" fill="hold">
                                          <p:stCondLst>
                                            <p:cond delay="999"/>
                                          </p:stCondLst>
                                        </p:cTn>
                                        <p:tgtEl>
                                          <p:spTgt spid="40974"/>
                                        </p:tgtEl>
                                        <p:attrNameLst>
                                          <p:attrName>style.visibility</p:attrName>
                                        </p:attrNameLst>
                                      </p:cBhvr>
                                      <p:to>
                                        <p:strVal val="hidden"/>
                                      </p:to>
                                    </p:set>
                                  </p:childTnLst>
                                </p:cTn>
                              </p:par>
                              <p:par>
                                <p:cTn id="53" presetID="1" presetClass="entr" presetSubtype="0" fill="hold" grpId="0" nodeType="withEffect">
                                  <p:stCondLst>
                                    <p:cond delay="17000"/>
                                  </p:stCondLst>
                                  <p:childTnLst>
                                    <p:set>
                                      <p:cBhvr>
                                        <p:cTn id="54" dur="1" fill="hold">
                                          <p:stCondLst>
                                            <p:cond delay="999"/>
                                          </p:stCondLst>
                                        </p:cTn>
                                        <p:tgtEl>
                                          <p:spTgt spid="40975"/>
                                        </p:tgtEl>
                                        <p:attrNameLst>
                                          <p:attrName>style.visibility</p:attrName>
                                        </p:attrNameLst>
                                      </p:cBhvr>
                                      <p:to>
                                        <p:strVal val="visible"/>
                                      </p:to>
                                    </p:set>
                                  </p:childTnLst>
                                </p:cTn>
                              </p:par>
                              <p:par>
                                <p:cTn id="55" presetID="1" presetClass="exit" presetSubtype="0" fill="hold" nodeType="withEffect">
                                  <p:stCondLst>
                                    <p:cond delay="18000"/>
                                  </p:stCondLst>
                                  <p:childTnLst>
                                    <p:set>
                                      <p:cBhvr>
                                        <p:cTn id="56" dur="1" fill="hold">
                                          <p:stCondLst>
                                            <p:cond delay="999"/>
                                          </p:stCondLst>
                                        </p:cTn>
                                        <p:tgtEl>
                                          <p:spTgt spid="40975"/>
                                        </p:tgtEl>
                                        <p:attrNameLst>
                                          <p:attrName>style.visibility</p:attrName>
                                        </p:attrNameLst>
                                      </p:cBhvr>
                                      <p:to>
                                        <p:strVal val="hidden"/>
                                      </p:to>
                                    </p:set>
                                  </p:childTnLst>
                                </p:cTn>
                              </p:par>
                              <p:par>
                                <p:cTn id="57" presetID="1" presetClass="entr" presetSubtype="0" fill="hold" grpId="0" nodeType="withEffect">
                                  <p:stCondLst>
                                    <p:cond delay="16000"/>
                                  </p:stCondLst>
                                  <p:childTnLst>
                                    <p:set>
                                      <p:cBhvr>
                                        <p:cTn id="58" dur="1" fill="hold">
                                          <p:stCondLst>
                                            <p:cond delay="999"/>
                                          </p:stCondLst>
                                        </p:cTn>
                                        <p:tgtEl>
                                          <p:spTgt spid="40976"/>
                                        </p:tgtEl>
                                        <p:attrNameLst>
                                          <p:attrName>style.visibility</p:attrName>
                                        </p:attrNameLst>
                                      </p:cBhvr>
                                      <p:to>
                                        <p:strVal val="visible"/>
                                      </p:to>
                                    </p:set>
                                  </p:childTnLst>
                                </p:cTn>
                              </p:par>
                              <p:par>
                                <p:cTn id="59" presetID="1" presetClass="exit" presetSubtype="0" fill="hold" nodeType="withEffect">
                                  <p:stCondLst>
                                    <p:cond delay="17000"/>
                                  </p:stCondLst>
                                  <p:childTnLst>
                                    <p:set>
                                      <p:cBhvr>
                                        <p:cTn id="60" dur="1" fill="hold">
                                          <p:stCondLst>
                                            <p:cond delay="999"/>
                                          </p:stCondLst>
                                        </p:cTn>
                                        <p:tgtEl>
                                          <p:spTgt spid="40976"/>
                                        </p:tgtEl>
                                        <p:attrNameLst>
                                          <p:attrName>style.visibility</p:attrName>
                                        </p:attrNameLst>
                                      </p:cBhvr>
                                      <p:to>
                                        <p:strVal val="hidden"/>
                                      </p:to>
                                    </p:set>
                                  </p:childTnLst>
                                </p:cTn>
                              </p:par>
                              <p:par>
                                <p:cTn id="61" presetID="1" presetClass="entr" presetSubtype="0" fill="hold" grpId="0" nodeType="withEffect">
                                  <p:stCondLst>
                                    <p:cond delay="15000"/>
                                  </p:stCondLst>
                                  <p:childTnLst>
                                    <p:set>
                                      <p:cBhvr>
                                        <p:cTn id="62" dur="1" fill="hold">
                                          <p:stCondLst>
                                            <p:cond delay="999"/>
                                          </p:stCondLst>
                                        </p:cTn>
                                        <p:tgtEl>
                                          <p:spTgt spid="40977"/>
                                        </p:tgtEl>
                                        <p:attrNameLst>
                                          <p:attrName>style.visibility</p:attrName>
                                        </p:attrNameLst>
                                      </p:cBhvr>
                                      <p:to>
                                        <p:strVal val="visible"/>
                                      </p:to>
                                    </p:set>
                                  </p:childTnLst>
                                </p:cTn>
                              </p:par>
                              <p:par>
                                <p:cTn id="63" presetID="1" presetClass="exit" presetSubtype="0" fill="hold" nodeType="withEffect">
                                  <p:stCondLst>
                                    <p:cond delay="16000"/>
                                  </p:stCondLst>
                                  <p:childTnLst>
                                    <p:set>
                                      <p:cBhvr>
                                        <p:cTn id="64" dur="1" fill="hold">
                                          <p:stCondLst>
                                            <p:cond delay="999"/>
                                          </p:stCondLst>
                                        </p:cTn>
                                        <p:tgtEl>
                                          <p:spTgt spid="40977"/>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999"/>
                                          </p:stCondLst>
                                        </p:cTn>
                                        <p:tgtEl>
                                          <p:spTgt spid="40978"/>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999"/>
                                          </p:stCondLst>
                                        </p:cTn>
                                        <p:tgtEl>
                                          <p:spTgt spid="40978"/>
                                        </p:tgtEl>
                                        <p:attrNameLst>
                                          <p:attrName>style.visibility</p:attrName>
                                        </p:attrNameLst>
                                      </p:cBhvr>
                                      <p:to>
                                        <p:strVal val="hidden"/>
                                      </p:to>
                                    </p:set>
                                  </p:childTnLst>
                                </p:cTn>
                              </p:par>
                              <p:par>
                                <p:cTn id="69" presetID="1" presetClass="entr" presetSubtype="0" fill="hold" grpId="0" nodeType="withEffect">
                                  <p:stCondLst>
                                    <p:cond delay="13000"/>
                                  </p:stCondLst>
                                  <p:childTnLst>
                                    <p:set>
                                      <p:cBhvr>
                                        <p:cTn id="70" dur="1" fill="hold">
                                          <p:stCondLst>
                                            <p:cond delay="999"/>
                                          </p:stCondLst>
                                        </p:cTn>
                                        <p:tgtEl>
                                          <p:spTgt spid="40979"/>
                                        </p:tgtEl>
                                        <p:attrNameLst>
                                          <p:attrName>style.visibility</p:attrName>
                                        </p:attrNameLst>
                                      </p:cBhvr>
                                      <p:to>
                                        <p:strVal val="visible"/>
                                      </p:to>
                                    </p:set>
                                  </p:childTnLst>
                                </p:cTn>
                              </p:par>
                              <p:par>
                                <p:cTn id="71" presetID="1" presetClass="exit" presetSubtype="0" fill="hold" nodeType="withEffect">
                                  <p:stCondLst>
                                    <p:cond delay="14000"/>
                                  </p:stCondLst>
                                  <p:childTnLst>
                                    <p:set>
                                      <p:cBhvr>
                                        <p:cTn id="72" dur="1" fill="hold">
                                          <p:stCondLst>
                                            <p:cond delay="999"/>
                                          </p:stCondLst>
                                        </p:cTn>
                                        <p:tgtEl>
                                          <p:spTgt spid="40979"/>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999"/>
                                          </p:stCondLst>
                                        </p:cTn>
                                        <p:tgtEl>
                                          <p:spTgt spid="40980"/>
                                        </p:tgtEl>
                                        <p:attrNameLst>
                                          <p:attrName>style.visibility</p:attrName>
                                        </p:attrNameLst>
                                      </p:cBhvr>
                                      <p:to>
                                        <p:strVal val="visible"/>
                                      </p:to>
                                    </p:set>
                                  </p:childTnLst>
                                </p:cTn>
                              </p:par>
                              <p:par>
                                <p:cTn id="75" presetID="1" presetClass="exit" presetSubtype="0" fill="hold" nodeType="withEffect">
                                  <p:stCondLst>
                                    <p:cond delay="13000"/>
                                  </p:stCondLst>
                                  <p:childTnLst>
                                    <p:set>
                                      <p:cBhvr>
                                        <p:cTn id="76" dur="1" fill="hold">
                                          <p:stCondLst>
                                            <p:cond delay="999"/>
                                          </p:stCondLst>
                                        </p:cTn>
                                        <p:tgtEl>
                                          <p:spTgt spid="40980"/>
                                        </p:tgtEl>
                                        <p:attrNameLst>
                                          <p:attrName>style.visibility</p:attrName>
                                        </p:attrNameLst>
                                      </p:cBhvr>
                                      <p:to>
                                        <p:strVal val="hidden"/>
                                      </p:to>
                                    </p:set>
                                  </p:childTnLst>
                                </p:cTn>
                              </p:par>
                              <p:par>
                                <p:cTn id="77" presetID="1" presetClass="entr" presetSubtype="0" fill="hold" grpId="0" nodeType="withEffect">
                                  <p:stCondLst>
                                    <p:cond delay="11000"/>
                                  </p:stCondLst>
                                  <p:childTnLst>
                                    <p:set>
                                      <p:cBhvr>
                                        <p:cTn id="78" dur="1" fill="hold">
                                          <p:stCondLst>
                                            <p:cond delay="999"/>
                                          </p:stCondLst>
                                        </p:cTn>
                                        <p:tgtEl>
                                          <p:spTgt spid="40981"/>
                                        </p:tgtEl>
                                        <p:attrNameLst>
                                          <p:attrName>style.visibility</p:attrName>
                                        </p:attrNameLst>
                                      </p:cBhvr>
                                      <p:to>
                                        <p:strVal val="visible"/>
                                      </p:to>
                                    </p:set>
                                  </p:childTnLst>
                                </p:cTn>
                              </p:par>
                              <p:par>
                                <p:cTn id="79" presetID="1" presetClass="exit" presetSubtype="0" fill="hold" nodeType="withEffect">
                                  <p:stCondLst>
                                    <p:cond delay="12000"/>
                                  </p:stCondLst>
                                  <p:childTnLst>
                                    <p:set>
                                      <p:cBhvr>
                                        <p:cTn id="80" dur="1" fill="hold">
                                          <p:stCondLst>
                                            <p:cond delay="999"/>
                                          </p:stCondLst>
                                        </p:cTn>
                                        <p:tgtEl>
                                          <p:spTgt spid="40981"/>
                                        </p:tgtEl>
                                        <p:attrNameLst>
                                          <p:attrName>style.visibility</p:attrName>
                                        </p:attrNameLst>
                                      </p:cBhvr>
                                      <p:to>
                                        <p:strVal val="hidden"/>
                                      </p:to>
                                    </p:set>
                                  </p:childTnLst>
                                </p:cTn>
                              </p:par>
                              <p:par>
                                <p:cTn id="81" presetID="1" presetClass="entr" presetSubtype="0" fill="hold" grpId="0" nodeType="withEffect">
                                  <p:stCondLst>
                                    <p:cond delay="10000"/>
                                  </p:stCondLst>
                                  <p:childTnLst>
                                    <p:set>
                                      <p:cBhvr>
                                        <p:cTn id="82" dur="1" fill="hold">
                                          <p:stCondLst>
                                            <p:cond delay="999"/>
                                          </p:stCondLst>
                                        </p:cTn>
                                        <p:tgtEl>
                                          <p:spTgt spid="40982"/>
                                        </p:tgtEl>
                                        <p:attrNameLst>
                                          <p:attrName>style.visibility</p:attrName>
                                        </p:attrNameLst>
                                      </p:cBhvr>
                                      <p:to>
                                        <p:strVal val="visible"/>
                                      </p:to>
                                    </p:set>
                                  </p:childTnLst>
                                </p:cTn>
                              </p:par>
                              <p:par>
                                <p:cTn id="83" presetID="1" presetClass="exit" presetSubtype="0" fill="hold" nodeType="withEffect">
                                  <p:stCondLst>
                                    <p:cond delay="11000"/>
                                  </p:stCondLst>
                                  <p:childTnLst>
                                    <p:set>
                                      <p:cBhvr>
                                        <p:cTn id="84" dur="1" fill="hold">
                                          <p:stCondLst>
                                            <p:cond delay="999"/>
                                          </p:stCondLst>
                                        </p:cTn>
                                        <p:tgtEl>
                                          <p:spTgt spid="40982"/>
                                        </p:tgtEl>
                                        <p:attrNameLst>
                                          <p:attrName>style.visibility</p:attrName>
                                        </p:attrNameLst>
                                      </p:cBhvr>
                                      <p:to>
                                        <p:strVal val="hidden"/>
                                      </p:to>
                                    </p:set>
                                  </p:childTnLst>
                                </p:cTn>
                              </p:par>
                              <p:par>
                                <p:cTn id="85" presetID="1" presetClass="entr" presetSubtype="0" fill="hold" grpId="0" nodeType="withEffect">
                                  <p:stCondLst>
                                    <p:cond delay="9000"/>
                                  </p:stCondLst>
                                  <p:childTnLst>
                                    <p:set>
                                      <p:cBhvr>
                                        <p:cTn id="86" dur="1" fill="hold">
                                          <p:stCondLst>
                                            <p:cond delay="999"/>
                                          </p:stCondLst>
                                        </p:cTn>
                                        <p:tgtEl>
                                          <p:spTgt spid="40983"/>
                                        </p:tgtEl>
                                        <p:attrNameLst>
                                          <p:attrName>style.visibility</p:attrName>
                                        </p:attrNameLst>
                                      </p:cBhvr>
                                      <p:to>
                                        <p:strVal val="visible"/>
                                      </p:to>
                                    </p:set>
                                  </p:childTnLst>
                                </p:cTn>
                              </p:par>
                              <p:par>
                                <p:cTn id="87" presetID="1" presetClass="exit" presetSubtype="0" fill="hold" nodeType="withEffect">
                                  <p:stCondLst>
                                    <p:cond delay="10000"/>
                                  </p:stCondLst>
                                  <p:childTnLst>
                                    <p:set>
                                      <p:cBhvr>
                                        <p:cTn id="88" dur="1" fill="hold">
                                          <p:stCondLst>
                                            <p:cond delay="999"/>
                                          </p:stCondLst>
                                        </p:cTn>
                                        <p:tgtEl>
                                          <p:spTgt spid="40983"/>
                                        </p:tgtEl>
                                        <p:attrNameLst>
                                          <p:attrName>style.visibility</p:attrName>
                                        </p:attrNameLst>
                                      </p:cBhvr>
                                      <p:to>
                                        <p:strVal val="hidden"/>
                                      </p:to>
                                    </p:set>
                                  </p:childTnLst>
                                </p:cTn>
                              </p:par>
                              <p:par>
                                <p:cTn id="89" presetID="1" presetClass="entr" presetSubtype="0" fill="hold" grpId="0" nodeType="withEffect">
                                  <p:stCondLst>
                                    <p:cond delay="8000"/>
                                  </p:stCondLst>
                                  <p:childTnLst>
                                    <p:set>
                                      <p:cBhvr>
                                        <p:cTn id="90" dur="1" fill="hold">
                                          <p:stCondLst>
                                            <p:cond delay="999"/>
                                          </p:stCondLst>
                                        </p:cTn>
                                        <p:tgtEl>
                                          <p:spTgt spid="40984"/>
                                        </p:tgtEl>
                                        <p:attrNameLst>
                                          <p:attrName>style.visibility</p:attrName>
                                        </p:attrNameLst>
                                      </p:cBhvr>
                                      <p:to>
                                        <p:strVal val="visible"/>
                                      </p:to>
                                    </p:set>
                                  </p:childTnLst>
                                </p:cTn>
                              </p:par>
                              <p:par>
                                <p:cTn id="91" presetID="1" presetClass="exit" presetSubtype="0" fill="hold" nodeType="withEffect">
                                  <p:stCondLst>
                                    <p:cond delay="9000"/>
                                  </p:stCondLst>
                                  <p:childTnLst>
                                    <p:set>
                                      <p:cBhvr>
                                        <p:cTn id="92" dur="1" fill="hold">
                                          <p:stCondLst>
                                            <p:cond delay="999"/>
                                          </p:stCondLst>
                                        </p:cTn>
                                        <p:tgtEl>
                                          <p:spTgt spid="40984"/>
                                        </p:tgtEl>
                                        <p:attrNameLst>
                                          <p:attrName>style.visibility</p:attrName>
                                        </p:attrNameLst>
                                      </p:cBhvr>
                                      <p:to>
                                        <p:strVal val="hidden"/>
                                      </p:to>
                                    </p:set>
                                  </p:childTnLst>
                                </p:cTn>
                              </p:par>
                              <p:par>
                                <p:cTn id="93" presetID="1" presetClass="entr" presetSubtype="0" fill="hold" grpId="0" nodeType="withEffect">
                                  <p:stCondLst>
                                    <p:cond delay="7000"/>
                                  </p:stCondLst>
                                  <p:childTnLst>
                                    <p:set>
                                      <p:cBhvr>
                                        <p:cTn id="94" dur="1" fill="hold">
                                          <p:stCondLst>
                                            <p:cond delay="999"/>
                                          </p:stCondLst>
                                        </p:cTn>
                                        <p:tgtEl>
                                          <p:spTgt spid="40985"/>
                                        </p:tgtEl>
                                        <p:attrNameLst>
                                          <p:attrName>style.visibility</p:attrName>
                                        </p:attrNameLst>
                                      </p:cBhvr>
                                      <p:to>
                                        <p:strVal val="visible"/>
                                      </p:to>
                                    </p:set>
                                  </p:childTnLst>
                                </p:cTn>
                              </p:par>
                              <p:par>
                                <p:cTn id="95" presetID="1" presetClass="exit" presetSubtype="0" fill="hold" nodeType="withEffect">
                                  <p:stCondLst>
                                    <p:cond delay="8000"/>
                                  </p:stCondLst>
                                  <p:childTnLst>
                                    <p:set>
                                      <p:cBhvr>
                                        <p:cTn id="96" dur="1" fill="hold">
                                          <p:stCondLst>
                                            <p:cond delay="999"/>
                                          </p:stCondLst>
                                        </p:cTn>
                                        <p:tgtEl>
                                          <p:spTgt spid="40985"/>
                                        </p:tgtEl>
                                        <p:attrNameLst>
                                          <p:attrName>style.visibility</p:attrName>
                                        </p:attrNameLst>
                                      </p:cBhvr>
                                      <p:to>
                                        <p:strVal val="hidden"/>
                                      </p:to>
                                    </p:set>
                                  </p:childTnLst>
                                </p:cTn>
                              </p:par>
                              <p:par>
                                <p:cTn id="97" presetID="1" presetClass="entr" presetSubtype="0" fill="hold" grpId="0" nodeType="withEffect">
                                  <p:stCondLst>
                                    <p:cond delay="6000"/>
                                  </p:stCondLst>
                                  <p:childTnLst>
                                    <p:set>
                                      <p:cBhvr>
                                        <p:cTn id="98" dur="1" fill="hold">
                                          <p:stCondLst>
                                            <p:cond delay="999"/>
                                          </p:stCondLst>
                                        </p:cTn>
                                        <p:tgtEl>
                                          <p:spTgt spid="40986"/>
                                        </p:tgtEl>
                                        <p:attrNameLst>
                                          <p:attrName>style.visibility</p:attrName>
                                        </p:attrNameLst>
                                      </p:cBhvr>
                                      <p:to>
                                        <p:strVal val="visible"/>
                                      </p:to>
                                    </p:set>
                                  </p:childTnLst>
                                </p:cTn>
                              </p:par>
                              <p:par>
                                <p:cTn id="99" presetID="1" presetClass="exit" presetSubtype="0" fill="hold" nodeType="withEffect">
                                  <p:stCondLst>
                                    <p:cond delay="7000"/>
                                  </p:stCondLst>
                                  <p:childTnLst>
                                    <p:set>
                                      <p:cBhvr>
                                        <p:cTn id="100" dur="1" fill="hold">
                                          <p:stCondLst>
                                            <p:cond delay="999"/>
                                          </p:stCondLst>
                                        </p:cTn>
                                        <p:tgtEl>
                                          <p:spTgt spid="40986"/>
                                        </p:tgtEl>
                                        <p:attrNameLst>
                                          <p:attrName>style.visibility</p:attrName>
                                        </p:attrNameLst>
                                      </p:cBhvr>
                                      <p:to>
                                        <p:strVal val="hidden"/>
                                      </p:to>
                                    </p:set>
                                  </p:childTnLst>
                                </p:cTn>
                              </p:par>
                              <p:par>
                                <p:cTn id="101" presetID="1" presetClass="entr" presetSubtype="0" fill="hold" grpId="0" nodeType="withEffect">
                                  <p:stCondLst>
                                    <p:cond delay="5000"/>
                                  </p:stCondLst>
                                  <p:childTnLst>
                                    <p:set>
                                      <p:cBhvr>
                                        <p:cTn id="102" dur="1" fill="hold">
                                          <p:stCondLst>
                                            <p:cond delay="999"/>
                                          </p:stCondLst>
                                        </p:cTn>
                                        <p:tgtEl>
                                          <p:spTgt spid="40987"/>
                                        </p:tgtEl>
                                        <p:attrNameLst>
                                          <p:attrName>style.visibility</p:attrName>
                                        </p:attrNameLst>
                                      </p:cBhvr>
                                      <p:to>
                                        <p:strVal val="visible"/>
                                      </p:to>
                                    </p:set>
                                  </p:childTnLst>
                                </p:cTn>
                              </p:par>
                              <p:par>
                                <p:cTn id="103" presetID="1" presetClass="exit" presetSubtype="0" fill="hold" nodeType="withEffect">
                                  <p:stCondLst>
                                    <p:cond delay="6000"/>
                                  </p:stCondLst>
                                  <p:childTnLst>
                                    <p:set>
                                      <p:cBhvr>
                                        <p:cTn id="104" dur="1" fill="hold">
                                          <p:stCondLst>
                                            <p:cond delay="999"/>
                                          </p:stCondLst>
                                        </p:cTn>
                                        <p:tgtEl>
                                          <p:spTgt spid="40987"/>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999"/>
                                          </p:stCondLst>
                                        </p:cTn>
                                        <p:tgtEl>
                                          <p:spTgt spid="40988"/>
                                        </p:tgtEl>
                                        <p:attrNameLst>
                                          <p:attrName>style.visibility</p:attrName>
                                        </p:attrNameLst>
                                      </p:cBhvr>
                                      <p:to>
                                        <p:strVal val="visible"/>
                                      </p:to>
                                    </p:set>
                                  </p:childTnLst>
                                </p:cTn>
                              </p:par>
                              <p:par>
                                <p:cTn id="107" presetID="1" presetClass="exit" presetSubtype="0" fill="hold" nodeType="withEffect">
                                  <p:stCondLst>
                                    <p:cond delay="5000"/>
                                  </p:stCondLst>
                                  <p:childTnLst>
                                    <p:set>
                                      <p:cBhvr>
                                        <p:cTn id="108" dur="1" fill="hold">
                                          <p:stCondLst>
                                            <p:cond delay="999"/>
                                          </p:stCondLst>
                                        </p:cTn>
                                        <p:tgtEl>
                                          <p:spTgt spid="40988"/>
                                        </p:tgtEl>
                                        <p:attrNameLst>
                                          <p:attrName>style.visibility</p:attrName>
                                        </p:attrNameLst>
                                      </p:cBhvr>
                                      <p:to>
                                        <p:strVal val="hidden"/>
                                      </p:to>
                                    </p:set>
                                  </p:childTnLst>
                                </p:cTn>
                              </p:par>
                              <p:par>
                                <p:cTn id="109" presetID="1" presetClass="entr" presetSubtype="0" fill="hold" grpId="0" nodeType="withEffect">
                                  <p:stCondLst>
                                    <p:cond delay="3000"/>
                                  </p:stCondLst>
                                  <p:childTnLst>
                                    <p:set>
                                      <p:cBhvr>
                                        <p:cTn id="110" dur="1" fill="hold">
                                          <p:stCondLst>
                                            <p:cond delay="999"/>
                                          </p:stCondLst>
                                        </p:cTn>
                                        <p:tgtEl>
                                          <p:spTgt spid="40989"/>
                                        </p:tgtEl>
                                        <p:attrNameLst>
                                          <p:attrName>style.visibility</p:attrName>
                                        </p:attrNameLst>
                                      </p:cBhvr>
                                      <p:to>
                                        <p:strVal val="visible"/>
                                      </p:to>
                                    </p:set>
                                  </p:childTnLst>
                                </p:cTn>
                              </p:par>
                              <p:par>
                                <p:cTn id="111" presetID="1" presetClass="exit" presetSubtype="0" fill="hold" nodeType="withEffect">
                                  <p:stCondLst>
                                    <p:cond delay="4000"/>
                                  </p:stCondLst>
                                  <p:childTnLst>
                                    <p:set>
                                      <p:cBhvr>
                                        <p:cTn id="112" dur="1" fill="hold">
                                          <p:stCondLst>
                                            <p:cond delay="999"/>
                                          </p:stCondLst>
                                        </p:cTn>
                                        <p:tgtEl>
                                          <p:spTgt spid="40989"/>
                                        </p:tgtEl>
                                        <p:attrNameLst>
                                          <p:attrName>style.visibility</p:attrName>
                                        </p:attrNameLst>
                                      </p:cBhvr>
                                      <p:to>
                                        <p:strVal val="hidden"/>
                                      </p:to>
                                    </p:set>
                                  </p:childTnLst>
                                </p:cTn>
                              </p:par>
                              <p:par>
                                <p:cTn id="113" presetID="1" presetClass="entr" presetSubtype="0" fill="hold" grpId="0" nodeType="withEffect">
                                  <p:stCondLst>
                                    <p:cond delay="2000"/>
                                  </p:stCondLst>
                                  <p:childTnLst>
                                    <p:set>
                                      <p:cBhvr>
                                        <p:cTn id="114" dur="1" fill="hold">
                                          <p:stCondLst>
                                            <p:cond delay="999"/>
                                          </p:stCondLst>
                                        </p:cTn>
                                        <p:tgtEl>
                                          <p:spTgt spid="40990"/>
                                        </p:tgtEl>
                                        <p:attrNameLst>
                                          <p:attrName>style.visibility</p:attrName>
                                        </p:attrNameLst>
                                      </p:cBhvr>
                                      <p:to>
                                        <p:strVal val="visible"/>
                                      </p:to>
                                    </p:set>
                                  </p:childTnLst>
                                </p:cTn>
                              </p:par>
                              <p:par>
                                <p:cTn id="115" presetID="1" presetClass="exit" presetSubtype="0" fill="hold" nodeType="withEffect">
                                  <p:stCondLst>
                                    <p:cond delay="3000"/>
                                  </p:stCondLst>
                                  <p:childTnLst>
                                    <p:set>
                                      <p:cBhvr>
                                        <p:cTn id="116" dur="1" fill="hold">
                                          <p:stCondLst>
                                            <p:cond delay="999"/>
                                          </p:stCondLst>
                                        </p:cTn>
                                        <p:tgtEl>
                                          <p:spTgt spid="40990"/>
                                        </p:tgtEl>
                                        <p:attrNameLst>
                                          <p:attrName>style.visibility</p:attrName>
                                        </p:attrNameLst>
                                      </p:cBhvr>
                                      <p:to>
                                        <p:strVal val="hidden"/>
                                      </p:to>
                                    </p:set>
                                  </p:childTnLst>
                                </p:cTn>
                              </p:par>
                              <p:par>
                                <p:cTn id="117" presetID="1" presetClass="entr" presetSubtype="0" fill="hold" grpId="0" nodeType="withEffect">
                                  <p:stCondLst>
                                    <p:cond delay="1000"/>
                                  </p:stCondLst>
                                  <p:childTnLst>
                                    <p:set>
                                      <p:cBhvr>
                                        <p:cTn id="118" dur="1" fill="hold">
                                          <p:stCondLst>
                                            <p:cond delay="999"/>
                                          </p:stCondLst>
                                        </p:cTn>
                                        <p:tgtEl>
                                          <p:spTgt spid="40991"/>
                                        </p:tgtEl>
                                        <p:attrNameLst>
                                          <p:attrName>style.visibility</p:attrName>
                                        </p:attrNameLst>
                                      </p:cBhvr>
                                      <p:to>
                                        <p:strVal val="visible"/>
                                      </p:to>
                                    </p:set>
                                  </p:childTnLst>
                                </p:cTn>
                              </p:par>
                              <p:par>
                                <p:cTn id="119" presetID="1" presetClass="exit" presetSubtype="0" fill="hold" nodeType="withEffect">
                                  <p:stCondLst>
                                    <p:cond delay="2000"/>
                                  </p:stCondLst>
                                  <p:childTnLst>
                                    <p:set>
                                      <p:cBhvr>
                                        <p:cTn id="120" dur="1" fill="hold">
                                          <p:stCondLst>
                                            <p:cond delay="999"/>
                                          </p:stCondLst>
                                        </p:cTn>
                                        <p:tgtEl>
                                          <p:spTgt spid="40991"/>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999"/>
                                          </p:stCondLst>
                                        </p:cTn>
                                        <p:tgtEl>
                                          <p:spTgt spid="40992"/>
                                        </p:tgtEl>
                                        <p:attrNameLst>
                                          <p:attrName>style.visibility</p:attrName>
                                        </p:attrNameLst>
                                      </p:cBhvr>
                                      <p:to>
                                        <p:strVal val="visible"/>
                                      </p:to>
                                    </p:set>
                                  </p:childTnLst>
                                </p:cTn>
                              </p:par>
                              <p:par>
                                <p:cTn id="123" presetID="1" presetClass="exit" presetSubtype="0" fill="hold" nodeType="withEffect">
                                  <p:stCondLst>
                                    <p:cond delay="1000"/>
                                  </p:stCondLst>
                                  <p:childTnLst>
                                    <p:set>
                                      <p:cBhvr>
                                        <p:cTn id="124" dur="1" fill="hold">
                                          <p:stCondLst>
                                            <p:cond delay="999"/>
                                          </p:stCondLst>
                                        </p:cTn>
                                        <p:tgtEl>
                                          <p:spTgt spid="409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40964" grpId="0"/>
      <p:bldP spid="40965" grpId="0"/>
      <p:bldP spid="40966" grpId="0"/>
      <p:bldP spid="40967" grpId="0"/>
      <p:bldP spid="40968" grpId="0"/>
      <p:bldP spid="40969" grpId="0"/>
      <p:bldP spid="40970" grpId="0"/>
      <p:bldP spid="40971" grpId="0"/>
      <p:bldP spid="40972" grpId="0"/>
      <p:bldP spid="40973" grpId="0"/>
      <p:bldP spid="40974" grpId="0"/>
      <p:bldP spid="40975" grpId="0"/>
      <p:bldP spid="40976" grpId="0"/>
      <p:bldP spid="40977" grpId="0"/>
      <p:bldP spid="40978" grpId="0"/>
      <p:bldP spid="40979" grpId="0"/>
      <p:bldP spid="40980" grpId="0"/>
      <p:bldP spid="40981" grpId="0"/>
      <p:bldP spid="40982" grpId="0"/>
      <p:bldP spid="40983" grpId="0"/>
      <p:bldP spid="40984" grpId="0"/>
      <p:bldP spid="40985" grpId="0"/>
      <p:bldP spid="40986" grpId="0"/>
      <p:bldP spid="40987" grpId="0"/>
      <p:bldP spid="40988" grpId="0"/>
      <p:bldP spid="40989" grpId="0"/>
      <p:bldP spid="40990" grpId="0"/>
      <p:bldP spid="40991" grpId="0"/>
      <p:bldP spid="40992"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EDB3"/>
        </a:solidFill>
      </p:bgPr>
    </p:bg>
    <p:spTree>
      <p:nvGrpSpPr>
        <p:cNvPr id="1" name=""/>
        <p:cNvGrpSpPr/>
        <p:nvPr/>
      </p:nvGrpSpPr>
      <p:grpSpPr/>
      <p:sp>
        <p:nvSpPr>
          <p:cNvPr id="5122" name="כותרת 1"/>
          <p:cNvSpPr>
            <a:spLocks noGrp="1"/>
          </p:cNvSpPr>
          <p:nvPr>
            <p:ph type="ctrTitle"/>
          </p:nvPr>
        </p:nvSpPr>
        <p:spPr>
          <a:xfrm>
            <a:off x="3704147" y="277420"/>
            <a:ext cx="4783707" cy="182086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11500" b="1" i="0" u="none" strike="noStrike" kern="1200" cap="none" spc="0" normalizeH="0" baseline="0" noProof="0">
                <a:ln w="12700" cap="flat" cmpd="sng" algn="ctr">
                  <a:solidFill>
                    <a:srgbClr val="5B9BD5"/>
                  </a:solidFill>
                  <a:prstDash val="solid"/>
                  <a:round/>
                  <a:headEnd type="none" w="med" len="med"/>
                  <a:tailEnd type="none" w="med" len="med"/>
                </a:ln>
                <a:pattFill prst="pct50">
                  <a:fgClr>
                    <a:srgbClr val="5B9BD5"/>
                  </a:fgClr>
                  <a:bgClr>
                    <a:srgbClr val="DEEBF7"/>
                  </a:bgClr>
                </a:pattFill>
                <a:effectLst>
                  <a:glow rad="228600">
                    <a:srgbClr val="1465F4">
                      <a:alpha val="40000"/>
                    </a:srgbClr>
                  </a:glow>
                  <a:outerShdw dist="38100" dir="2640000" algn="bl" rotWithShape="0">
                    <a:srgbClr val="5B9BD5"/>
                  </a:outerShdw>
                </a:effectLst>
                <a:uLnTx/>
                <a:uFillTx/>
                <a:latin typeface="Guttman Mantova-Decor" pitchFamily="2" charset="-79"/>
                <a:ea typeface="Arial"/>
                <a:cs typeface="Guttman Mantova-Decor" panose="02010401010101010101" pitchFamily="2" charset="-79"/>
                <a:sym typeface="Wingdings" charset="2"/>
              </a:rPr>
              <a:t>הכללים</a:t>
            </a:r>
          </a:p>
        </p:txBody>
      </p:sp>
      <p:sp>
        <p:nvSpPr>
          <p:cNvPr id="5123" name="מציין מיקום תוכן 2"/>
          <p:cNvSpPr/>
          <p:nvPr/>
        </p:nvSpPr>
        <p:spPr>
          <a:xfrm>
            <a:off x="3044826" y="1986608"/>
            <a:ext cx="5297488" cy="722312"/>
          </a:xfrm>
          <a:prstGeom prst="rect">
            <a:avLst/>
          </a:prstGeom>
          <a:noFill/>
          <a:ln cap="flat">
            <a:noFill/>
            <a:prstDash val="solid"/>
            <a:round/>
            <a:headEnd type="none" w="med" len="med"/>
            <a:tailEnd type="none" w="med" len="med"/>
          </a:ln>
        </p:spPr>
        <p:txBody>
          <a:bodyPr/>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base" latinLnBrk="0" hangingPunct="1">
              <a:lnSpc>
                <a:spcPct val="15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Tahoma" panose="020b0604030504040204" pitchFamily="34" charset="0"/>
                <a:cs typeface="Guttman Hatzvi" panose="02010401010101010101" pitchFamily="2" charset="-79"/>
                <a:sym typeface="Wingdings" charset="2"/>
              </a:rPr>
              <a:t>לכל קבוצה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Tahoma" panose="020b0604030504040204" pitchFamily="34" charset="0"/>
                <a:cs typeface="Guttman Hatzvi" panose="02010401010101010101" pitchFamily="2" charset="-79"/>
                <a:sym typeface="Wingdings" charset="2"/>
              </a:rPr>
              <a:t>30 שניות </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Tahoma" panose="020b0604030504040204" pitchFamily="34" charset="0"/>
                <a:cs typeface="Guttman Hatzvi" panose="02010401010101010101" pitchFamily="2" charset="-79"/>
                <a:sym typeface="Wingdings" charset="2"/>
              </a:rPr>
              <a:t>בלבד לשאלה.</a:t>
            </a:r>
          </a:p>
        </p:txBody>
      </p:sp>
      <p:sp>
        <p:nvSpPr>
          <p:cNvPr id="5124" name="TextBox 5"/>
          <p:cNvSpPr/>
          <p:nvPr/>
        </p:nvSpPr>
        <p:spPr>
          <a:xfrm>
            <a:off x="2995365" y="2779266"/>
            <a:ext cx="5464259" cy="793750"/>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base" latinLnBrk="0" hangingPunct="1">
              <a:lnSpc>
                <a:spcPct val="10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Tahoma" panose="020b0604030504040204" pitchFamily="34" charset="0"/>
                <a:cs typeface="Guttman Hatzvi" panose="02010401010101010101" pitchFamily="2" charset="-79"/>
                <a:sym typeface="Wingdings" charset="2"/>
              </a:rPr>
              <a:t>תשובה נכונה בשלב זה מזכה ב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Tahoma" panose="020b0604030504040204" pitchFamily="34" charset="0"/>
                <a:cs typeface="Guttman Hatzvi" panose="02010401010101010101" pitchFamily="2" charset="-79"/>
                <a:sym typeface="Wingdings" charset="2"/>
              </a:rPr>
              <a:t>10 נקודות. </a:t>
            </a:r>
            <a:endParaRPr kumimoji="0" lang="he-IL" altLang="en-US" sz="2400" b="1" i="0" u="none" strike="noStrike" kern="1200" cap="none" spc="0" normalizeH="0" baseline="0" noProof="0">
              <a:solidFill>
                <a:srgbClr val="7A9CFA"/>
              </a:solidFill>
              <a:uLnTx/>
              <a:uFillTx/>
              <a:latin typeface="Guttman Hatzvi" pitchFamily="2" charset="-79"/>
              <a:ea typeface="Tahoma" panose="020b0604030504040204" pitchFamily="34" charset="0"/>
              <a:cs typeface="Guttman Hatzvi" panose="02010401010101010101" pitchFamily="2" charset="-79"/>
            </a:endParaRPr>
          </a:p>
          <a:p>
            <a:pPr marL="0" marR="0" lvl="0" indent="0" algn="ctr" defTabSz="914400" rtl="1" eaLnBrk="1" fontAlgn="base" latinLnBrk="0" hangingPunct="1">
              <a:lnSpc>
                <a:spcPct val="100000"/>
              </a:lnSpc>
              <a:spcBef>
                <a:spcPct val="2000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Tahoma" panose="020b0604030504040204" pitchFamily="34" charset="0"/>
                <a:cs typeface="Guttman Hatzvi" panose="02010401010101010101" pitchFamily="2" charset="-79"/>
                <a:sym typeface="Wingdings" charset="2"/>
              </a:rPr>
              <a:t>תשובה עם רמז מזכה ב</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Tahoma" panose="020b0604030504040204" pitchFamily="34" charset="0"/>
                <a:cs typeface="Guttman Hatzvi" panose="02010401010101010101" pitchFamily="2" charset="-79"/>
                <a:sym typeface="Wingdings" charset="2"/>
              </a:rPr>
              <a:t>5 נקודות. </a:t>
            </a:r>
          </a:p>
          <a:p>
            <a:pPr marL="0" marR="0" lvl="0" indent="0" algn="ctr" defTabSz="914400" rtl="1" eaLnBrk="1" fontAlgn="base" latinLnBrk="0" hangingPunct="1">
              <a:lnSpc>
                <a:spcPct val="100000"/>
              </a:lnSpc>
              <a:spcBef>
                <a:spcPct val="20000"/>
              </a:spcBef>
              <a:spcAft>
                <a:spcPct val="0"/>
              </a:spcAft>
              <a:buClrTx/>
              <a:buSzTx/>
              <a:buFontTx/>
              <a:buNone/>
            </a:pPr>
            <a:endParaRPr kumimoji="0" lang="he-IL" altLang="en-US" sz="1800" b="1" i="0" u="none" strike="noStrike" kern="1200" cap="none" spc="0" normalizeH="0" baseline="0" noProof="0">
              <a:solidFill>
                <a:srgbClr val="000000"/>
              </a:solidFill>
              <a:uLnTx/>
              <a:uFillTx/>
              <a:latin typeface="Times New Roman" pitchFamily="18" charset="0"/>
              <a:cs typeface="Times New Roman" panose="02020603050405020304" pitchFamily="18" charset="0"/>
            </a:endParaRPr>
          </a:p>
        </p:txBody>
      </p:sp>
      <p:sp>
        <p:nvSpPr>
          <p:cNvPr id="5125" name="TextBox 6"/>
          <p:cNvSpPr/>
          <p:nvPr/>
        </p:nvSpPr>
        <p:spPr>
          <a:xfrm>
            <a:off x="3671355" y="3903142"/>
            <a:ext cx="5535612" cy="4619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לכל קבוצה נציג שיענה את התשובות מטעמה.</a:t>
            </a:r>
          </a:p>
        </p:txBody>
      </p:sp>
      <p:sp>
        <p:nvSpPr>
          <p:cNvPr id="5126" name="TextBox 7"/>
          <p:cNvSpPr/>
          <p:nvPr/>
        </p:nvSpPr>
        <p:spPr>
          <a:xfrm>
            <a:off x="3714605" y="4695230"/>
            <a:ext cx="4978400" cy="4619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ניתן לענות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תשובה אחת </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בלבד בכל פעם.</a:t>
            </a:r>
          </a:p>
        </p:txBody>
      </p:sp>
      <p:sp>
        <p:nvSpPr>
          <p:cNvPr id="5127" name="TextBox 8"/>
          <p:cNvSpPr/>
          <p:nvPr/>
        </p:nvSpPr>
        <p:spPr>
          <a:xfrm>
            <a:off x="3190701" y="5407050"/>
            <a:ext cx="5745877" cy="830262"/>
          </a:xfrm>
          <a:prstGeom prst="rect">
            <a:avLst/>
          </a:prstGeom>
          <a:noFill/>
          <a:ln cap="flat">
            <a:noFill/>
            <a:prstDash val="solid"/>
            <a:round/>
            <a:headEnd type="none" w="med" len="med"/>
            <a:tailEnd type="none" w="med" len="med"/>
          </a:ln>
        </p:spPr>
        <p:txBody>
          <a:bodyPr wrap="non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לאחר שעברו </a:t>
            </a:r>
            <a:r>
              <a:rPr kumimoji="0" lang="he-IL" altLang="en-US" sz="2400" b="1"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30 שניות</a:t>
            </a: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 או לאחר שענו את </a:t>
            </a:r>
            <a:endParaRPr kumimoji="0" lang="he-IL" altLang="en-US" sz="2400" b="0" i="0" u="none" strike="noStrike" kern="1200" cap="none" spc="0" normalizeH="0" baseline="0" noProof="0">
              <a:solidFill>
                <a:srgbClr val="7A9CFA"/>
              </a:solidFill>
              <a:uLnTx/>
              <a:uFillTx/>
              <a:latin typeface="Guttman Hatzvi" pitchFamily="2" charset="-79"/>
              <a:cs typeface="Guttman Hatzvi" panose="02010401010101010101" pitchFamily="2" charset="-79"/>
            </a:endParaRPr>
          </a:p>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400" b="0" i="0" u="none" strike="noStrike" kern="1200" cap="none" spc="0" normalizeH="0" baseline="0" noProof="0">
                <a:ln w="9525" cap="flat" cmpd="sng" algn="ctr">
                  <a:noFill/>
                  <a:prstDash val="solid"/>
                  <a:round/>
                  <a:headEnd type="none" w="med" len="med"/>
                  <a:tailEnd type="none" w="med" len="med"/>
                </a:ln>
                <a:solidFill>
                  <a:srgbClr val="7A9CFA"/>
                </a:solidFill>
                <a:uLnTx/>
                <a:uFillTx/>
                <a:latin typeface="Guttman Hatzvi" pitchFamily="2" charset="-79"/>
                <a:ea typeface="Calibri Light"/>
                <a:cs typeface="Guttman Hatzvi" panose="02010401010101010101" pitchFamily="2" charset="-79"/>
                <a:sym typeface="Wingdings" charset="2"/>
              </a:rPr>
              <a:t>התשובה הנכונה, התשובה תתגלה לכולם.</a:t>
            </a:r>
          </a:p>
        </p:txBody>
      </p:sp>
      <p:pic>
        <p:nvPicPr>
          <p:cNvPr id="5128" name="תמונה 9"/>
          <p:cNvPicPr>
            <a:picLocks noChangeAspect="1"/>
          </p:cNvPicPr>
          <p:nvPr/>
        </p:nvPicPr>
        <p:blipFill>
          <a:blip r:embed="rId2"/>
          <a:stretch>
            <a:fillRect/>
          </a:stretch>
        </p:blipFill>
        <p:spPr>
          <a:xfrm>
            <a:off x="8318500" y="2027238"/>
            <a:ext cx="476250" cy="465137"/>
          </a:xfrm>
          <a:prstGeom prst="rect">
            <a:avLst/>
          </a:prstGeom>
          <a:noFill/>
          <a:ln cap="flat">
            <a:noFill/>
            <a:prstDash val="solid"/>
            <a:round/>
            <a:headEnd type="none" w="med" len="med"/>
            <a:tailEnd type="none" w="med" len="med"/>
          </a:ln>
        </p:spPr>
      </p:pic>
      <p:pic>
        <p:nvPicPr>
          <p:cNvPr id="5129" name="תמונה 10"/>
          <p:cNvPicPr>
            <a:picLocks noChangeAspect="1"/>
          </p:cNvPicPr>
          <p:nvPr/>
        </p:nvPicPr>
        <p:blipFill>
          <a:blip r:embed="rId2"/>
          <a:stretch>
            <a:fillRect/>
          </a:stretch>
        </p:blipFill>
        <p:spPr>
          <a:xfrm>
            <a:off x="8826500" y="2747963"/>
            <a:ext cx="476250" cy="465137"/>
          </a:xfrm>
          <a:prstGeom prst="rect">
            <a:avLst/>
          </a:prstGeom>
          <a:noFill/>
          <a:ln cap="flat">
            <a:noFill/>
            <a:prstDash val="solid"/>
            <a:round/>
            <a:headEnd type="none" w="med" len="med"/>
            <a:tailEnd type="none" w="med" len="med"/>
          </a:ln>
        </p:spPr>
      </p:pic>
      <p:pic>
        <p:nvPicPr>
          <p:cNvPr id="5130" name="תמונה 11"/>
          <p:cNvPicPr>
            <a:picLocks noChangeAspect="1"/>
          </p:cNvPicPr>
          <p:nvPr/>
        </p:nvPicPr>
        <p:blipFill>
          <a:blip r:embed="rId2"/>
          <a:stretch>
            <a:fillRect/>
          </a:stretch>
        </p:blipFill>
        <p:spPr>
          <a:xfrm>
            <a:off x="8853488" y="4619625"/>
            <a:ext cx="476250" cy="465138"/>
          </a:xfrm>
          <a:prstGeom prst="rect">
            <a:avLst/>
          </a:prstGeom>
          <a:noFill/>
          <a:ln cap="flat">
            <a:noFill/>
            <a:prstDash val="solid"/>
            <a:round/>
            <a:headEnd type="none" w="med" len="med"/>
            <a:tailEnd type="none" w="med" len="med"/>
          </a:ln>
        </p:spPr>
      </p:pic>
      <p:pic>
        <p:nvPicPr>
          <p:cNvPr id="5131" name="תמונה 12"/>
          <p:cNvPicPr>
            <a:picLocks noChangeAspect="1"/>
          </p:cNvPicPr>
          <p:nvPr/>
        </p:nvPicPr>
        <p:blipFill>
          <a:blip r:embed="rId2"/>
          <a:stretch>
            <a:fillRect/>
          </a:stretch>
        </p:blipFill>
        <p:spPr>
          <a:xfrm>
            <a:off x="9247188" y="3900488"/>
            <a:ext cx="476250" cy="465137"/>
          </a:xfrm>
          <a:prstGeom prst="rect">
            <a:avLst/>
          </a:prstGeom>
          <a:noFill/>
          <a:ln cap="flat">
            <a:noFill/>
            <a:prstDash val="solid"/>
            <a:round/>
            <a:headEnd type="none" w="med" len="med"/>
            <a:tailEnd type="none" w="med" len="med"/>
          </a:ln>
        </p:spPr>
      </p:pic>
      <p:pic>
        <p:nvPicPr>
          <p:cNvPr id="5132" name="תמונה 13"/>
          <p:cNvPicPr>
            <a:picLocks noChangeAspect="1"/>
          </p:cNvPicPr>
          <p:nvPr/>
        </p:nvPicPr>
        <p:blipFill>
          <a:blip r:embed="rId2"/>
          <a:stretch>
            <a:fillRect/>
          </a:stretch>
        </p:blipFill>
        <p:spPr>
          <a:xfrm>
            <a:off x="9224963" y="5411788"/>
            <a:ext cx="476250" cy="465137"/>
          </a:xfrm>
          <a:prstGeom prst="rect">
            <a:avLst/>
          </a:prstGeom>
          <a:noFill/>
          <a:ln cap="flat">
            <a:noFill/>
            <a:prstDash val="solid"/>
            <a:round/>
            <a:headEnd type="none" w="med" len="med"/>
            <a:tailEnd type="none" w="med" len="med"/>
          </a:ln>
        </p:spPr>
      </p:pic>
      <p:pic>
        <p:nvPicPr>
          <p:cNvPr id="5133" name="תמונה 1"/>
          <p:cNvPicPr>
            <a:picLocks noChangeAspect="1"/>
          </p:cNvPicPr>
          <p:nvPr/>
        </p:nvPicPr>
        <p:blipFill>
          <a:blip r:embed="rId3"/>
          <a:stretch>
            <a:fillRect/>
          </a:stretch>
        </p:blipFill>
        <p:spPr>
          <a:xfrm>
            <a:off x="-22225" y="-100012"/>
            <a:ext cx="2489200" cy="7056437"/>
          </a:xfrm>
          <a:prstGeom prst="rect">
            <a:avLst/>
          </a:prstGeom>
          <a:noFill/>
          <a:ln cap="flat">
            <a:noFill/>
            <a:prstDash val="solid"/>
            <a:round/>
            <a:headEnd type="none" w="med" len="med"/>
            <a:tailEnd type="none" w="med" len="med"/>
          </a:ln>
        </p:spPr>
      </p:pic>
      <p:pic>
        <p:nvPicPr>
          <p:cNvPr id="5134" name="תמונה 2"/>
          <p:cNvPicPr>
            <a:picLocks noChangeAspect="1"/>
          </p:cNvPicPr>
          <p:nvPr/>
        </p:nvPicPr>
        <p:blipFill>
          <a:blip r:embed="rId3"/>
          <a:stretch>
            <a:fillRect/>
          </a:stretch>
        </p:blipFill>
        <p:spPr>
          <a:xfrm>
            <a:off x="9723438" y="0"/>
            <a:ext cx="2465387" cy="6858000"/>
          </a:xfrm>
          <a:prstGeom prst="rect">
            <a:avLst/>
          </a:prstGeom>
          <a:noFill/>
          <a:ln cap="flat">
            <a:noFill/>
            <a:prstDash val="solid"/>
            <a:round/>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8" presetClass="emph" presetSubtype="0" fill="hold" nodeType="withEffect">
                                  <p:stCondLst>
                                    <p:cond delay="0"/>
                                  </p:stCondLst>
                                  <p:childTnLst>
                                    <p:animRot by="21600000">
                                      <p:cBhvr>
                                        <p:cTn id="6" dur="1000" fill="hold"/>
                                        <p:tgtEl>
                                          <p:spTgt spid="5128"/>
                                        </p:tgtEl>
                                        <p:attrNameLst>
                                          <p:attrName>r</p:attrName>
                                        </p:attrNameLst>
                                      </p:cBhvr>
                                    </p:animRo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5123"/>
                                        </p:tgtEl>
                                        <p:attrNameLst>
                                          <p:attrName>style.visibility</p:attrName>
                                        </p:attrNameLst>
                                      </p:cBhvr>
                                      <p:to>
                                        <p:strVal val="visible"/>
                                      </p:to>
                                    </p:set>
                                  </p:childTnLst>
                                </p:cTn>
                              </p:par>
                              <p:par>
                                <p:cTn id="10" presetID="8" presetClass="emph" presetSubtype="0" fill="hold" nodeType="withEffect">
                                  <p:stCondLst>
                                    <p:cond delay="0"/>
                                  </p:stCondLst>
                                  <p:childTnLst>
                                    <p:animRot by="21600000">
                                      <p:cBhvr>
                                        <p:cTn id="11" dur="1000" fill="hold"/>
                                        <p:tgtEl>
                                          <p:spTgt spid="5129"/>
                                        </p:tgtEl>
                                        <p:attrNameLst>
                                          <p:attrName>r</p:attrName>
                                        </p:attrNameLst>
                                      </p:cBhvr>
                                    </p:animRo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1000" fill="hold"/>
                                        <p:tgtEl>
                                          <p:spTgt spid="5131"/>
                                        </p:tgtEl>
                                        <p:attrNameLst>
                                          <p:attrName>r</p:attrName>
                                        </p:attrNameLst>
                                      </p:cBhvr>
                                    </p:animRot>
                                  </p:childTnLst>
                                </p:cTn>
                              </p:par>
                            </p:childTnLst>
                          </p:cTn>
                        </p:par>
                        <p:par>
                          <p:cTn id="17" fill="hold" nodeType="afterGroup">
                            <p:stCondLst>
                              <p:cond delay="3000"/>
                            </p:stCondLst>
                            <p:childTnLst>
                              <p:par>
                                <p:cTn id="18" presetID="1" presetClass="entr" presetSubtype="0" fill="hold" grpId="0" nodeType="afterEffect">
                                  <p:stCondLst>
                                    <p:cond delay="0"/>
                                  </p:stCondLst>
                                  <p:childTnLst>
                                    <p:set>
                                      <p:cBhvr>
                                        <p:cTn id="19" dur="1" fill="hold">
                                          <p:stCondLst>
                                            <p:cond delay="0"/>
                                          </p:stCondLst>
                                        </p:cTn>
                                        <p:tgtEl>
                                          <p:spTgt spid="5125"/>
                                        </p:tgtEl>
                                        <p:attrNameLst>
                                          <p:attrName>style.visibility</p:attrName>
                                        </p:attrNameLst>
                                      </p:cBhvr>
                                      <p:to>
                                        <p:strVal val="visible"/>
                                      </p:to>
                                    </p:set>
                                  </p:childTnLst>
                                </p:cTn>
                              </p:par>
                              <p:par>
                                <p:cTn id="20" presetID="8" presetClass="emph" presetSubtype="0" fill="hold" nodeType="withEffect">
                                  <p:stCondLst>
                                    <p:cond delay="0"/>
                                  </p:stCondLst>
                                  <p:childTnLst>
                                    <p:animRot by="21600000">
                                      <p:cBhvr>
                                        <p:cTn id="21" dur="1000" fill="hold"/>
                                        <p:tgtEl>
                                          <p:spTgt spid="5130"/>
                                        </p:tgtEl>
                                        <p:attrNameLst>
                                          <p:attrName>r</p:attrName>
                                        </p:attrNameLst>
                                      </p:cBhvr>
                                    </p:animRot>
                                  </p:childTnLst>
                                </p:cTn>
                              </p:par>
                            </p:childTnLst>
                          </p:cTn>
                        </p:par>
                        <p:par>
                          <p:cTn id="22" fill="hold" nodeType="afterGroup">
                            <p:stCondLst>
                              <p:cond delay="4000"/>
                            </p:stCondLst>
                            <p:childTnLst>
                              <p:par>
                                <p:cTn id="23" presetID="1" presetClass="entr" presetSubtype="0" fill="hold" grpId="0" nodeType="afterEffect">
                                  <p:stCondLst>
                                    <p:cond delay="0"/>
                                  </p:stCondLst>
                                  <p:childTnLst>
                                    <p:set>
                                      <p:cBhvr>
                                        <p:cTn id="24" dur="1" fill="hold">
                                          <p:stCondLst>
                                            <p:cond delay="0"/>
                                          </p:stCondLst>
                                        </p:cTn>
                                        <p:tgtEl>
                                          <p:spTgt spid="5126"/>
                                        </p:tgtEl>
                                        <p:attrNameLst>
                                          <p:attrName>style.visibility</p:attrName>
                                        </p:attrNameLst>
                                      </p:cBhvr>
                                      <p:to>
                                        <p:strVal val="visible"/>
                                      </p:to>
                                    </p:set>
                                  </p:childTnLst>
                                </p:cTn>
                              </p:par>
                              <p:par>
                                <p:cTn id="25" presetID="8" presetClass="emph" presetSubtype="0" fill="hold" nodeType="withEffect">
                                  <p:stCondLst>
                                    <p:cond delay="0"/>
                                  </p:stCondLst>
                                  <p:childTnLst>
                                    <p:animRot by="21600000">
                                      <p:cBhvr>
                                        <p:cTn id="26" dur="1000" fill="hold"/>
                                        <p:tgtEl>
                                          <p:spTgt spid="5132"/>
                                        </p:tgtEl>
                                        <p:attrNameLst>
                                          <p:attrName>r</p:attrName>
                                        </p:attrNameLst>
                                      </p:cBhvr>
                                    </p:animRot>
                                  </p:childTnLst>
                                </p:cTn>
                              </p:par>
                            </p:childTnLst>
                          </p:cTn>
                        </p:par>
                        <p:par>
                          <p:cTn id="27" fill="hold" nodeType="afterGroup">
                            <p:stCondLst>
                              <p:cond delay="5000"/>
                            </p:stCondLst>
                            <p:childTnLst>
                              <p:par>
                                <p:cTn id="28" presetID="1" presetClass="entr" presetSubtype="0" fill="hold" grpId="0" nodeType="afterEffect">
                                  <p:stCondLst>
                                    <p:cond delay="0"/>
                                  </p:stCondLst>
                                  <p:childTnLst>
                                    <p:set>
                                      <p:cBhvr>
                                        <p:cTn id="29" dur="1" fill="hold">
                                          <p:stCondLst>
                                            <p:cond delay="0"/>
                                          </p:stCondLst>
                                        </p:cTn>
                                        <p:tgtEl>
                                          <p:spTgt spid="5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p:bldP spid="5125" grpId="0"/>
      <p:bldP spid="5126" grpId="0"/>
      <p:bldP spid="5127" grpId="0"/>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4D0DF"/>
        </a:solidFill>
      </p:bgPr>
    </p:bg>
    <p:spTree>
      <p:nvGrpSpPr>
        <p:cNvPr id="1" name=""/>
        <p:cNvGrpSpPr/>
        <p:nvPr/>
      </p:nvGrpSpPr>
      <p:grpSpPr/>
      <p:sp>
        <p:nvSpPr>
          <p:cNvPr id="41986" name="כותרת 1"/>
          <p:cNvSpPr>
            <a:spLocks noGrp="1"/>
          </p:cNvSpPr>
          <p:nvPr>
            <p:ph type="ctrTitle"/>
          </p:nvPr>
        </p:nvSpPr>
        <p:spPr>
          <a:xfrm>
            <a:off x="3865562" y="1196752"/>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Calibri" panose="020f0502020204030204" pitchFamily="34" charset="0"/>
                <a:ea typeface="Arial"/>
                <a:cs typeface="Calibri" panose="020f0502020204030204" pitchFamily="34" charset="0"/>
                <a:sym typeface="Wingdings" charset="2"/>
              </a:rPr>
              <a:t>והתשובה היא...</a:t>
            </a:r>
          </a:p>
        </p:txBody>
      </p:sp>
      <p:sp>
        <p:nvSpPr>
          <p:cNvPr id="41987" name="מלבן 8"/>
          <p:cNvSpPr/>
          <p:nvPr/>
        </p:nvSpPr>
        <p:spPr>
          <a:xfrm>
            <a:off x="4338638" y="3200946"/>
            <a:ext cx="7721600" cy="1072525"/>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72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"נכנס יין יצא סוד"</a:t>
            </a:r>
          </a:p>
        </p:txBody>
      </p:sp>
      <p:pic>
        <p:nvPicPr>
          <p:cNvPr id="41988"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131763" y="1628775"/>
            <a:ext cx="3965575" cy="3600450"/>
          </a:xfrm>
          <a:prstGeom prst="rect">
            <a:avLst/>
          </a:prstGeom>
          <a:noFill/>
          <a:ln cap="flat">
            <a:noFill/>
            <a:prstDash val="solid"/>
            <a:round/>
            <a:headEnd type="none" w="med" len="med"/>
            <a:tailEnd type="none" w="med" len="med"/>
          </a:ln>
        </p:spPr>
      </p:pic>
      <p:sp>
        <p:nvSpPr>
          <p:cNvPr id="41989" name="מלבן 6"/>
          <p:cNvSpPr/>
          <p:nvPr/>
        </p:nvSpPr>
        <p:spPr>
          <a:xfrm>
            <a:off x="524271" y="2204864"/>
            <a:ext cx="2941638" cy="1370012"/>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אחת ממצוות פורים היא לערוך סעודה ולשמוח. יש לוודא שהשמחה תהיה של חברות וצמיחה, כזו שאחריה נהיה חזקים ומאוחדים יותר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 calcmode="lin" valueType="num">
                                      <p:cBhvr>
                                        <p:cTn id="7" dur="1000" fill="hold"/>
                                        <p:tgtEl>
                                          <p:spTgt spid="41987"/>
                                        </p:tgtEl>
                                        <p:attrNameLst>
                                          <p:attrName>ppt_w</p:attrName>
                                        </p:attrNameLst>
                                      </p:cBhvr>
                                      <p:tavLst>
                                        <p:tav tm="0">
                                          <p:val>
                                            <p:fltVal val="0"/>
                                          </p:val>
                                        </p:tav>
                                        <p:tav tm="100000">
                                          <p:val>
                                            <p:strVal val="#ppt_w"/>
                                          </p:val>
                                        </p:tav>
                                      </p:tavLst>
                                    </p:anim>
                                    <p:anim calcmode="lin" valueType="num">
                                      <p:cBhvr>
                                        <p:cTn id="8" dur="1000" fill="hold"/>
                                        <p:tgtEl>
                                          <p:spTgt spid="41987"/>
                                        </p:tgtEl>
                                        <p:attrNameLst>
                                          <p:attrName>ppt_h</p:attrName>
                                        </p:attrNameLst>
                                      </p:cBhvr>
                                      <p:tavLst>
                                        <p:tav tm="0">
                                          <p:val>
                                            <p:fltVal val="0"/>
                                          </p:val>
                                        </p:tav>
                                        <p:tav tm="100000">
                                          <p:val>
                                            <p:strVal val="#ppt_h"/>
                                          </p:val>
                                        </p:tav>
                                      </p:tavLst>
                                    </p:anim>
                                    <p:anim calcmode="lin" valueType="num">
                                      <p:cBhvr>
                                        <p:cTn id="9" dur="1000" fill="hold"/>
                                        <p:tgtEl>
                                          <p:spTgt spid="41987"/>
                                        </p:tgtEl>
                                        <p:attrNameLst>
                                          <p:attrName>style.rotation</p:attrName>
                                        </p:attrNameLst>
                                      </p:cBhvr>
                                      <p:tavLst>
                                        <p:tav tm="0">
                                          <p:val>
                                            <p:fltVal val="90"/>
                                          </p:val>
                                        </p:tav>
                                        <p:tav tm="100000">
                                          <p:val>
                                            <p:fltVal val="0"/>
                                          </p:val>
                                        </p:tav>
                                      </p:tavLst>
                                    </p:anim>
                                    <p:animEffect transition="in" filter="fade">
                                      <p:cBhvr>
                                        <p:cTn id="10" dur="1000"/>
                                        <p:tgtEl>
                                          <p:spTgt spid="41987"/>
                                        </p:tgtEl>
                                      </p:cBhvr>
                                    </p:animEffect>
                                  </p:childTnLst>
                                </p:cTn>
                              </p:par>
                            </p:childTnLst>
                          </p:cTn>
                        </p:par>
                        <p:par>
                          <p:cTn id="11" fill="hold" nodeType="afterGroup">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1989"/>
                                        </p:tgtEl>
                                        <p:attrNameLst>
                                          <p:attrName>style.visibility</p:attrName>
                                        </p:attrNameLst>
                                      </p:cBhvr>
                                      <p:to>
                                        <p:strVal val="visible"/>
                                      </p:to>
                                    </p:set>
                                    <p:animEffect transition="in" filter="fade">
                                      <p:cBhvr>
                                        <p:cTn id="14" dur="1000"/>
                                        <p:tgtEl>
                                          <p:spTgt spid="41989"/>
                                        </p:tgtEl>
                                      </p:cBhvr>
                                    </p:animEffect>
                                    <p:anim calcmode="lin" valueType="num">
                                      <p:cBhvr>
                                        <p:cTn id="15" dur="1000" fill="hold"/>
                                        <p:tgtEl>
                                          <p:spTgt spid="41989"/>
                                        </p:tgtEl>
                                        <p:attrNameLst>
                                          <p:attrName>ppt_x</p:attrName>
                                        </p:attrNameLst>
                                      </p:cBhvr>
                                      <p:tavLst>
                                        <p:tav tm="0">
                                          <p:val>
                                            <p:strVal val="#ppt_x"/>
                                          </p:val>
                                        </p:tav>
                                        <p:tav tm="100000">
                                          <p:val>
                                            <p:strVal val="#ppt_x"/>
                                          </p:val>
                                        </p:tav>
                                      </p:tavLst>
                                    </p:anim>
                                    <p:anim calcmode="lin" valueType="num">
                                      <p:cBhvr>
                                        <p:cTn id="16" dur="1000" fill="hold"/>
                                        <p:tgtEl>
                                          <p:spTgt spid="419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P spid="41989"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4D0DF"/>
        </a:solidFill>
      </p:bgPr>
    </p:bg>
    <p:spTree>
      <p:nvGrpSpPr>
        <p:cNvPr id="1" name=""/>
        <p:cNvGrpSpPr/>
        <p:nvPr/>
      </p:nvGrpSpPr>
      <p:grpSpPr/>
      <p:sp>
        <p:nvSpPr>
          <p:cNvPr id="43010" name="כותרת 1"/>
          <p:cNvSpPr>
            <a:spLocks noGrp="1"/>
          </p:cNvSpPr>
          <p:nvPr>
            <p:ph type="ctrTitle"/>
          </p:nvPr>
        </p:nvSpPr>
        <p:spPr>
          <a:xfrm>
            <a:off x="2043905" y="260648"/>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92D05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חידה שלישית</a:t>
            </a:r>
          </a:p>
        </p:txBody>
      </p:sp>
      <p:pic>
        <p:nvPicPr>
          <p:cNvPr id="43011" name="Picture 2" descr="C:\Users\יוני לביא\Documents\חגים - מעגל השנה\פורים\חידות בציורים על המגילה\ובביזה לא שלחו ידם.jpg"/>
          <p:cNvPicPr>
            <a:picLocks noChangeAspect="1"/>
          </p:cNvPicPr>
          <p:nvPr/>
        </p:nvPicPr>
        <p:blipFill>
          <a:blip r:embed="rId2"/>
          <a:stretch>
            <a:fillRect/>
          </a:stretch>
        </p:blipFill>
        <p:spPr bwMode="auto">
          <a:xfrm>
            <a:off x="2874963" y="1452563"/>
            <a:ext cx="6664325" cy="4997450"/>
          </a:xfrm>
          <a:prstGeom prst="rect">
            <a:avLst/>
          </a:prstGeom>
          <a:noFill/>
          <a:ln>
            <a:noFill/>
            <a:miter lim="800000"/>
          </a:ln>
        </p:spPr>
      </p:pic>
      <p:sp>
        <p:nvSpPr>
          <p:cNvPr id="43012" name="אליפסה 44"/>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13" name="אליפסה 45"/>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14" name="אליפסה 46"/>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15" name="אליפסה 47"/>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16" name="אליפסה 48"/>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17" name="אליפסה 49"/>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18" name="אליפסה 50"/>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19" name="אליפסה 51"/>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20" name="אליפסה 52"/>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21" name="אליפסה 53"/>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22" name="אליפסה 54"/>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23" name="אליפסה 55"/>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24" name="אליפסה 56"/>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25" name="אליפסה 57"/>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26" name="אליפסה 58"/>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27" name="אליפסה 59"/>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28" name="אליפסה 60"/>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29" name="אליפסה 61"/>
          <p:cNvSpPr/>
          <p:nvPr/>
        </p:nvSpPr>
        <p:spPr>
          <a:xfrm>
            <a:off x="9629775"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30" name="אליפסה 62"/>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31" name="אליפסה 63"/>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32" name="אליפסה 64"/>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33" name="אליפסה 65"/>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34" name="אליפסה 66"/>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35" name="אליפסה 67"/>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36" name="אליפסה 68"/>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37" name="אליפסה 69"/>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38" name="אליפסה 70"/>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39" name="אליפסה 71"/>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40" name="אליפסה 72"/>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3041" name="אליפסה 73"/>
          <p:cNvSpPr/>
          <p:nvPr/>
        </p:nvSpPr>
        <p:spPr>
          <a:xfrm>
            <a:off x="9639300" y="627062"/>
            <a:ext cx="1944688" cy="1862138"/>
          </a:xfrm>
          <a:prstGeom prst="ellipse">
            <a:avLst/>
          </a:prstGeom>
          <a:solidFill>
            <a:srgbClr val="F89EED"/>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30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nodeType="withEffect">
                                  <p:stCondLst>
                                    <p:cond delay="250"/>
                                  </p:stCondLst>
                                  <p:childTnLst>
                                    <p:set>
                                      <p:cBhvr>
                                        <p:cTn id="6" dur="1" fill="hold">
                                          <p:stCondLst>
                                            <p:cond delay="0"/>
                                          </p:stCondLst>
                                        </p:cTn>
                                        <p:tgtEl>
                                          <p:spTgt spid="43011"/>
                                        </p:tgtEl>
                                        <p:attrNameLst>
                                          <p:attrName>style.visibility</p:attrName>
                                        </p:attrNameLst>
                                      </p:cBhvr>
                                      <p:to>
                                        <p:strVal val="visible"/>
                                      </p:to>
                                    </p:set>
                                    <p:anim calcmode="lin" valueType="num">
                                      <p:cBhvr>
                                        <p:cTn id="7" dur="1000" fill="hold"/>
                                        <p:tgtEl>
                                          <p:spTgt spid="43011"/>
                                        </p:tgtEl>
                                        <p:attrNameLst>
                                          <p:attrName>ppt_w</p:attrName>
                                        </p:attrNameLst>
                                      </p:cBhvr>
                                      <p:tavLst>
                                        <p:tav tm="0">
                                          <p:val>
                                            <p:fltVal val="0"/>
                                          </p:val>
                                        </p:tav>
                                        <p:tav tm="100000">
                                          <p:val>
                                            <p:strVal val="#ppt_w"/>
                                          </p:val>
                                        </p:tav>
                                      </p:tavLst>
                                    </p:anim>
                                    <p:anim calcmode="lin" valueType="num">
                                      <p:cBhvr>
                                        <p:cTn id="8" dur="1000" fill="hold"/>
                                        <p:tgtEl>
                                          <p:spTgt spid="43011"/>
                                        </p:tgtEl>
                                        <p:attrNameLst>
                                          <p:attrName>ppt_h</p:attrName>
                                        </p:attrNameLst>
                                      </p:cBhvr>
                                      <p:tavLst>
                                        <p:tav tm="0">
                                          <p:val>
                                            <p:fltVal val="0"/>
                                          </p:val>
                                        </p:tav>
                                        <p:tav tm="100000">
                                          <p:val>
                                            <p:strVal val="#ppt_h"/>
                                          </p:val>
                                        </p:tav>
                                      </p:tavLst>
                                    </p:anim>
                                    <p:anim calcmode="lin" valueType="num">
                                      <p:cBhvr>
                                        <p:cTn id="9" dur="1000" fill="hold"/>
                                        <p:tgtEl>
                                          <p:spTgt spid="43011"/>
                                        </p:tgtEl>
                                        <p:attrNameLst>
                                          <p:attrName>style.rotation</p:attrName>
                                        </p:attrNameLst>
                                      </p:cBhvr>
                                      <p:tavLst>
                                        <p:tav tm="0">
                                          <p:val>
                                            <p:fltVal val="90"/>
                                          </p:val>
                                        </p:tav>
                                        <p:tav tm="100000">
                                          <p:val>
                                            <p:fltVal val="0"/>
                                          </p:val>
                                        </p:tav>
                                      </p:tavLst>
                                    </p:anim>
                                    <p:animEffect transition="in" filter="fade">
                                      <p:cBhvr>
                                        <p:cTn id="10" dur="1000"/>
                                        <p:tgtEl>
                                          <p:spTgt spid="43011"/>
                                        </p:tgtEl>
                                      </p:cBhvr>
                                    </p:animEffect>
                                  </p:childTnLst>
                                </p:cTn>
                              </p:par>
                              <p:par>
                                <p:cTn id="11" presetID="1" presetClass="entr" presetSubtype="0" fill="hold" grpId="0" nodeType="withEffect">
                                  <p:stCondLst>
                                    <p:cond delay="29000"/>
                                  </p:stCondLst>
                                  <p:childTnLst>
                                    <p:set>
                                      <p:cBhvr>
                                        <p:cTn id="12" dur="1" fill="hold">
                                          <p:stCondLst>
                                            <p:cond delay="999"/>
                                          </p:stCondLst>
                                        </p:cTn>
                                        <p:tgtEl>
                                          <p:spTgt spid="43012"/>
                                        </p:tgtEl>
                                        <p:attrNameLst>
                                          <p:attrName>style.visibility</p:attrName>
                                        </p:attrNameLst>
                                      </p:cBhvr>
                                      <p:to>
                                        <p:strVal val="visible"/>
                                      </p:to>
                                    </p:set>
                                  </p:childTnLst>
                                </p:cTn>
                              </p:par>
                              <p:par>
                                <p:cTn id="13" presetID="1" presetClass="exit" presetSubtype="0" fill="hold" nodeType="withEffect">
                                  <p:stCondLst>
                                    <p:cond delay="30000"/>
                                  </p:stCondLst>
                                  <p:childTnLst>
                                    <p:set>
                                      <p:cBhvr>
                                        <p:cTn id="14" dur="1" fill="hold">
                                          <p:stCondLst>
                                            <p:cond delay="999"/>
                                          </p:stCondLst>
                                        </p:cTn>
                                        <p:tgtEl>
                                          <p:spTgt spid="43012"/>
                                        </p:tgtEl>
                                        <p:attrNameLst>
                                          <p:attrName>style.visibility</p:attrName>
                                        </p:attrNameLst>
                                      </p:cBhvr>
                                      <p:to>
                                        <p:strVal val="hidden"/>
                                      </p:to>
                                    </p:set>
                                  </p:childTnLst>
                                </p:cTn>
                              </p:par>
                              <p:par>
                                <p:cTn id="15" presetID="1" presetClass="entr" presetSubtype="0" fill="hold" grpId="0" nodeType="withEffect">
                                  <p:stCondLst>
                                    <p:cond delay="28000"/>
                                  </p:stCondLst>
                                  <p:childTnLst>
                                    <p:set>
                                      <p:cBhvr>
                                        <p:cTn id="16" dur="1" fill="hold">
                                          <p:stCondLst>
                                            <p:cond delay="999"/>
                                          </p:stCondLst>
                                        </p:cTn>
                                        <p:tgtEl>
                                          <p:spTgt spid="43013"/>
                                        </p:tgtEl>
                                        <p:attrNameLst>
                                          <p:attrName>style.visibility</p:attrName>
                                        </p:attrNameLst>
                                      </p:cBhvr>
                                      <p:to>
                                        <p:strVal val="visible"/>
                                      </p:to>
                                    </p:set>
                                  </p:childTnLst>
                                </p:cTn>
                              </p:par>
                              <p:par>
                                <p:cTn id="17" presetID="1" presetClass="exit" presetSubtype="0" fill="hold" nodeType="withEffect">
                                  <p:stCondLst>
                                    <p:cond delay="29000"/>
                                  </p:stCondLst>
                                  <p:childTnLst>
                                    <p:set>
                                      <p:cBhvr>
                                        <p:cTn id="18" dur="1" fill="hold">
                                          <p:stCondLst>
                                            <p:cond delay="999"/>
                                          </p:stCondLst>
                                        </p:cTn>
                                        <p:tgtEl>
                                          <p:spTgt spid="43013"/>
                                        </p:tgtEl>
                                        <p:attrNameLst>
                                          <p:attrName>style.visibility</p:attrName>
                                        </p:attrNameLst>
                                      </p:cBhvr>
                                      <p:to>
                                        <p:strVal val="hidden"/>
                                      </p:to>
                                    </p:set>
                                  </p:childTnLst>
                                </p:cTn>
                              </p:par>
                              <p:par>
                                <p:cTn id="19" presetID="1" presetClass="entr" presetSubtype="0" fill="hold" grpId="0" nodeType="withEffect">
                                  <p:stCondLst>
                                    <p:cond delay="27000"/>
                                  </p:stCondLst>
                                  <p:childTnLst>
                                    <p:set>
                                      <p:cBhvr>
                                        <p:cTn id="20" dur="1" fill="hold">
                                          <p:stCondLst>
                                            <p:cond delay="999"/>
                                          </p:stCondLst>
                                        </p:cTn>
                                        <p:tgtEl>
                                          <p:spTgt spid="43014"/>
                                        </p:tgtEl>
                                        <p:attrNameLst>
                                          <p:attrName>style.visibility</p:attrName>
                                        </p:attrNameLst>
                                      </p:cBhvr>
                                      <p:to>
                                        <p:strVal val="visible"/>
                                      </p:to>
                                    </p:set>
                                  </p:childTnLst>
                                </p:cTn>
                              </p:par>
                              <p:par>
                                <p:cTn id="21" presetID="1" presetClass="exit" presetSubtype="0" fill="hold" nodeType="withEffect">
                                  <p:stCondLst>
                                    <p:cond delay="28000"/>
                                  </p:stCondLst>
                                  <p:childTnLst>
                                    <p:set>
                                      <p:cBhvr>
                                        <p:cTn id="22" dur="1" fill="hold">
                                          <p:stCondLst>
                                            <p:cond delay="999"/>
                                          </p:stCondLst>
                                        </p:cTn>
                                        <p:tgtEl>
                                          <p:spTgt spid="43014"/>
                                        </p:tgtEl>
                                        <p:attrNameLst>
                                          <p:attrName>style.visibility</p:attrName>
                                        </p:attrNameLst>
                                      </p:cBhvr>
                                      <p:to>
                                        <p:strVal val="hidden"/>
                                      </p:to>
                                    </p:set>
                                  </p:childTnLst>
                                </p:cTn>
                              </p:par>
                              <p:par>
                                <p:cTn id="23" presetID="1" presetClass="entr" presetSubtype="0" fill="hold" grpId="0" nodeType="withEffect">
                                  <p:stCondLst>
                                    <p:cond delay="26000"/>
                                  </p:stCondLst>
                                  <p:childTnLst>
                                    <p:set>
                                      <p:cBhvr>
                                        <p:cTn id="24" dur="1" fill="hold">
                                          <p:stCondLst>
                                            <p:cond delay="999"/>
                                          </p:stCondLst>
                                        </p:cTn>
                                        <p:tgtEl>
                                          <p:spTgt spid="43015"/>
                                        </p:tgtEl>
                                        <p:attrNameLst>
                                          <p:attrName>style.visibility</p:attrName>
                                        </p:attrNameLst>
                                      </p:cBhvr>
                                      <p:to>
                                        <p:strVal val="visible"/>
                                      </p:to>
                                    </p:set>
                                  </p:childTnLst>
                                </p:cTn>
                              </p:par>
                              <p:par>
                                <p:cTn id="25" presetID="1" presetClass="exit" presetSubtype="0" fill="hold" nodeType="withEffect">
                                  <p:stCondLst>
                                    <p:cond delay="27000"/>
                                  </p:stCondLst>
                                  <p:childTnLst>
                                    <p:set>
                                      <p:cBhvr>
                                        <p:cTn id="26" dur="1" fill="hold">
                                          <p:stCondLst>
                                            <p:cond delay="999"/>
                                          </p:stCondLst>
                                        </p:cTn>
                                        <p:tgtEl>
                                          <p:spTgt spid="43015"/>
                                        </p:tgtEl>
                                        <p:attrNameLst>
                                          <p:attrName>style.visibility</p:attrName>
                                        </p:attrNameLst>
                                      </p:cBhvr>
                                      <p:to>
                                        <p:strVal val="hidden"/>
                                      </p:to>
                                    </p:set>
                                  </p:childTnLst>
                                </p:cTn>
                              </p:par>
                              <p:par>
                                <p:cTn id="27" presetID="1" presetClass="entr" presetSubtype="0" fill="hold" grpId="0" nodeType="withEffect">
                                  <p:stCondLst>
                                    <p:cond delay="25000"/>
                                  </p:stCondLst>
                                  <p:childTnLst>
                                    <p:set>
                                      <p:cBhvr>
                                        <p:cTn id="28" dur="1" fill="hold">
                                          <p:stCondLst>
                                            <p:cond delay="999"/>
                                          </p:stCondLst>
                                        </p:cTn>
                                        <p:tgtEl>
                                          <p:spTgt spid="43016"/>
                                        </p:tgtEl>
                                        <p:attrNameLst>
                                          <p:attrName>style.visibility</p:attrName>
                                        </p:attrNameLst>
                                      </p:cBhvr>
                                      <p:to>
                                        <p:strVal val="visible"/>
                                      </p:to>
                                    </p:set>
                                  </p:childTnLst>
                                </p:cTn>
                              </p:par>
                              <p:par>
                                <p:cTn id="29" presetID="1" presetClass="exit" presetSubtype="0" fill="hold" nodeType="withEffect">
                                  <p:stCondLst>
                                    <p:cond delay="26000"/>
                                  </p:stCondLst>
                                  <p:childTnLst>
                                    <p:set>
                                      <p:cBhvr>
                                        <p:cTn id="30" dur="1" fill="hold">
                                          <p:stCondLst>
                                            <p:cond delay="999"/>
                                          </p:stCondLst>
                                        </p:cTn>
                                        <p:tgtEl>
                                          <p:spTgt spid="43016"/>
                                        </p:tgtEl>
                                        <p:attrNameLst>
                                          <p:attrName>style.visibility</p:attrName>
                                        </p:attrNameLst>
                                      </p:cBhvr>
                                      <p:to>
                                        <p:strVal val="hidden"/>
                                      </p:to>
                                    </p:set>
                                  </p:childTnLst>
                                </p:cTn>
                              </p:par>
                              <p:par>
                                <p:cTn id="31" presetID="1" presetClass="entr" presetSubtype="0" fill="hold" grpId="0" nodeType="withEffect">
                                  <p:stCondLst>
                                    <p:cond delay="24000"/>
                                  </p:stCondLst>
                                  <p:childTnLst>
                                    <p:set>
                                      <p:cBhvr>
                                        <p:cTn id="32" dur="1" fill="hold">
                                          <p:stCondLst>
                                            <p:cond delay="999"/>
                                          </p:stCondLst>
                                        </p:cTn>
                                        <p:tgtEl>
                                          <p:spTgt spid="43017"/>
                                        </p:tgtEl>
                                        <p:attrNameLst>
                                          <p:attrName>style.visibility</p:attrName>
                                        </p:attrNameLst>
                                      </p:cBhvr>
                                      <p:to>
                                        <p:strVal val="visible"/>
                                      </p:to>
                                    </p:set>
                                  </p:childTnLst>
                                </p:cTn>
                              </p:par>
                              <p:par>
                                <p:cTn id="33" presetID="1" presetClass="exit" presetSubtype="0" fill="hold" nodeType="withEffect">
                                  <p:stCondLst>
                                    <p:cond delay="25000"/>
                                  </p:stCondLst>
                                  <p:childTnLst>
                                    <p:set>
                                      <p:cBhvr>
                                        <p:cTn id="34" dur="1" fill="hold">
                                          <p:stCondLst>
                                            <p:cond delay="999"/>
                                          </p:stCondLst>
                                        </p:cTn>
                                        <p:tgtEl>
                                          <p:spTgt spid="43017"/>
                                        </p:tgtEl>
                                        <p:attrNameLst>
                                          <p:attrName>style.visibility</p:attrName>
                                        </p:attrNameLst>
                                      </p:cBhvr>
                                      <p:to>
                                        <p:strVal val="hidden"/>
                                      </p:to>
                                    </p:set>
                                  </p:childTnLst>
                                </p:cTn>
                              </p:par>
                              <p:par>
                                <p:cTn id="35" presetID="1" presetClass="entr" presetSubtype="0" fill="hold" grpId="0" nodeType="withEffect">
                                  <p:stCondLst>
                                    <p:cond delay="23000"/>
                                  </p:stCondLst>
                                  <p:childTnLst>
                                    <p:set>
                                      <p:cBhvr>
                                        <p:cTn id="36" dur="1" fill="hold">
                                          <p:stCondLst>
                                            <p:cond delay="999"/>
                                          </p:stCondLst>
                                        </p:cTn>
                                        <p:tgtEl>
                                          <p:spTgt spid="43018"/>
                                        </p:tgtEl>
                                        <p:attrNameLst>
                                          <p:attrName>style.visibility</p:attrName>
                                        </p:attrNameLst>
                                      </p:cBhvr>
                                      <p:to>
                                        <p:strVal val="visible"/>
                                      </p:to>
                                    </p:set>
                                  </p:childTnLst>
                                </p:cTn>
                              </p:par>
                              <p:par>
                                <p:cTn id="37" presetID="1" presetClass="exit" presetSubtype="0" fill="hold" nodeType="withEffect">
                                  <p:stCondLst>
                                    <p:cond delay="24000"/>
                                  </p:stCondLst>
                                  <p:childTnLst>
                                    <p:set>
                                      <p:cBhvr>
                                        <p:cTn id="38" dur="1" fill="hold">
                                          <p:stCondLst>
                                            <p:cond delay="999"/>
                                          </p:stCondLst>
                                        </p:cTn>
                                        <p:tgtEl>
                                          <p:spTgt spid="43018"/>
                                        </p:tgtEl>
                                        <p:attrNameLst>
                                          <p:attrName>style.visibility</p:attrName>
                                        </p:attrNameLst>
                                      </p:cBhvr>
                                      <p:to>
                                        <p:strVal val="hidden"/>
                                      </p:to>
                                    </p:set>
                                  </p:childTnLst>
                                </p:cTn>
                              </p:par>
                              <p:par>
                                <p:cTn id="39" presetID="1" presetClass="entr" presetSubtype="0" fill="hold" grpId="0" nodeType="withEffect">
                                  <p:stCondLst>
                                    <p:cond delay="22000"/>
                                  </p:stCondLst>
                                  <p:childTnLst>
                                    <p:set>
                                      <p:cBhvr>
                                        <p:cTn id="40" dur="1" fill="hold">
                                          <p:stCondLst>
                                            <p:cond delay="999"/>
                                          </p:stCondLst>
                                        </p:cTn>
                                        <p:tgtEl>
                                          <p:spTgt spid="43019"/>
                                        </p:tgtEl>
                                        <p:attrNameLst>
                                          <p:attrName>style.visibility</p:attrName>
                                        </p:attrNameLst>
                                      </p:cBhvr>
                                      <p:to>
                                        <p:strVal val="visible"/>
                                      </p:to>
                                    </p:set>
                                  </p:childTnLst>
                                </p:cTn>
                              </p:par>
                              <p:par>
                                <p:cTn id="41" presetID="1" presetClass="exit" presetSubtype="0" fill="hold" nodeType="withEffect">
                                  <p:stCondLst>
                                    <p:cond delay="23000"/>
                                  </p:stCondLst>
                                  <p:childTnLst>
                                    <p:set>
                                      <p:cBhvr>
                                        <p:cTn id="42" dur="1" fill="hold">
                                          <p:stCondLst>
                                            <p:cond delay="999"/>
                                          </p:stCondLst>
                                        </p:cTn>
                                        <p:tgtEl>
                                          <p:spTgt spid="43019"/>
                                        </p:tgtEl>
                                        <p:attrNameLst>
                                          <p:attrName>style.visibility</p:attrName>
                                        </p:attrNameLst>
                                      </p:cBhvr>
                                      <p:to>
                                        <p:strVal val="hidden"/>
                                      </p:to>
                                    </p:set>
                                  </p:childTnLst>
                                </p:cTn>
                              </p:par>
                              <p:par>
                                <p:cTn id="43" presetID="1" presetClass="entr" presetSubtype="0" fill="hold" grpId="0" nodeType="withEffect">
                                  <p:stCondLst>
                                    <p:cond delay="21000"/>
                                  </p:stCondLst>
                                  <p:childTnLst>
                                    <p:set>
                                      <p:cBhvr>
                                        <p:cTn id="44" dur="1" fill="hold">
                                          <p:stCondLst>
                                            <p:cond delay="999"/>
                                          </p:stCondLst>
                                        </p:cTn>
                                        <p:tgtEl>
                                          <p:spTgt spid="43020"/>
                                        </p:tgtEl>
                                        <p:attrNameLst>
                                          <p:attrName>style.visibility</p:attrName>
                                        </p:attrNameLst>
                                      </p:cBhvr>
                                      <p:to>
                                        <p:strVal val="visible"/>
                                      </p:to>
                                    </p:set>
                                  </p:childTnLst>
                                </p:cTn>
                              </p:par>
                              <p:par>
                                <p:cTn id="45" presetID="1" presetClass="exit" presetSubtype="0" fill="hold" nodeType="withEffect">
                                  <p:stCondLst>
                                    <p:cond delay="22000"/>
                                  </p:stCondLst>
                                  <p:childTnLst>
                                    <p:set>
                                      <p:cBhvr>
                                        <p:cTn id="46" dur="1" fill="hold">
                                          <p:stCondLst>
                                            <p:cond delay="999"/>
                                          </p:stCondLst>
                                        </p:cTn>
                                        <p:tgtEl>
                                          <p:spTgt spid="43020"/>
                                        </p:tgtEl>
                                        <p:attrNameLst>
                                          <p:attrName>style.visibility</p:attrName>
                                        </p:attrNameLst>
                                      </p:cBhvr>
                                      <p:to>
                                        <p:strVal val="hidden"/>
                                      </p:to>
                                    </p:set>
                                  </p:childTnLst>
                                </p:cTn>
                              </p:par>
                              <p:par>
                                <p:cTn id="47" presetID="1" presetClass="entr" presetSubtype="0" fill="hold" grpId="0" nodeType="withEffect">
                                  <p:stCondLst>
                                    <p:cond delay="20000"/>
                                  </p:stCondLst>
                                  <p:childTnLst>
                                    <p:set>
                                      <p:cBhvr>
                                        <p:cTn id="48" dur="1" fill="hold">
                                          <p:stCondLst>
                                            <p:cond delay="999"/>
                                          </p:stCondLst>
                                        </p:cTn>
                                        <p:tgtEl>
                                          <p:spTgt spid="43021"/>
                                        </p:tgtEl>
                                        <p:attrNameLst>
                                          <p:attrName>style.visibility</p:attrName>
                                        </p:attrNameLst>
                                      </p:cBhvr>
                                      <p:to>
                                        <p:strVal val="visible"/>
                                      </p:to>
                                    </p:set>
                                  </p:childTnLst>
                                </p:cTn>
                              </p:par>
                              <p:par>
                                <p:cTn id="49" presetID="1" presetClass="exit" presetSubtype="0" fill="hold" nodeType="withEffect">
                                  <p:stCondLst>
                                    <p:cond delay="21000"/>
                                  </p:stCondLst>
                                  <p:childTnLst>
                                    <p:set>
                                      <p:cBhvr>
                                        <p:cTn id="50" dur="1" fill="hold">
                                          <p:stCondLst>
                                            <p:cond delay="999"/>
                                          </p:stCondLst>
                                        </p:cTn>
                                        <p:tgtEl>
                                          <p:spTgt spid="43021"/>
                                        </p:tgtEl>
                                        <p:attrNameLst>
                                          <p:attrName>style.visibility</p:attrName>
                                        </p:attrNameLst>
                                      </p:cBhvr>
                                      <p:to>
                                        <p:strVal val="hidden"/>
                                      </p:to>
                                    </p:set>
                                  </p:childTnLst>
                                </p:cTn>
                              </p:par>
                              <p:par>
                                <p:cTn id="51" presetID="1" presetClass="entr" presetSubtype="0" fill="hold" grpId="0" nodeType="withEffect">
                                  <p:stCondLst>
                                    <p:cond delay="19000"/>
                                  </p:stCondLst>
                                  <p:childTnLst>
                                    <p:set>
                                      <p:cBhvr>
                                        <p:cTn id="52" dur="1" fill="hold">
                                          <p:stCondLst>
                                            <p:cond delay="999"/>
                                          </p:stCondLst>
                                        </p:cTn>
                                        <p:tgtEl>
                                          <p:spTgt spid="43022"/>
                                        </p:tgtEl>
                                        <p:attrNameLst>
                                          <p:attrName>style.visibility</p:attrName>
                                        </p:attrNameLst>
                                      </p:cBhvr>
                                      <p:to>
                                        <p:strVal val="visible"/>
                                      </p:to>
                                    </p:set>
                                  </p:childTnLst>
                                </p:cTn>
                              </p:par>
                              <p:par>
                                <p:cTn id="53" presetID="1" presetClass="exit" presetSubtype="0" fill="hold" nodeType="withEffect">
                                  <p:stCondLst>
                                    <p:cond delay="20000"/>
                                  </p:stCondLst>
                                  <p:childTnLst>
                                    <p:set>
                                      <p:cBhvr>
                                        <p:cTn id="54" dur="1" fill="hold">
                                          <p:stCondLst>
                                            <p:cond delay="999"/>
                                          </p:stCondLst>
                                        </p:cTn>
                                        <p:tgtEl>
                                          <p:spTgt spid="43022"/>
                                        </p:tgtEl>
                                        <p:attrNameLst>
                                          <p:attrName>style.visibility</p:attrName>
                                        </p:attrNameLst>
                                      </p:cBhvr>
                                      <p:to>
                                        <p:strVal val="hidden"/>
                                      </p:to>
                                    </p:set>
                                  </p:childTnLst>
                                </p:cTn>
                              </p:par>
                              <p:par>
                                <p:cTn id="55" presetID="1" presetClass="entr" presetSubtype="0" fill="hold" grpId="0" nodeType="withEffect">
                                  <p:stCondLst>
                                    <p:cond delay="18000"/>
                                  </p:stCondLst>
                                  <p:childTnLst>
                                    <p:set>
                                      <p:cBhvr>
                                        <p:cTn id="56" dur="1" fill="hold">
                                          <p:stCondLst>
                                            <p:cond delay="999"/>
                                          </p:stCondLst>
                                        </p:cTn>
                                        <p:tgtEl>
                                          <p:spTgt spid="43023"/>
                                        </p:tgtEl>
                                        <p:attrNameLst>
                                          <p:attrName>style.visibility</p:attrName>
                                        </p:attrNameLst>
                                      </p:cBhvr>
                                      <p:to>
                                        <p:strVal val="visible"/>
                                      </p:to>
                                    </p:set>
                                  </p:childTnLst>
                                </p:cTn>
                              </p:par>
                              <p:par>
                                <p:cTn id="57" presetID="1" presetClass="exit" presetSubtype="0" fill="hold" nodeType="withEffect">
                                  <p:stCondLst>
                                    <p:cond delay="19000"/>
                                  </p:stCondLst>
                                  <p:childTnLst>
                                    <p:set>
                                      <p:cBhvr>
                                        <p:cTn id="58" dur="1" fill="hold">
                                          <p:stCondLst>
                                            <p:cond delay="999"/>
                                          </p:stCondLst>
                                        </p:cTn>
                                        <p:tgtEl>
                                          <p:spTgt spid="43023"/>
                                        </p:tgtEl>
                                        <p:attrNameLst>
                                          <p:attrName>style.visibility</p:attrName>
                                        </p:attrNameLst>
                                      </p:cBhvr>
                                      <p:to>
                                        <p:strVal val="hidden"/>
                                      </p:to>
                                    </p:set>
                                  </p:childTnLst>
                                </p:cTn>
                              </p:par>
                              <p:par>
                                <p:cTn id="59" presetID="1" presetClass="entr" presetSubtype="0" fill="hold" grpId="0" nodeType="withEffect">
                                  <p:stCondLst>
                                    <p:cond delay="17000"/>
                                  </p:stCondLst>
                                  <p:childTnLst>
                                    <p:set>
                                      <p:cBhvr>
                                        <p:cTn id="60" dur="1" fill="hold">
                                          <p:stCondLst>
                                            <p:cond delay="999"/>
                                          </p:stCondLst>
                                        </p:cTn>
                                        <p:tgtEl>
                                          <p:spTgt spid="43024"/>
                                        </p:tgtEl>
                                        <p:attrNameLst>
                                          <p:attrName>style.visibility</p:attrName>
                                        </p:attrNameLst>
                                      </p:cBhvr>
                                      <p:to>
                                        <p:strVal val="visible"/>
                                      </p:to>
                                    </p:set>
                                  </p:childTnLst>
                                </p:cTn>
                              </p:par>
                              <p:par>
                                <p:cTn id="61" presetID="1" presetClass="exit" presetSubtype="0" fill="hold" nodeType="withEffect">
                                  <p:stCondLst>
                                    <p:cond delay="18000"/>
                                  </p:stCondLst>
                                  <p:childTnLst>
                                    <p:set>
                                      <p:cBhvr>
                                        <p:cTn id="62" dur="1" fill="hold">
                                          <p:stCondLst>
                                            <p:cond delay="999"/>
                                          </p:stCondLst>
                                        </p:cTn>
                                        <p:tgtEl>
                                          <p:spTgt spid="43024"/>
                                        </p:tgtEl>
                                        <p:attrNameLst>
                                          <p:attrName>style.visibility</p:attrName>
                                        </p:attrNameLst>
                                      </p:cBhvr>
                                      <p:to>
                                        <p:strVal val="hidden"/>
                                      </p:to>
                                    </p:set>
                                  </p:childTnLst>
                                </p:cTn>
                              </p:par>
                              <p:par>
                                <p:cTn id="63" presetID="1" presetClass="entr" presetSubtype="0" fill="hold" grpId="0" nodeType="withEffect">
                                  <p:stCondLst>
                                    <p:cond delay="16000"/>
                                  </p:stCondLst>
                                  <p:childTnLst>
                                    <p:set>
                                      <p:cBhvr>
                                        <p:cTn id="64" dur="1" fill="hold">
                                          <p:stCondLst>
                                            <p:cond delay="999"/>
                                          </p:stCondLst>
                                        </p:cTn>
                                        <p:tgtEl>
                                          <p:spTgt spid="43025"/>
                                        </p:tgtEl>
                                        <p:attrNameLst>
                                          <p:attrName>style.visibility</p:attrName>
                                        </p:attrNameLst>
                                      </p:cBhvr>
                                      <p:to>
                                        <p:strVal val="visible"/>
                                      </p:to>
                                    </p:set>
                                  </p:childTnLst>
                                </p:cTn>
                              </p:par>
                              <p:par>
                                <p:cTn id="65" presetID="1" presetClass="exit" presetSubtype="0" fill="hold" nodeType="withEffect">
                                  <p:stCondLst>
                                    <p:cond delay="17000"/>
                                  </p:stCondLst>
                                  <p:childTnLst>
                                    <p:set>
                                      <p:cBhvr>
                                        <p:cTn id="66" dur="1" fill="hold">
                                          <p:stCondLst>
                                            <p:cond delay="999"/>
                                          </p:stCondLst>
                                        </p:cTn>
                                        <p:tgtEl>
                                          <p:spTgt spid="43025"/>
                                        </p:tgtEl>
                                        <p:attrNameLst>
                                          <p:attrName>style.visibility</p:attrName>
                                        </p:attrNameLst>
                                      </p:cBhvr>
                                      <p:to>
                                        <p:strVal val="hidden"/>
                                      </p:to>
                                    </p:set>
                                  </p:childTnLst>
                                </p:cTn>
                              </p:par>
                              <p:par>
                                <p:cTn id="67" presetID="1" presetClass="entr" presetSubtype="0" fill="hold" grpId="0" nodeType="withEffect">
                                  <p:stCondLst>
                                    <p:cond delay="15000"/>
                                  </p:stCondLst>
                                  <p:childTnLst>
                                    <p:set>
                                      <p:cBhvr>
                                        <p:cTn id="68" dur="1" fill="hold">
                                          <p:stCondLst>
                                            <p:cond delay="999"/>
                                          </p:stCondLst>
                                        </p:cTn>
                                        <p:tgtEl>
                                          <p:spTgt spid="43026"/>
                                        </p:tgtEl>
                                        <p:attrNameLst>
                                          <p:attrName>style.visibility</p:attrName>
                                        </p:attrNameLst>
                                      </p:cBhvr>
                                      <p:to>
                                        <p:strVal val="visible"/>
                                      </p:to>
                                    </p:set>
                                  </p:childTnLst>
                                </p:cTn>
                              </p:par>
                              <p:par>
                                <p:cTn id="69" presetID="1" presetClass="exit" presetSubtype="0" fill="hold" nodeType="withEffect">
                                  <p:stCondLst>
                                    <p:cond delay="16000"/>
                                  </p:stCondLst>
                                  <p:childTnLst>
                                    <p:set>
                                      <p:cBhvr>
                                        <p:cTn id="70" dur="1" fill="hold">
                                          <p:stCondLst>
                                            <p:cond delay="999"/>
                                          </p:stCondLst>
                                        </p:cTn>
                                        <p:tgtEl>
                                          <p:spTgt spid="43026"/>
                                        </p:tgtEl>
                                        <p:attrNameLst>
                                          <p:attrName>style.visibility</p:attrName>
                                        </p:attrNameLst>
                                      </p:cBhvr>
                                      <p:to>
                                        <p:strVal val="hidden"/>
                                      </p:to>
                                    </p:set>
                                  </p:childTnLst>
                                </p:cTn>
                              </p:par>
                              <p:par>
                                <p:cTn id="71" presetID="1" presetClass="entr" presetSubtype="0" fill="hold" grpId="0" nodeType="withEffect">
                                  <p:stCondLst>
                                    <p:cond delay="14000"/>
                                  </p:stCondLst>
                                  <p:childTnLst>
                                    <p:set>
                                      <p:cBhvr>
                                        <p:cTn id="72" dur="1" fill="hold">
                                          <p:stCondLst>
                                            <p:cond delay="999"/>
                                          </p:stCondLst>
                                        </p:cTn>
                                        <p:tgtEl>
                                          <p:spTgt spid="43027"/>
                                        </p:tgtEl>
                                        <p:attrNameLst>
                                          <p:attrName>style.visibility</p:attrName>
                                        </p:attrNameLst>
                                      </p:cBhvr>
                                      <p:to>
                                        <p:strVal val="visible"/>
                                      </p:to>
                                    </p:set>
                                  </p:childTnLst>
                                </p:cTn>
                              </p:par>
                              <p:par>
                                <p:cTn id="73" presetID="1" presetClass="exit" presetSubtype="0" fill="hold" nodeType="withEffect">
                                  <p:stCondLst>
                                    <p:cond delay="15000"/>
                                  </p:stCondLst>
                                  <p:childTnLst>
                                    <p:set>
                                      <p:cBhvr>
                                        <p:cTn id="74" dur="1" fill="hold">
                                          <p:stCondLst>
                                            <p:cond delay="999"/>
                                          </p:stCondLst>
                                        </p:cTn>
                                        <p:tgtEl>
                                          <p:spTgt spid="43027"/>
                                        </p:tgtEl>
                                        <p:attrNameLst>
                                          <p:attrName>style.visibility</p:attrName>
                                        </p:attrNameLst>
                                      </p:cBhvr>
                                      <p:to>
                                        <p:strVal val="hidden"/>
                                      </p:to>
                                    </p:set>
                                  </p:childTnLst>
                                </p:cTn>
                              </p:par>
                              <p:par>
                                <p:cTn id="75" presetID="1" presetClass="entr" presetSubtype="0" fill="hold" grpId="0" nodeType="withEffect">
                                  <p:stCondLst>
                                    <p:cond delay="13000"/>
                                  </p:stCondLst>
                                  <p:childTnLst>
                                    <p:set>
                                      <p:cBhvr>
                                        <p:cTn id="76" dur="1" fill="hold">
                                          <p:stCondLst>
                                            <p:cond delay="999"/>
                                          </p:stCondLst>
                                        </p:cTn>
                                        <p:tgtEl>
                                          <p:spTgt spid="43028"/>
                                        </p:tgtEl>
                                        <p:attrNameLst>
                                          <p:attrName>style.visibility</p:attrName>
                                        </p:attrNameLst>
                                      </p:cBhvr>
                                      <p:to>
                                        <p:strVal val="visible"/>
                                      </p:to>
                                    </p:set>
                                  </p:childTnLst>
                                </p:cTn>
                              </p:par>
                              <p:par>
                                <p:cTn id="77" presetID="1" presetClass="exit" presetSubtype="0" fill="hold" nodeType="withEffect">
                                  <p:stCondLst>
                                    <p:cond delay="14000"/>
                                  </p:stCondLst>
                                  <p:childTnLst>
                                    <p:set>
                                      <p:cBhvr>
                                        <p:cTn id="78" dur="1" fill="hold">
                                          <p:stCondLst>
                                            <p:cond delay="999"/>
                                          </p:stCondLst>
                                        </p:cTn>
                                        <p:tgtEl>
                                          <p:spTgt spid="43028"/>
                                        </p:tgtEl>
                                        <p:attrNameLst>
                                          <p:attrName>style.visibility</p:attrName>
                                        </p:attrNameLst>
                                      </p:cBhvr>
                                      <p:to>
                                        <p:strVal val="hidden"/>
                                      </p:to>
                                    </p:set>
                                  </p:childTnLst>
                                </p:cTn>
                              </p:par>
                              <p:par>
                                <p:cTn id="79" presetID="1" presetClass="entr" presetSubtype="0" fill="hold" grpId="0" nodeType="withEffect">
                                  <p:stCondLst>
                                    <p:cond delay="12000"/>
                                  </p:stCondLst>
                                  <p:childTnLst>
                                    <p:set>
                                      <p:cBhvr>
                                        <p:cTn id="80" dur="1" fill="hold">
                                          <p:stCondLst>
                                            <p:cond delay="999"/>
                                          </p:stCondLst>
                                        </p:cTn>
                                        <p:tgtEl>
                                          <p:spTgt spid="43029"/>
                                        </p:tgtEl>
                                        <p:attrNameLst>
                                          <p:attrName>style.visibility</p:attrName>
                                        </p:attrNameLst>
                                      </p:cBhvr>
                                      <p:to>
                                        <p:strVal val="visible"/>
                                      </p:to>
                                    </p:set>
                                  </p:childTnLst>
                                </p:cTn>
                              </p:par>
                              <p:par>
                                <p:cTn id="81" presetID="1" presetClass="exit" presetSubtype="0" fill="hold" nodeType="withEffect">
                                  <p:stCondLst>
                                    <p:cond delay="13000"/>
                                  </p:stCondLst>
                                  <p:childTnLst>
                                    <p:set>
                                      <p:cBhvr>
                                        <p:cTn id="82" dur="1" fill="hold">
                                          <p:stCondLst>
                                            <p:cond delay="999"/>
                                          </p:stCondLst>
                                        </p:cTn>
                                        <p:tgtEl>
                                          <p:spTgt spid="43029"/>
                                        </p:tgtEl>
                                        <p:attrNameLst>
                                          <p:attrName>style.visibility</p:attrName>
                                        </p:attrNameLst>
                                      </p:cBhvr>
                                      <p:to>
                                        <p:strVal val="hidden"/>
                                      </p:to>
                                    </p:set>
                                  </p:childTnLst>
                                </p:cTn>
                              </p:par>
                              <p:par>
                                <p:cTn id="83" presetID="1" presetClass="entr" presetSubtype="0" fill="hold" grpId="0" nodeType="withEffect">
                                  <p:stCondLst>
                                    <p:cond delay="11000"/>
                                  </p:stCondLst>
                                  <p:childTnLst>
                                    <p:set>
                                      <p:cBhvr>
                                        <p:cTn id="84" dur="1" fill="hold">
                                          <p:stCondLst>
                                            <p:cond delay="999"/>
                                          </p:stCondLst>
                                        </p:cTn>
                                        <p:tgtEl>
                                          <p:spTgt spid="43030"/>
                                        </p:tgtEl>
                                        <p:attrNameLst>
                                          <p:attrName>style.visibility</p:attrName>
                                        </p:attrNameLst>
                                      </p:cBhvr>
                                      <p:to>
                                        <p:strVal val="visible"/>
                                      </p:to>
                                    </p:set>
                                  </p:childTnLst>
                                </p:cTn>
                              </p:par>
                              <p:par>
                                <p:cTn id="85" presetID="1" presetClass="exit" presetSubtype="0" fill="hold" nodeType="withEffect">
                                  <p:stCondLst>
                                    <p:cond delay="12000"/>
                                  </p:stCondLst>
                                  <p:childTnLst>
                                    <p:set>
                                      <p:cBhvr>
                                        <p:cTn id="86" dur="1" fill="hold">
                                          <p:stCondLst>
                                            <p:cond delay="999"/>
                                          </p:stCondLst>
                                        </p:cTn>
                                        <p:tgtEl>
                                          <p:spTgt spid="43030"/>
                                        </p:tgtEl>
                                        <p:attrNameLst>
                                          <p:attrName>style.visibility</p:attrName>
                                        </p:attrNameLst>
                                      </p:cBhvr>
                                      <p:to>
                                        <p:strVal val="hidden"/>
                                      </p:to>
                                    </p:set>
                                  </p:childTnLst>
                                </p:cTn>
                              </p:par>
                              <p:par>
                                <p:cTn id="87" presetID="1" presetClass="entr" presetSubtype="0" fill="hold" grpId="0" nodeType="withEffect">
                                  <p:stCondLst>
                                    <p:cond delay="10000"/>
                                  </p:stCondLst>
                                  <p:childTnLst>
                                    <p:set>
                                      <p:cBhvr>
                                        <p:cTn id="88" dur="1" fill="hold">
                                          <p:stCondLst>
                                            <p:cond delay="999"/>
                                          </p:stCondLst>
                                        </p:cTn>
                                        <p:tgtEl>
                                          <p:spTgt spid="43031"/>
                                        </p:tgtEl>
                                        <p:attrNameLst>
                                          <p:attrName>style.visibility</p:attrName>
                                        </p:attrNameLst>
                                      </p:cBhvr>
                                      <p:to>
                                        <p:strVal val="visible"/>
                                      </p:to>
                                    </p:set>
                                  </p:childTnLst>
                                </p:cTn>
                              </p:par>
                              <p:par>
                                <p:cTn id="89" presetID="1" presetClass="exit" presetSubtype="0" fill="hold" nodeType="withEffect">
                                  <p:stCondLst>
                                    <p:cond delay="11000"/>
                                  </p:stCondLst>
                                  <p:childTnLst>
                                    <p:set>
                                      <p:cBhvr>
                                        <p:cTn id="90" dur="1" fill="hold">
                                          <p:stCondLst>
                                            <p:cond delay="999"/>
                                          </p:stCondLst>
                                        </p:cTn>
                                        <p:tgtEl>
                                          <p:spTgt spid="43031"/>
                                        </p:tgtEl>
                                        <p:attrNameLst>
                                          <p:attrName>style.visibility</p:attrName>
                                        </p:attrNameLst>
                                      </p:cBhvr>
                                      <p:to>
                                        <p:strVal val="hidden"/>
                                      </p:to>
                                    </p:set>
                                  </p:childTnLst>
                                </p:cTn>
                              </p:par>
                              <p:par>
                                <p:cTn id="91" presetID="1" presetClass="entr" presetSubtype="0" fill="hold" grpId="0" nodeType="withEffect">
                                  <p:stCondLst>
                                    <p:cond delay="9000"/>
                                  </p:stCondLst>
                                  <p:childTnLst>
                                    <p:set>
                                      <p:cBhvr>
                                        <p:cTn id="92" dur="1" fill="hold">
                                          <p:stCondLst>
                                            <p:cond delay="999"/>
                                          </p:stCondLst>
                                        </p:cTn>
                                        <p:tgtEl>
                                          <p:spTgt spid="43032"/>
                                        </p:tgtEl>
                                        <p:attrNameLst>
                                          <p:attrName>style.visibility</p:attrName>
                                        </p:attrNameLst>
                                      </p:cBhvr>
                                      <p:to>
                                        <p:strVal val="visible"/>
                                      </p:to>
                                    </p:set>
                                  </p:childTnLst>
                                </p:cTn>
                              </p:par>
                              <p:par>
                                <p:cTn id="93" presetID="1" presetClass="exit" presetSubtype="0" fill="hold" nodeType="withEffect">
                                  <p:stCondLst>
                                    <p:cond delay="10000"/>
                                  </p:stCondLst>
                                  <p:childTnLst>
                                    <p:set>
                                      <p:cBhvr>
                                        <p:cTn id="94" dur="1" fill="hold">
                                          <p:stCondLst>
                                            <p:cond delay="999"/>
                                          </p:stCondLst>
                                        </p:cTn>
                                        <p:tgtEl>
                                          <p:spTgt spid="43032"/>
                                        </p:tgtEl>
                                        <p:attrNameLst>
                                          <p:attrName>style.visibility</p:attrName>
                                        </p:attrNameLst>
                                      </p:cBhvr>
                                      <p:to>
                                        <p:strVal val="hidden"/>
                                      </p:to>
                                    </p:set>
                                  </p:childTnLst>
                                </p:cTn>
                              </p:par>
                              <p:par>
                                <p:cTn id="95" presetID="1" presetClass="entr" presetSubtype="0" fill="hold" grpId="0" nodeType="withEffect">
                                  <p:stCondLst>
                                    <p:cond delay="8000"/>
                                  </p:stCondLst>
                                  <p:childTnLst>
                                    <p:set>
                                      <p:cBhvr>
                                        <p:cTn id="96" dur="1" fill="hold">
                                          <p:stCondLst>
                                            <p:cond delay="999"/>
                                          </p:stCondLst>
                                        </p:cTn>
                                        <p:tgtEl>
                                          <p:spTgt spid="43033"/>
                                        </p:tgtEl>
                                        <p:attrNameLst>
                                          <p:attrName>style.visibility</p:attrName>
                                        </p:attrNameLst>
                                      </p:cBhvr>
                                      <p:to>
                                        <p:strVal val="visible"/>
                                      </p:to>
                                    </p:set>
                                  </p:childTnLst>
                                </p:cTn>
                              </p:par>
                              <p:par>
                                <p:cTn id="97" presetID="1" presetClass="exit" presetSubtype="0" fill="hold" nodeType="withEffect">
                                  <p:stCondLst>
                                    <p:cond delay="9000"/>
                                  </p:stCondLst>
                                  <p:childTnLst>
                                    <p:set>
                                      <p:cBhvr>
                                        <p:cTn id="98" dur="1" fill="hold">
                                          <p:stCondLst>
                                            <p:cond delay="999"/>
                                          </p:stCondLst>
                                        </p:cTn>
                                        <p:tgtEl>
                                          <p:spTgt spid="43033"/>
                                        </p:tgtEl>
                                        <p:attrNameLst>
                                          <p:attrName>style.visibility</p:attrName>
                                        </p:attrNameLst>
                                      </p:cBhvr>
                                      <p:to>
                                        <p:strVal val="hidden"/>
                                      </p:to>
                                    </p:set>
                                  </p:childTnLst>
                                </p:cTn>
                              </p:par>
                              <p:par>
                                <p:cTn id="99" presetID="1" presetClass="entr" presetSubtype="0" fill="hold" grpId="0" nodeType="withEffect">
                                  <p:stCondLst>
                                    <p:cond delay="7000"/>
                                  </p:stCondLst>
                                  <p:childTnLst>
                                    <p:set>
                                      <p:cBhvr>
                                        <p:cTn id="100" dur="1" fill="hold">
                                          <p:stCondLst>
                                            <p:cond delay="999"/>
                                          </p:stCondLst>
                                        </p:cTn>
                                        <p:tgtEl>
                                          <p:spTgt spid="43034"/>
                                        </p:tgtEl>
                                        <p:attrNameLst>
                                          <p:attrName>style.visibility</p:attrName>
                                        </p:attrNameLst>
                                      </p:cBhvr>
                                      <p:to>
                                        <p:strVal val="visible"/>
                                      </p:to>
                                    </p:set>
                                  </p:childTnLst>
                                </p:cTn>
                              </p:par>
                              <p:par>
                                <p:cTn id="101" presetID="1" presetClass="exit" presetSubtype="0" fill="hold" nodeType="withEffect">
                                  <p:stCondLst>
                                    <p:cond delay="8000"/>
                                  </p:stCondLst>
                                  <p:childTnLst>
                                    <p:set>
                                      <p:cBhvr>
                                        <p:cTn id="102" dur="1" fill="hold">
                                          <p:stCondLst>
                                            <p:cond delay="999"/>
                                          </p:stCondLst>
                                        </p:cTn>
                                        <p:tgtEl>
                                          <p:spTgt spid="43034"/>
                                        </p:tgtEl>
                                        <p:attrNameLst>
                                          <p:attrName>style.visibility</p:attrName>
                                        </p:attrNameLst>
                                      </p:cBhvr>
                                      <p:to>
                                        <p:strVal val="hidden"/>
                                      </p:to>
                                    </p:set>
                                  </p:childTnLst>
                                </p:cTn>
                              </p:par>
                              <p:par>
                                <p:cTn id="103" presetID="1" presetClass="entr" presetSubtype="0" fill="hold" grpId="0" nodeType="withEffect">
                                  <p:stCondLst>
                                    <p:cond delay="6000"/>
                                  </p:stCondLst>
                                  <p:childTnLst>
                                    <p:set>
                                      <p:cBhvr>
                                        <p:cTn id="104" dur="1" fill="hold">
                                          <p:stCondLst>
                                            <p:cond delay="999"/>
                                          </p:stCondLst>
                                        </p:cTn>
                                        <p:tgtEl>
                                          <p:spTgt spid="43035"/>
                                        </p:tgtEl>
                                        <p:attrNameLst>
                                          <p:attrName>style.visibility</p:attrName>
                                        </p:attrNameLst>
                                      </p:cBhvr>
                                      <p:to>
                                        <p:strVal val="visible"/>
                                      </p:to>
                                    </p:set>
                                  </p:childTnLst>
                                </p:cTn>
                              </p:par>
                              <p:par>
                                <p:cTn id="105" presetID="1" presetClass="exit" presetSubtype="0" fill="hold" nodeType="withEffect">
                                  <p:stCondLst>
                                    <p:cond delay="7000"/>
                                  </p:stCondLst>
                                  <p:childTnLst>
                                    <p:set>
                                      <p:cBhvr>
                                        <p:cTn id="106" dur="1" fill="hold">
                                          <p:stCondLst>
                                            <p:cond delay="999"/>
                                          </p:stCondLst>
                                        </p:cTn>
                                        <p:tgtEl>
                                          <p:spTgt spid="43035"/>
                                        </p:tgtEl>
                                        <p:attrNameLst>
                                          <p:attrName>style.visibility</p:attrName>
                                        </p:attrNameLst>
                                      </p:cBhvr>
                                      <p:to>
                                        <p:strVal val="hidden"/>
                                      </p:to>
                                    </p:set>
                                  </p:childTnLst>
                                </p:cTn>
                              </p:par>
                              <p:par>
                                <p:cTn id="107" presetID="1" presetClass="entr" presetSubtype="0" fill="hold" grpId="0" nodeType="withEffect">
                                  <p:stCondLst>
                                    <p:cond delay="5000"/>
                                  </p:stCondLst>
                                  <p:childTnLst>
                                    <p:set>
                                      <p:cBhvr>
                                        <p:cTn id="108" dur="1" fill="hold">
                                          <p:stCondLst>
                                            <p:cond delay="999"/>
                                          </p:stCondLst>
                                        </p:cTn>
                                        <p:tgtEl>
                                          <p:spTgt spid="43036"/>
                                        </p:tgtEl>
                                        <p:attrNameLst>
                                          <p:attrName>style.visibility</p:attrName>
                                        </p:attrNameLst>
                                      </p:cBhvr>
                                      <p:to>
                                        <p:strVal val="visible"/>
                                      </p:to>
                                    </p:set>
                                  </p:childTnLst>
                                </p:cTn>
                              </p:par>
                              <p:par>
                                <p:cTn id="109" presetID="1" presetClass="exit" presetSubtype="0" fill="hold" nodeType="withEffect">
                                  <p:stCondLst>
                                    <p:cond delay="6000"/>
                                  </p:stCondLst>
                                  <p:childTnLst>
                                    <p:set>
                                      <p:cBhvr>
                                        <p:cTn id="110" dur="1" fill="hold">
                                          <p:stCondLst>
                                            <p:cond delay="999"/>
                                          </p:stCondLst>
                                        </p:cTn>
                                        <p:tgtEl>
                                          <p:spTgt spid="43036"/>
                                        </p:tgtEl>
                                        <p:attrNameLst>
                                          <p:attrName>style.visibility</p:attrName>
                                        </p:attrNameLst>
                                      </p:cBhvr>
                                      <p:to>
                                        <p:strVal val="hidden"/>
                                      </p:to>
                                    </p:set>
                                  </p:childTnLst>
                                </p:cTn>
                              </p:par>
                              <p:par>
                                <p:cTn id="111" presetID="1" presetClass="entr" presetSubtype="0" fill="hold" grpId="0" nodeType="withEffect">
                                  <p:stCondLst>
                                    <p:cond delay="4000"/>
                                  </p:stCondLst>
                                  <p:childTnLst>
                                    <p:set>
                                      <p:cBhvr>
                                        <p:cTn id="112" dur="1" fill="hold">
                                          <p:stCondLst>
                                            <p:cond delay="999"/>
                                          </p:stCondLst>
                                        </p:cTn>
                                        <p:tgtEl>
                                          <p:spTgt spid="43037"/>
                                        </p:tgtEl>
                                        <p:attrNameLst>
                                          <p:attrName>style.visibility</p:attrName>
                                        </p:attrNameLst>
                                      </p:cBhvr>
                                      <p:to>
                                        <p:strVal val="visible"/>
                                      </p:to>
                                    </p:set>
                                  </p:childTnLst>
                                </p:cTn>
                              </p:par>
                              <p:par>
                                <p:cTn id="113" presetID="1" presetClass="exit" presetSubtype="0" fill="hold" nodeType="withEffect">
                                  <p:stCondLst>
                                    <p:cond delay="5000"/>
                                  </p:stCondLst>
                                  <p:childTnLst>
                                    <p:set>
                                      <p:cBhvr>
                                        <p:cTn id="114" dur="1" fill="hold">
                                          <p:stCondLst>
                                            <p:cond delay="999"/>
                                          </p:stCondLst>
                                        </p:cTn>
                                        <p:tgtEl>
                                          <p:spTgt spid="43037"/>
                                        </p:tgtEl>
                                        <p:attrNameLst>
                                          <p:attrName>style.visibility</p:attrName>
                                        </p:attrNameLst>
                                      </p:cBhvr>
                                      <p:to>
                                        <p:strVal val="hidden"/>
                                      </p:to>
                                    </p:set>
                                  </p:childTnLst>
                                </p:cTn>
                              </p:par>
                              <p:par>
                                <p:cTn id="115" presetID="1" presetClass="entr" presetSubtype="0" fill="hold" grpId="0" nodeType="withEffect">
                                  <p:stCondLst>
                                    <p:cond delay="3000"/>
                                  </p:stCondLst>
                                  <p:childTnLst>
                                    <p:set>
                                      <p:cBhvr>
                                        <p:cTn id="116" dur="1" fill="hold">
                                          <p:stCondLst>
                                            <p:cond delay="999"/>
                                          </p:stCondLst>
                                        </p:cTn>
                                        <p:tgtEl>
                                          <p:spTgt spid="43038"/>
                                        </p:tgtEl>
                                        <p:attrNameLst>
                                          <p:attrName>style.visibility</p:attrName>
                                        </p:attrNameLst>
                                      </p:cBhvr>
                                      <p:to>
                                        <p:strVal val="visible"/>
                                      </p:to>
                                    </p:set>
                                  </p:childTnLst>
                                </p:cTn>
                              </p:par>
                              <p:par>
                                <p:cTn id="117" presetID="1" presetClass="exit" presetSubtype="0" fill="hold" nodeType="withEffect">
                                  <p:stCondLst>
                                    <p:cond delay="4000"/>
                                  </p:stCondLst>
                                  <p:childTnLst>
                                    <p:set>
                                      <p:cBhvr>
                                        <p:cTn id="118" dur="1" fill="hold">
                                          <p:stCondLst>
                                            <p:cond delay="999"/>
                                          </p:stCondLst>
                                        </p:cTn>
                                        <p:tgtEl>
                                          <p:spTgt spid="43038"/>
                                        </p:tgtEl>
                                        <p:attrNameLst>
                                          <p:attrName>style.visibility</p:attrName>
                                        </p:attrNameLst>
                                      </p:cBhvr>
                                      <p:to>
                                        <p:strVal val="hidden"/>
                                      </p:to>
                                    </p:set>
                                  </p:childTnLst>
                                </p:cTn>
                              </p:par>
                              <p:par>
                                <p:cTn id="119" presetID="1" presetClass="entr" presetSubtype="0" fill="hold" grpId="0" nodeType="withEffect">
                                  <p:stCondLst>
                                    <p:cond delay="2000"/>
                                  </p:stCondLst>
                                  <p:childTnLst>
                                    <p:set>
                                      <p:cBhvr>
                                        <p:cTn id="120" dur="1" fill="hold">
                                          <p:stCondLst>
                                            <p:cond delay="999"/>
                                          </p:stCondLst>
                                        </p:cTn>
                                        <p:tgtEl>
                                          <p:spTgt spid="43039"/>
                                        </p:tgtEl>
                                        <p:attrNameLst>
                                          <p:attrName>style.visibility</p:attrName>
                                        </p:attrNameLst>
                                      </p:cBhvr>
                                      <p:to>
                                        <p:strVal val="visible"/>
                                      </p:to>
                                    </p:set>
                                  </p:childTnLst>
                                </p:cTn>
                              </p:par>
                              <p:par>
                                <p:cTn id="121" presetID="1" presetClass="exit" presetSubtype="0" fill="hold" nodeType="withEffect">
                                  <p:stCondLst>
                                    <p:cond delay="3000"/>
                                  </p:stCondLst>
                                  <p:childTnLst>
                                    <p:set>
                                      <p:cBhvr>
                                        <p:cTn id="122" dur="1" fill="hold">
                                          <p:stCondLst>
                                            <p:cond delay="999"/>
                                          </p:stCondLst>
                                        </p:cTn>
                                        <p:tgtEl>
                                          <p:spTgt spid="43039"/>
                                        </p:tgtEl>
                                        <p:attrNameLst>
                                          <p:attrName>style.visibility</p:attrName>
                                        </p:attrNameLst>
                                      </p:cBhvr>
                                      <p:to>
                                        <p:strVal val="hidden"/>
                                      </p:to>
                                    </p:set>
                                  </p:childTnLst>
                                </p:cTn>
                              </p:par>
                              <p:par>
                                <p:cTn id="123" presetID="1" presetClass="entr" presetSubtype="0" fill="hold" grpId="0" nodeType="withEffect">
                                  <p:stCondLst>
                                    <p:cond delay="1000"/>
                                  </p:stCondLst>
                                  <p:childTnLst>
                                    <p:set>
                                      <p:cBhvr>
                                        <p:cTn id="124" dur="1" fill="hold">
                                          <p:stCondLst>
                                            <p:cond delay="999"/>
                                          </p:stCondLst>
                                        </p:cTn>
                                        <p:tgtEl>
                                          <p:spTgt spid="43040"/>
                                        </p:tgtEl>
                                        <p:attrNameLst>
                                          <p:attrName>style.visibility</p:attrName>
                                        </p:attrNameLst>
                                      </p:cBhvr>
                                      <p:to>
                                        <p:strVal val="visible"/>
                                      </p:to>
                                    </p:set>
                                  </p:childTnLst>
                                </p:cTn>
                              </p:par>
                              <p:par>
                                <p:cTn id="125" presetID="1" presetClass="exit" presetSubtype="0" fill="hold" nodeType="withEffect">
                                  <p:stCondLst>
                                    <p:cond delay="2000"/>
                                  </p:stCondLst>
                                  <p:childTnLst>
                                    <p:set>
                                      <p:cBhvr>
                                        <p:cTn id="126" dur="1" fill="hold">
                                          <p:stCondLst>
                                            <p:cond delay="999"/>
                                          </p:stCondLst>
                                        </p:cTn>
                                        <p:tgtEl>
                                          <p:spTgt spid="43040"/>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999"/>
                                          </p:stCondLst>
                                        </p:cTn>
                                        <p:tgtEl>
                                          <p:spTgt spid="43041"/>
                                        </p:tgtEl>
                                        <p:attrNameLst>
                                          <p:attrName>style.visibility</p:attrName>
                                        </p:attrNameLst>
                                      </p:cBhvr>
                                      <p:to>
                                        <p:strVal val="visible"/>
                                      </p:to>
                                    </p:set>
                                  </p:childTnLst>
                                </p:cTn>
                              </p:par>
                              <p:par>
                                <p:cTn id="129" presetID="1" presetClass="exit" presetSubtype="0" fill="hold" nodeType="withEffect">
                                  <p:stCondLst>
                                    <p:cond delay="1000"/>
                                  </p:stCondLst>
                                  <p:childTnLst>
                                    <p:set>
                                      <p:cBhvr>
                                        <p:cTn id="130" dur="1" fill="hold">
                                          <p:stCondLst>
                                            <p:cond delay="999"/>
                                          </p:stCondLst>
                                        </p:cTn>
                                        <p:tgtEl>
                                          <p:spTgt spid="430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p:bldP spid="43013" grpId="0"/>
      <p:bldP spid="43014" grpId="0"/>
      <p:bldP spid="43015" grpId="0"/>
      <p:bldP spid="43016" grpId="0"/>
      <p:bldP spid="43017" grpId="0"/>
      <p:bldP spid="43018" grpId="0"/>
      <p:bldP spid="43019" grpId="0"/>
      <p:bldP spid="43020" grpId="0"/>
      <p:bldP spid="43021" grpId="0"/>
      <p:bldP spid="43022" grpId="0"/>
      <p:bldP spid="43023" grpId="0"/>
      <p:bldP spid="43024" grpId="0"/>
      <p:bldP spid="43025" grpId="0"/>
      <p:bldP spid="43026" grpId="0"/>
      <p:bldP spid="43027" grpId="0"/>
      <p:bldP spid="43028" grpId="0"/>
      <p:bldP spid="43029" grpId="0"/>
      <p:bldP spid="43030" grpId="0"/>
      <p:bldP spid="43031" grpId="0"/>
      <p:bldP spid="43032" grpId="0"/>
      <p:bldP spid="43033" grpId="0"/>
      <p:bldP spid="43034" grpId="0"/>
      <p:bldP spid="43035" grpId="0"/>
      <p:bldP spid="43036" grpId="0"/>
      <p:bldP spid="43037" grpId="0"/>
      <p:bldP spid="43038" grpId="0"/>
      <p:bldP spid="43039" grpId="0"/>
      <p:bldP spid="43040" grpId="0"/>
      <p:bldP spid="43041" grpId="0"/>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4D0DF"/>
        </a:solidFill>
      </p:bgPr>
    </p:bg>
    <p:spTree>
      <p:nvGrpSpPr>
        <p:cNvPr id="1" name=""/>
        <p:cNvGrpSpPr/>
        <p:nvPr/>
      </p:nvGrpSpPr>
      <p:grpSpPr/>
      <p:sp>
        <p:nvSpPr>
          <p:cNvPr id="44034" name="כותרת 1"/>
          <p:cNvSpPr>
            <a:spLocks noGrp="1"/>
          </p:cNvSpPr>
          <p:nvPr>
            <p:ph type="ctrTitle"/>
          </p:nvPr>
        </p:nvSpPr>
        <p:spPr>
          <a:xfrm>
            <a:off x="3503712" y="313934"/>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Calibri" panose="020f0502020204030204" pitchFamily="34" charset="0"/>
                <a:ea typeface="Arial"/>
                <a:cs typeface="Calibri" panose="020f0502020204030204" pitchFamily="34" charset="0"/>
                <a:sym typeface="Wingdings" charset="2"/>
              </a:rPr>
              <a:t>והתשובה היא...</a:t>
            </a:r>
          </a:p>
        </p:txBody>
      </p:sp>
      <p:sp>
        <p:nvSpPr>
          <p:cNvPr id="44035" name="מלבן 8"/>
          <p:cNvSpPr/>
          <p:nvPr/>
        </p:nvSpPr>
        <p:spPr>
          <a:xfrm>
            <a:off x="4355550" y="2716515"/>
            <a:ext cx="7721600" cy="2554288"/>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72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"ובבזה לא שלחו את ידם"</a:t>
            </a:r>
          </a:p>
        </p:txBody>
      </p:sp>
      <p:pic>
        <p:nvPicPr>
          <p:cNvPr id="44036"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179388" y="1584325"/>
            <a:ext cx="3965575" cy="3332163"/>
          </a:xfrm>
          <a:prstGeom prst="rect">
            <a:avLst/>
          </a:prstGeom>
          <a:noFill/>
          <a:ln cap="flat">
            <a:noFill/>
            <a:prstDash val="solid"/>
            <a:round/>
            <a:headEnd type="none" w="med" len="med"/>
            <a:tailEnd type="none" w="med" len="med"/>
          </a:ln>
        </p:spPr>
      </p:pic>
      <p:sp>
        <p:nvSpPr>
          <p:cNvPr id="44037" name="מלבן 6"/>
          <p:cNvSpPr/>
          <p:nvPr/>
        </p:nvSpPr>
        <p:spPr>
          <a:xfrm>
            <a:off x="690419" y="1618657"/>
            <a:ext cx="2941638" cy="1728192"/>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endParaRPr kumimoji="0" lang="he-IL" altLang="en-US" sz="1800" b="1" i="0" u="none" strike="noStrike" kern="1200" cap="none" spc="0" normalizeH="0" baseline="0" noProof="0">
              <a:solidFill>
                <a:srgbClr val="0A02A6"/>
              </a:solidFill>
              <a:uLnTx/>
              <a:uFillTx/>
              <a:latin typeface="FrankRuehl" pitchFamily="34" charset="-79"/>
              <a:cs typeface="FrankRuehl" panose="020e0503060101010101" pitchFamily="34" charset="-79"/>
            </a:endParaRPr>
          </a:p>
          <a:p>
            <a:pPr marL="0" marR="0" lvl="0" indent="0" algn="ctr" defTabSz="914400" rtl="1" eaLnBrk="1" fontAlgn="auto" latinLnBrk="0" hangingPunct="1">
              <a:lnSpc>
                <a:spcPct val="20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3 פעמים במגילה מוזכר שעם ישראל התמקד בהסרת האיום ולא בזז רכוש כאשר ביצע את מתקפת המנע שהצילה אותו מהשמדה.</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p:cTn id="7" dur="1000" fill="hold"/>
                                        <p:tgtEl>
                                          <p:spTgt spid="44035"/>
                                        </p:tgtEl>
                                        <p:attrNameLst>
                                          <p:attrName>ppt_w</p:attrName>
                                        </p:attrNameLst>
                                      </p:cBhvr>
                                      <p:tavLst>
                                        <p:tav tm="0">
                                          <p:val>
                                            <p:fltVal val="0"/>
                                          </p:val>
                                        </p:tav>
                                        <p:tav tm="100000">
                                          <p:val>
                                            <p:strVal val="#ppt_w"/>
                                          </p:val>
                                        </p:tav>
                                      </p:tavLst>
                                    </p:anim>
                                    <p:anim calcmode="lin" valueType="num">
                                      <p:cBhvr>
                                        <p:cTn id="8" dur="1000" fill="hold"/>
                                        <p:tgtEl>
                                          <p:spTgt spid="44035"/>
                                        </p:tgtEl>
                                        <p:attrNameLst>
                                          <p:attrName>ppt_h</p:attrName>
                                        </p:attrNameLst>
                                      </p:cBhvr>
                                      <p:tavLst>
                                        <p:tav tm="0">
                                          <p:val>
                                            <p:fltVal val="0"/>
                                          </p:val>
                                        </p:tav>
                                        <p:tav tm="100000">
                                          <p:val>
                                            <p:strVal val="#ppt_h"/>
                                          </p:val>
                                        </p:tav>
                                      </p:tavLst>
                                    </p:anim>
                                    <p:anim calcmode="lin" valueType="num">
                                      <p:cBhvr>
                                        <p:cTn id="9" dur="1000" fill="hold"/>
                                        <p:tgtEl>
                                          <p:spTgt spid="44035"/>
                                        </p:tgtEl>
                                        <p:attrNameLst>
                                          <p:attrName>style.rotation</p:attrName>
                                        </p:attrNameLst>
                                      </p:cBhvr>
                                      <p:tavLst>
                                        <p:tav tm="0">
                                          <p:val>
                                            <p:fltVal val="90"/>
                                          </p:val>
                                        </p:tav>
                                        <p:tav tm="100000">
                                          <p:val>
                                            <p:fltVal val="0"/>
                                          </p:val>
                                        </p:tav>
                                      </p:tavLst>
                                    </p:anim>
                                    <p:animEffect transition="in" filter="fade">
                                      <p:cBhvr>
                                        <p:cTn id="10" dur="1000"/>
                                        <p:tgtEl>
                                          <p:spTgt spid="44035"/>
                                        </p:tgtEl>
                                      </p:cBhvr>
                                    </p:animEffect>
                                  </p:childTnLst>
                                </p:cTn>
                              </p:par>
                            </p:childTnLst>
                          </p:cTn>
                        </p:par>
                        <p:par>
                          <p:cTn id="11" fill="hold" nodeType="afterGroup">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4037"/>
                                        </p:tgtEl>
                                        <p:attrNameLst>
                                          <p:attrName>style.visibility</p:attrName>
                                        </p:attrNameLst>
                                      </p:cBhvr>
                                      <p:to>
                                        <p:strVal val="visible"/>
                                      </p:to>
                                    </p:set>
                                    <p:animEffect transition="in" filter="fade">
                                      <p:cBhvr>
                                        <p:cTn id="14" dur="1000"/>
                                        <p:tgtEl>
                                          <p:spTgt spid="44037"/>
                                        </p:tgtEl>
                                      </p:cBhvr>
                                    </p:animEffect>
                                    <p:anim calcmode="lin" valueType="num">
                                      <p:cBhvr>
                                        <p:cTn id="15" dur="1000" fill="hold"/>
                                        <p:tgtEl>
                                          <p:spTgt spid="44037"/>
                                        </p:tgtEl>
                                        <p:attrNameLst>
                                          <p:attrName>ppt_x</p:attrName>
                                        </p:attrNameLst>
                                      </p:cBhvr>
                                      <p:tavLst>
                                        <p:tav tm="0">
                                          <p:val>
                                            <p:strVal val="#ppt_x"/>
                                          </p:val>
                                        </p:tav>
                                        <p:tav tm="100000">
                                          <p:val>
                                            <p:strVal val="#ppt_x"/>
                                          </p:val>
                                        </p:tav>
                                      </p:tavLst>
                                    </p:anim>
                                    <p:anim calcmode="lin" valueType="num">
                                      <p:cBhvr>
                                        <p:cTn id="16" dur="1000" fill="hold"/>
                                        <p:tgtEl>
                                          <p:spTgt spid="44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7" grpId="0"/>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4D0DF"/>
        </a:solidFill>
      </p:bgPr>
    </p:bg>
    <p:spTree>
      <p:nvGrpSpPr>
        <p:cNvPr id="1" name=""/>
        <p:cNvGrpSpPr/>
        <p:nvPr/>
      </p:nvGrpSpPr>
      <p:grpSpPr/>
      <p:sp>
        <p:nvSpPr>
          <p:cNvPr id="45058" name="כותרת 1"/>
          <p:cNvSpPr>
            <a:spLocks noGrp="1"/>
          </p:cNvSpPr>
          <p:nvPr>
            <p:ph type="ctrTitle"/>
          </p:nvPr>
        </p:nvSpPr>
        <p:spPr>
          <a:xfrm>
            <a:off x="2043905" y="260648"/>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92D05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חידה רביעית</a:t>
            </a:r>
          </a:p>
        </p:txBody>
      </p:sp>
      <p:sp>
        <p:nvSpPr>
          <p:cNvPr id="45059" name="אליפסה 44"/>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60" name="אליפסה 45"/>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61" name="אליפסה 46"/>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62" name="אליפסה 47"/>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63" name="אליפסה 48"/>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64" name="אליפסה 49"/>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65" name="אליפסה 50"/>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66" name="אליפסה 51"/>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67" name="אליפסה 52"/>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68" name="אליפסה 53"/>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69" name="אליפסה 54"/>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70" name="אליפסה 55"/>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71" name="אליפסה 56"/>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72" name="אליפסה 57"/>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73" name="אליפסה 58"/>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74" name="אליפסה 59"/>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75" name="אליפסה 60"/>
          <p:cNvSpPr/>
          <p:nvPr/>
        </p:nvSpPr>
        <p:spPr>
          <a:xfrm>
            <a:off x="9647238"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76" name="אליפסה 61"/>
          <p:cNvSpPr/>
          <p:nvPr/>
        </p:nvSpPr>
        <p:spPr>
          <a:xfrm>
            <a:off x="9629775"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77" name="אליפסה 62"/>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78" name="אליפסה 63"/>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79" name="אליפסה 64"/>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80" name="אליפסה 65"/>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81" name="אליפסה 66"/>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82" name="אליפסה 67"/>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83" name="אליפסה 68"/>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84" name="אליפסה 69"/>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85" name="אליפסה 70"/>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86" name="אליפסה 71"/>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87" name="אליפסה 72"/>
          <p:cNvSpPr/>
          <p:nvPr/>
        </p:nvSpPr>
        <p:spPr>
          <a:xfrm>
            <a:off x="9639300" y="627062"/>
            <a:ext cx="1944688" cy="1862138"/>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8000" b="0" i="0" u="none" strike="noStrike" kern="1200" cap="none" spc="0" normalizeH="0" baseline="0" noProof="0">
              <a:solidFill>
                <a:schemeClr val="accent2"/>
              </a:solidFill>
              <a:uLnTx/>
              <a:uFillTx/>
              <a:latin typeface="Times New Roman" pitchFamily="18" charset="0"/>
            </a:endParaRPr>
          </a:p>
        </p:txBody>
      </p:sp>
      <p:sp>
        <p:nvSpPr>
          <p:cNvPr id="45088" name="אליפסה 73"/>
          <p:cNvSpPr/>
          <p:nvPr/>
        </p:nvSpPr>
        <p:spPr>
          <a:xfrm>
            <a:off x="9639300" y="627062"/>
            <a:ext cx="1944688" cy="1862138"/>
          </a:xfrm>
          <a:prstGeom prst="ellipse">
            <a:avLst/>
          </a:prstGeom>
          <a:solidFill>
            <a:srgbClr val="F89EED"/>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80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30</a:t>
            </a:r>
            <a:endParaRPr kumimoji="0" lang="he-IL" altLang="en-US" sz="8000" b="0" i="0" u="none" strike="noStrike" kern="1200" cap="none" spc="0" normalizeH="0" baseline="0" noProof="0">
              <a:solidFill>
                <a:schemeClr val="accent2"/>
              </a:solidFill>
              <a:uLnTx/>
              <a:uFillTx/>
              <a:latin typeface="Times New Roman" pitchFamily="18" charset="0"/>
            </a:endParaRPr>
          </a:p>
        </p:txBody>
      </p:sp>
      <p:pic>
        <p:nvPicPr>
          <p:cNvPr id="45089" name="תמונה 1"/>
          <p:cNvPicPr>
            <a:picLocks noChangeAspect="1"/>
          </p:cNvPicPr>
          <p:nvPr/>
        </p:nvPicPr>
        <p:blipFill>
          <a:blip r:embed="rId2"/>
          <a:stretch>
            <a:fillRect/>
          </a:stretch>
        </p:blipFill>
        <p:spPr>
          <a:xfrm>
            <a:off x="9023350" y="2509838"/>
            <a:ext cx="2693988" cy="2693987"/>
          </a:xfrm>
          <a:prstGeom prst="rect">
            <a:avLst/>
          </a:prstGeom>
          <a:noFill/>
          <a:ln cap="flat">
            <a:noFill/>
            <a:prstDash val="solid"/>
            <a:round/>
            <a:headEnd type="none" w="med" len="med"/>
            <a:tailEnd type="none" w="med" len="med"/>
          </a:ln>
        </p:spPr>
      </p:pic>
      <p:pic>
        <p:nvPicPr>
          <p:cNvPr id="45090" name="תמונה 2"/>
          <p:cNvPicPr>
            <a:picLocks noChangeAspect="1"/>
          </p:cNvPicPr>
          <p:nvPr/>
        </p:nvPicPr>
        <p:blipFill>
          <a:blip r:embed="rId3"/>
          <a:stretch>
            <a:fillRect/>
          </a:stretch>
        </p:blipFill>
        <p:spPr>
          <a:xfrm>
            <a:off x="6804025" y="2479675"/>
            <a:ext cx="2693988" cy="2693988"/>
          </a:xfrm>
          <a:prstGeom prst="rect">
            <a:avLst/>
          </a:prstGeom>
          <a:noFill/>
          <a:ln cap="flat">
            <a:noFill/>
            <a:prstDash val="solid"/>
            <a:round/>
            <a:headEnd type="none" w="med" len="med"/>
            <a:tailEnd type="none" w="med" len="med"/>
          </a:ln>
        </p:spPr>
      </p:pic>
      <p:pic>
        <p:nvPicPr>
          <p:cNvPr id="45091" name="תמונה 35"/>
          <p:cNvPicPr>
            <a:picLocks noChangeAspect="1"/>
          </p:cNvPicPr>
          <p:nvPr/>
        </p:nvPicPr>
        <p:blipFill>
          <a:blip r:embed="rId3"/>
          <a:stretch>
            <a:fillRect/>
          </a:stretch>
        </p:blipFill>
        <p:spPr>
          <a:xfrm>
            <a:off x="781050" y="2509838"/>
            <a:ext cx="2693988" cy="2693987"/>
          </a:xfrm>
          <a:prstGeom prst="rect">
            <a:avLst/>
          </a:prstGeom>
          <a:noFill/>
          <a:ln cap="flat">
            <a:noFill/>
            <a:prstDash val="solid"/>
            <a:round/>
            <a:headEnd type="none" w="med" len="med"/>
            <a:tailEnd type="none" w="med" len="med"/>
          </a:ln>
        </p:spPr>
      </p:pic>
      <p:pic>
        <p:nvPicPr>
          <p:cNvPr id="45092" name="תמונה 3"/>
          <p:cNvPicPr>
            <a:picLocks noChangeAspect="1"/>
          </p:cNvPicPr>
          <p:nvPr/>
        </p:nvPicPr>
        <p:blipFill>
          <a:blip r:embed="rId4"/>
          <a:srcRect l="12392" t="14223" r="25470" b="4887"/>
          <a:stretch>
            <a:fillRect/>
          </a:stretch>
        </p:blipFill>
        <p:spPr>
          <a:xfrm>
            <a:off x="3259138" y="2349500"/>
            <a:ext cx="3762375" cy="3260725"/>
          </a:xfrm>
          <a:prstGeom prst="rect">
            <a:avLst/>
          </a:prstGeom>
          <a:noFill/>
          <a:ln cap="flat">
            <a:noFill/>
            <a:prstDash val="solid"/>
            <a:round/>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29000"/>
                                  </p:stCondLst>
                                  <p:childTnLst>
                                    <p:set>
                                      <p:cBhvr>
                                        <p:cTn id="6" dur="1" fill="hold">
                                          <p:stCondLst>
                                            <p:cond delay="999"/>
                                          </p:stCondLst>
                                        </p:cTn>
                                        <p:tgtEl>
                                          <p:spTgt spid="45059"/>
                                        </p:tgtEl>
                                        <p:attrNameLst>
                                          <p:attrName>style.visibility</p:attrName>
                                        </p:attrNameLst>
                                      </p:cBhvr>
                                      <p:to>
                                        <p:strVal val="visible"/>
                                      </p:to>
                                    </p:set>
                                  </p:childTnLst>
                                </p:cTn>
                              </p:par>
                              <p:par>
                                <p:cTn id="7" presetID="1" presetClass="exit" presetSubtype="0" fill="hold" nodeType="withEffect">
                                  <p:stCondLst>
                                    <p:cond delay="30000"/>
                                  </p:stCondLst>
                                  <p:childTnLst>
                                    <p:set>
                                      <p:cBhvr>
                                        <p:cTn id="8" dur="1" fill="hold">
                                          <p:stCondLst>
                                            <p:cond delay="999"/>
                                          </p:stCondLst>
                                        </p:cTn>
                                        <p:tgtEl>
                                          <p:spTgt spid="45059"/>
                                        </p:tgtEl>
                                        <p:attrNameLst>
                                          <p:attrName>style.visibility</p:attrName>
                                        </p:attrNameLst>
                                      </p:cBhvr>
                                      <p:to>
                                        <p:strVal val="hidden"/>
                                      </p:to>
                                    </p:set>
                                  </p:childTnLst>
                                </p:cTn>
                              </p:par>
                              <p:par>
                                <p:cTn id="9" presetID="1" presetClass="entr" presetSubtype="0" fill="hold" grpId="0" nodeType="withEffect">
                                  <p:stCondLst>
                                    <p:cond delay="28000"/>
                                  </p:stCondLst>
                                  <p:childTnLst>
                                    <p:set>
                                      <p:cBhvr>
                                        <p:cTn id="10" dur="1" fill="hold">
                                          <p:stCondLst>
                                            <p:cond delay="999"/>
                                          </p:stCondLst>
                                        </p:cTn>
                                        <p:tgtEl>
                                          <p:spTgt spid="45060"/>
                                        </p:tgtEl>
                                        <p:attrNameLst>
                                          <p:attrName>style.visibility</p:attrName>
                                        </p:attrNameLst>
                                      </p:cBhvr>
                                      <p:to>
                                        <p:strVal val="visible"/>
                                      </p:to>
                                    </p:set>
                                  </p:childTnLst>
                                </p:cTn>
                              </p:par>
                              <p:par>
                                <p:cTn id="11" presetID="1" presetClass="exit" presetSubtype="0" fill="hold" nodeType="withEffect">
                                  <p:stCondLst>
                                    <p:cond delay="29000"/>
                                  </p:stCondLst>
                                  <p:childTnLst>
                                    <p:set>
                                      <p:cBhvr>
                                        <p:cTn id="12" dur="1" fill="hold">
                                          <p:stCondLst>
                                            <p:cond delay="999"/>
                                          </p:stCondLst>
                                        </p:cTn>
                                        <p:tgtEl>
                                          <p:spTgt spid="45060"/>
                                        </p:tgtEl>
                                        <p:attrNameLst>
                                          <p:attrName>style.visibility</p:attrName>
                                        </p:attrNameLst>
                                      </p:cBhvr>
                                      <p:to>
                                        <p:strVal val="hidden"/>
                                      </p:to>
                                    </p:set>
                                  </p:childTnLst>
                                </p:cTn>
                              </p:par>
                              <p:par>
                                <p:cTn id="13" presetID="1" presetClass="entr" presetSubtype="0" fill="hold" grpId="0" nodeType="withEffect">
                                  <p:stCondLst>
                                    <p:cond delay="27000"/>
                                  </p:stCondLst>
                                  <p:childTnLst>
                                    <p:set>
                                      <p:cBhvr>
                                        <p:cTn id="14" dur="1" fill="hold">
                                          <p:stCondLst>
                                            <p:cond delay="999"/>
                                          </p:stCondLst>
                                        </p:cTn>
                                        <p:tgtEl>
                                          <p:spTgt spid="45061"/>
                                        </p:tgtEl>
                                        <p:attrNameLst>
                                          <p:attrName>style.visibility</p:attrName>
                                        </p:attrNameLst>
                                      </p:cBhvr>
                                      <p:to>
                                        <p:strVal val="visible"/>
                                      </p:to>
                                    </p:set>
                                  </p:childTnLst>
                                </p:cTn>
                              </p:par>
                              <p:par>
                                <p:cTn id="15" presetID="1" presetClass="exit" presetSubtype="0" fill="hold" nodeType="withEffect">
                                  <p:stCondLst>
                                    <p:cond delay="28000"/>
                                  </p:stCondLst>
                                  <p:childTnLst>
                                    <p:set>
                                      <p:cBhvr>
                                        <p:cTn id="16" dur="1" fill="hold">
                                          <p:stCondLst>
                                            <p:cond delay="999"/>
                                          </p:stCondLst>
                                        </p:cTn>
                                        <p:tgtEl>
                                          <p:spTgt spid="45061"/>
                                        </p:tgtEl>
                                        <p:attrNameLst>
                                          <p:attrName>style.visibility</p:attrName>
                                        </p:attrNameLst>
                                      </p:cBhvr>
                                      <p:to>
                                        <p:strVal val="hidden"/>
                                      </p:to>
                                    </p:set>
                                  </p:childTnLst>
                                </p:cTn>
                              </p:par>
                              <p:par>
                                <p:cTn id="17" presetID="1" presetClass="entr" presetSubtype="0" fill="hold" grpId="0" nodeType="withEffect">
                                  <p:stCondLst>
                                    <p:cond delay="26000"/>
                                  </p:stCondLst>
                                  <p:childTnLst>
                                    <p:set>
                                      <p:cBhvr>
                                        <p:cTn id="18" dur="1" fill="hold">
                                          <p:stCondLst>
                                            <p:cond delay="999"/>
                                          </p:stCondLst>
                                        </p:cTn>
                                        <p:tgtEl>
                                          <p:spTgt spid="45062"/>
                                        </p:tgtEl>
                                        <p:attrNameLst>
                                          <p:attrName>style.visibility</p:attrName>
                                        </p:attrNameLst>
                                      </p:cBhvr>
                                      <p:to>
                                        <p:strVal val="visible"/>
                                      </p:to>
                                    </p:set>
                                  </p:childTnLst>
                                </p:cTn>
                              </p:par>
                              <p:par>
                                <p:cTn id="19" presetID="1" presetClass="exit" presetSubtype="0" fill="hold" nodeType="withEffect">
                                  <p:stCondLst>
                                    <p:cond delay="27000"/>
                                  </p:stCondLst>
                                  <p:childTnLst>
                                    <p:set>
                                      <p:cBhvr>
                                        <p:cTn id="20" dur="1" fill="hold">
                                          <p:stCondLst>
                                            <p:cond delay="999"/>
                                          </p:stCondLst>
                                        </p:cTn>
                                        <p:tgtEl>
                                          <p:spTgt spid="45062"/>
                                        </p:tgtEl>
                                        <p:attrNameLst>
                                          <p:attrName>style.visibility</p:attrName>
                                        </p:attrNameLst>
                                      </p:cBhvr>
                                      <p:to>
                                        <p:strVal val="hidden"/>
                                      </p:to>
                                    </p:set>
                                  </p:childTnLst>
                                </p:cTn>
                              </p:par>
                              <p:par>
                                <p:cTn id="21" presetID="1" presetClass="entr" presetSubtype="0" fill="hold" grpId="0" nodeType="withEffect">
                                  <p:stCondLst>
                                    <p:cond delay="25000"/>
                                  </p:stCondLst>
                                  <p:childTnLst>
                                    <p:set>
                                      <p:cBhvr>
                                        <p:cTn id="22" dur="1" fill="hold">
                                          <p:stCondLst>
                                            <p:cond delay="999"/>
                                          </p:stCondLst>
                                        </p:cTn>
                                        <p:tgtEl>
                                          <p:spTgt spid="45063"/>
                                        </p:tgtEl>
                                        <p:attrNameLst>
                                          <p:attrName>style.visibility</p:attrName>
                                        </p:attrNameLst>
                                      </p:cBhvr>
                                      <p:to>
                                        <p:strVal val="visible"/>
                                      </p:to>
                                    </p:set>
                                  </p:childTnLst>
                                </p:cTn>
                              </p:par>
                              <p:par>
                                <p:cTn id="23" presetID="1" presetClass="exit" presetSubtype="0" fill="hold" nodeType="withEffect">
                                  <p:stCondLst>
                                    <p:cond delay="26000"/>
                                  </p:stCondLst>
                                  <p:childTnLst>
                                    <p:set>
                                      <p:cBhvr>
                                        <p:cTn id="24" dur="1" fill="hold">
                                          <p:stCondLst>
                                            <p:cond delay="999"/>
                                          </p:stCondLst>
                                        </p:cTn>
                                        <p:tgtEl>
                                          <p:spTgt spid="45063"/>
                                        </p:tgtEl>
                                        <p:attrNameLst>
                                          <p:attrName>style.visibility</p:attrName>
                                        </p:attrNameLst>
                                      </p:cBhvr>
                                      <p:to>
                                        <p:strVal val="hidden"/>
                                      </p:to>
                                    </p:set>
                                  </p:childTnLst>
                                </p:cTn>
                              </p:par>
                              <p:par>
                                <p:cTn id="25" presetID="1" presetClass="entr" presetSubtype="0" fill="hold" grpId="0" nodeType="withEffect">
                                  <p:stCondLst>
                                    <p:cond delay="24000"/>
                                  </p:stCondLst>
                                  <p:childTnLst>
                                    <p:set>
                                      <p:cBhvr>
                                        <p:cTn id="26" dur="1" fill="hold">
                                          <p:stCondLst>
                                            <p:cond delay="999"/>
                                          </p:stCondLst>
                                        </p:cTn>
                                        <p:tgtEl>
                                          <p:spTgt spid="45064"/>
                                        </p:tgtEl>
                                        <p:attrNameLst>
                                          <p:attrName>style.visibility</p:attrName>
                                        </p:attrNameLst>
                                      </p:cBhvr>
                                      <p:to>
                                        <p:strVal val="visible"/>
                                      </p:to>
                                    </p:set>
                                  </p:childTnLst>
                                </p:cTn>
                              </p:par>
                              <p:par>
                                <p:cTn id="27" presetID="1" presetClass="exit" presetSubtype="0" fill="hold" nodeType="withEffect">
                                  <p:stCondLst>
                                    <p:cond delay="25000"/>
                                  </p:stCondLst>
                                  <p:childTnLst>
                                    <p:set>
                                      <p:cBhvr>
                                        <p:cTn id="28" dur="1" fill="hold">
                                          <p:stCondLst>
                                            <p:cond delay="999"/>
                                          </p:stCondLst>
                                        </p:cTn>
                                        <p:tgtEl>
                                          <p:spTgt spid="45064"/>
                                        </p:tgtEl>
                                        <p:attrNameLst>
                                          <p:attrName>style.visibility</p:attrName>
                                        </p:attrNameLst>
                                      </p:cBhvr>
                                      <p:to>
                                        <p:strVal val="hidden"/>
                                      </p:to>
                                    </p:set>
                                  </p:childTnLst>
                                </p:cTn>
                              </p:par>
                              <p:par>
                                <p:cTn id="29" presetID="1" presetClass="entr" presetSubtype="0" fill="hold" grpId="0" nodeType="withEffect">
                                  <p:stCondLst>
                                    <p:cond delay="23000"/>
                                  </p:stCondLst>
                                  <p:childTnLst>
                                    <p:set>
                                      <p:cBhvr>
                                        <p:cTn id="30" dur="1" fill="hold">
                                          <p:stCondLst>
                                            <p:cond delay="999"/>
                                          </p:stCondLst>
                                        </p:cTn>
                                        <p:tgtEl>
                                          <p:spTgt spid="45065"/>
                                        </p:tgtEl>
                                        <p:attrNameLst>
                                          <p:attrName>style.visibility</p:attrName>
                                        </p:attrNameLst>
                                      </p:cBhvr>
                                      <p:to>
                                        <p:strVal val="visible"/>
                                      </p:to>
                                    </p:set>
                                  </p:childTnLst>
                                </p:cTn>
                              </p:par>
                              <p:par>
                                <p:cTn id="31" presetID="1" presetClass="exit" presetSubtype="0" fill="hold" nodeType="withEffect">
                                  <p:stCondLst>
                                    <p:cond delay="24000"/>
                                  </p:stCondLst>
                                  <p:childTnLst>
                                    <p:set>
                                      <p:cBhvr>
                                        <p:cTn id="32" dur="1" fill="hold">
                                          <p:stCondLst>
                                            <p:cond delay="999"/>
                                          </p:stCondLst>
                                        </p:cTn>
                                        <p:tgtEl>
                                          <p:spTgt spid="45065"/>
                                        </p:tgtEl>
                                        <p:attrNameLst>
                                          <p:attrName>style.visibility</p:attrName>
                                        </p:attrNameLst>
                                      </p:cBhvr>
                                      <p:to>
                                        <p:strVal val="hidden"/>
                                      </p:to>
                                    </p:set>
                                  </p:childTnLst>
                                </p:cTn>
                              </p:par>
                              <p:par>
                                <p:cTn id="33" presetID="1" presetClass="entr" presetSubtype="0" fill="hold" grpId="0" nodeType="withEffect">
                                  <p:stCondLst>
                                    <p:cond delay="22000"/>
                                  </p:stCondLst>
                                  <p:childTnLst>
                                    <p:set>
                                      <p:cBhvr>
                                        <p:cTn id="34" dur="1" fill="hold">
                                          <p:stCondLst>
                                            <p:cond delay="999"/>
                                          </p:stCondLst>
                                        </p:cTn>
                                        <p:tgtEl>
                                          <p:spTgt spid="45066"/>
                                        </p:tgtEl>
                                        <p:attrNameLst>
                                          <p:attrName>style.visibility</p:attrName>
                                        </p:attrNameLst>
                                      </p:cBhvr>
                                      <p:to>
                                        <p:strVal val="visible"/>
                                      </p:to>
                                    </p:set>
                                  </p:childTnLst>
                                </p:cTn>
                              </p:par>
                              <p:par>
                                <p:cTn id="35" presetID="1" presetClass="exit" presetSubtype="0" fill="hold" nodeType="withEffect">
                                  <p:stCondLst>
                                    <p:cond delay="23000"/>
                                  </p:stCondLst>
                                  <p:childTnLst>
                                    <p:set>
                                      <p:cBhvr>
                                        <p:cTn id="36" dur="1" fill="hold">
                                          <p:stCondLst>
                                            <p:cond delay="999"/>
                                          </p:stCondLst>
                                        </p:cTn>
                                        <p:tgtEl>
                                          <p:spTgt spid="45066"/>
                                        </p:tgtEl>
                                        <p:attrNameLst>
                                          <p:attrName>style.visibility</p:attrName>
                                        </p:attrNameLst>
                                      </p:cBhvr>
                                      <p:to>
                                        <p:strVal val="hidden"/>
                                      </p:to>
                                    </p:set>
                                  </p:childTnLst>
                                </p:cTn>
                              </p:par>
                              <p:par>
                                <p:cTn id="37" presetID="1" presetClass="entr" presetSubtype="0" fill="hold" grpId="0" nodeType="withEffect">
                                  <p:stCondLst>
                                    <p:cond delay="21000"/>
                                  </p:stCondLst>
                                  <p:childTnLst>
                                    <p:set>
                                      <p:cBhvr>
                                        <p:cTn id="38" dur="1" fill="hold">
                                          <p:stCondLst>
                                            <p:cond delay="999"/>
                                          </p:stCondLst>
                                        </p:cTn>
                                        <p:tgtEl>
                                          <p:spTgt spid="45067"/>
                                        </p:tgtEl>
                                        <p:attrNameLst>
                                          <p:attrName>style.visibility</p:attrName>
                                        </p:attrNameLst>
                                      </p:cBhvr>
                                      <p:to>
                                        <p:strVal val="visible"/>
                                      </p:to>
                                    </p:set>
                                  </p:childTnLst>
                                </p:cTn>
                              </p:par>
                              <p:par>
                                <p:cTn id="39" presetID="1" presetClass="exit" presetSubtype="0" fill="hold" nodeType="withEffect">
                                  <p:stCondLst>
                                    <p:cond delay="22000"/>
                                  </p:stCondLst>
                                  <p:childTnLst>
                                    <p:set>
                                      <p:cBhvr>
                                        <p:cTn id="40" dur="1" fill="hold">
                                          <p:stCondLst>
                                            <p:cond delay="999"/>
                                          </p:stCondLst>
                                        </p:cTn>
                                        <p:tgtEl>
                                          <p:spTgt spid="45067"/>
                                        </p:tgtEl>
                                        <p:attrNameLst>
                                          <p:attrName>style.visibility</p:attrName>
                                        </p:attrNameLst>
                                      </p:cBhvr>
                                      <p:to>
                                        <p:strVal val="hidden"/>
                                      </p:to>
                                    </p:set>
                                  </p:childTnLst>
                                </p:cTn>
                              </p:par>
                              <p:par>
                                <p:cTn id="41" presetID="1" presetClass="entr" presetSubtype="0" fill="hold" grpId="0" nodeType="withEffect">
                                  <p:stCondLst>
                                    <p:cond delay="20000"/>
                                  </p:stCondLst>
                                  <p:childTnLst>
                                    <p:set>
                                      <p:cBhvr>
                                        <p:cTn id="42" dur="1" fill="hold">
                                          <p:stCondLst>
                                            <p:cond delay="999"/>
                                          </p:stCondLst>
                                        </p:cTn>
                                        <p:tgtEl>
                                          <p:spTgt spid="45068"/>
                                        </p:tgtEl>
                                        <p:attrNameLst>
                                          <p:attrName>style.visibility</p:attrName>
                                        </p:attrNameLst>
                                      </p:cBhvr>
                                      <p:to>
                                        <p:strVal val="visible"/>
                                      </p:to>
                                    </p:set>
                                  </p:childTnLst>
                                </p:cTn>
                              </p:par>
                              <p:par>
                                <p:cTn id="43" presetID="1" presetClass="exit" presetSubtype="0" fill="hold" nodeType="withEffect">
                                  <p:stCondLst>
                                    <p:cond delay="21000"/>
                                  </p:stCondLst>
                                  <p:childTnLst>
                                    <p:set>
                                      <p:cBhvr>
                                        <p:cTn id="44" dur="1" fill="hold">
                                          <p:stCondLst>
                                            <p:cond delay="999"/>
                                          </p:stCondLst>
                                        </p:cTn>
                                        <p:tgtEl>
                                          <p:spTgt spid="45068"/>
                                        </p:tgtEl>
                                        <p:attrNameLst>
                                          <p:attrName>style.visibility</p:attrName>
                                        </p:attrNameLst>
                                      </p:cBhvr>
                                      <p:to>
                                        <p:strVal val="hidden"/>
                                      </p:to>
                                    </p:set>
                                  </p:childTnLst>
                                </p:cTn>
                              </p:par>
                              <p:par>
                                <p:cTn id="45" presetID="1" presetClass="entr" presetSubtype="0" fill="hold" grpId="0" nodeType="withEffect">
                                  <p:stCondLst>
                                    <p:cond delay="19000"/>
                                  </p:stCondLst>
                                  <p:childTnLst>
                                    <p:set>
                                      <p:cBhvr>
                                        <p:cTn id="46" dur="1" fill="hold">
                                          <p:stCondLst>
                                            <p:cond delay="999"/>
                                          </p:stCondLst>
                                        </p:cTn>
                                        <p:tgtEl>
                                          <p:spTgt spid="45069"/>
                                        </p:tgtEl>
                                        <p:attrNameLst>
                                          <p:attrName>style.visibility</p:attrName>
                                        </p:attrNameLst>
                                      </p:cBhvr>
                                      <p:to>
                                        <p:strVal val="visible"/>
                                      </p:to>
                                    </p:set>
                                  </p:childTnLst>
                                </p:cTn>
                              </p:par>
                              <p:par>
                                <p:cTn id="47" presetID="1" presetClass="exit" presetSubtype="0" fill="hold" nodeType="withEffect">
                                  <p:stCondLst>
                                    <p:cond delay="20000"/>
                                  </p:stCondLst>
                                  <p:childTnLst>
                                    <p:set>
                                      <p:cBhvr>
                                        <p:cTn id="48" dur="1" fill="hold">
                                          <p:stCondLst>
                                            <p:cond delay="999"/>
                                          </p:stCondLst>
                                        </p:cTn>
                                        <p:tgtEl>
                                          <p:spTgt spid="45069"/>
                                        </p:tgtEl>
                                        <p:attrNameLst>
                                          <p:attrName>style.visibility</p:attrName>
                                        </p:attrNameLst>
                                      </p:cBhvr>
                                      <p:to>
                                        <p:strVal val="hidden"/>
                                      </p:to>
                                    </p:set>
                                  </p:childTnLst>
                                </p:cTn>
                              </p:par>
                              <p:par>
                                <p:cTn id="49" presetID="1" presetClass="entr" presetSubtype="0" fill="hold" grpId="0" nodeType="withEffect">
                                  <p:stCondLst>
                                    <p:cond delay="18000"/>
                                  </p:stCondLst>
                                  <p:childTnLst>
                                    <p:set>
                                      <p:cBhvr>
                                        <p:cTn id="50" dur="1" fill="hold">
                                          <p:stCondLst>
                                            <p:cond delay="999"/>
                                          </p:stCondLst>
                                        </p:cTn>
                                        <p:tgtEl>
                                          <p:spTgt spid="45070"/>
                                        </p:tgtEl>
                                        <p:attrNameLst>
                                          <p:attrName>style.visibility</p:attrName>
                                        </p:attrNameLst>
                                      </p:cBhvr>
                                      <p:to>
                                        <p:strVal val="visible"/>
                                      </p:to>
                                    </p:set>
                                  </p:childTnLst>
                                </p:cTn>
                              </p:par>
                              <p:par>
                                <p:cTn id="51" presetID="1" presetClass="exit" presetSubtype="0" fill="hold" nodeType="withEffect">
                                  <p:stCondLst>
                                    <p:cond delay="19000"/>
                                  </p:stCondLst>
                                  <p:childTnLst>
                                    <p:set>
                                      <p:cBhvr>
                                        <p:cTn id="52" dur="1" fill="hold">
                                          <p:stCondLst>
                                            <p:cond delay="999"/>
                                          </p:stCondLst>
                                        </p:cTn>
                                        <p:tgtEl>
                                          <p:spTgt spid="45070"/>
                                        </p:tgtEl>
                                        <p:attrNameLst>
                                          <p:attrName>style.visibility</p:attrName>
                                        </p:attrNameLst>
                                      </p:cBhvr>
                                      <p:to>
                                        <p:strVal val="hidden"/>
                                      </p:to>
                                    </p:set>
                                  </p:childTnLst>
                                </p:cTn>
                              </p:par>
                              <p:par>
                                <p:cTn id="53" presetID="1" presetClass="entr" presetSubtype="0" fill="hold" grpId="0" nodeType="withEffect">
                                  <p:stCondLst>
                                    <p:cond delay="17000"/>
                                  </p:stCondLst>
                                  <p:childTnLst>
                                    <p:set>
                                      <p:cBhvr>
                                        <p:cTn id="54" dur="1" fill="hold">
                                          <p:stCondLst>
                                            <p:cond delay="999"/>
                                          </p:stCondLst>
                                        </p:cTn>
                                        <p:tgtEl>
                                          <p:spTgt spid="45071"/>
                                        </p:tgtEl>
                                        <p:attrNameLst>
                                          <p:attrName>style.visibility</p:attrName>
                                        </p:attrNameLst>
                                      </p:cBhvr>
                                      <p:to>
                                        <p:strVal val="visible"/>
                                      </p:to>
                                    </p:set>
                                  </p:childTnLst>
                                </p:cTn>
                              </p:par>
                              <p:par>
                                <p:cTn id="55" presetID="1" presetClass="exit" presetSubtype="0" fill="hold" nodeType="withEffect">
                                  <p:stCondLst>
                                    <p:cond delay="18000"/>
                                  </p:stCondLst>
                                  <p:childTnLst>
                                    <p:set>
                                      <p:cBhvr>
                                        <p:cTn id="56" dur="1" fill="hold">
                                          <p:stCondLst>
                                            <p:cond delay="999"/>
                                          </p:stCondLst>
                                        </p:cTn>
                                        <p:tgtEl>
                                          <p:spTgt spid="45071"/>
                                        </p:tgtEl>
                                        <p:attrNameLst>
                                          <p:attrName>style.visibility</p:attrName>
                                        </p:attrNameLst>
                                      </p:cBhvr>
                                      <p:to>
                                        <p:strVal val="hidden"/>
                                      </p:to>
                                    </p:set>
                                  </p:childTnLst>
                                </p:cTn>
                              </p:par>
                              <p:par>
                                <p:cTn id="57" presetID="1" presetClass="entr" presetSubtype="0" fill="hold" grpId="0" nodeType="withEffect">
                                  <p:stCondLst>
                                    <p:cond delay="16000"/>
                                  </p:stCondLst>
                                  <p:childTnLst>
                                    <p:set>
                                      <p:cBhvr>
                                        <p:cTn id="58" dur="1" fill="hold">
                                          <p:stCondLst>
                                            <p:cond delay="999"/>
                                          </p:stCondLst>
                                        </p:cTn>
                                        <p:tgtEl>
                                          <p:spTgt spid="45072"/>
                                        </p:tgtEl>
                                        <p:attrNameLst>
                                          <p:attrName>style.visibility</p:attrName>
                                        </p:attrNameLst>
                                      </p:cBhvr>
                                      <p:to>
                                        <p:strVal val="visible"/>
                                      </p:to>
                                    </p:set>
                                  </p:childTnLst>
                                </p:cTn>
                              </p:par>
                              <p:par>
                                <p:cTn id="59" presetID="1" presetClass="exit" presetSubtype="0" fill="hold" nodeType="withEffect">
                                  <p:stCondLst>
                                    <p:cond delay="17000"/>
                                  </p:stCondLst>
                                  <p:childTnLst>
                                    <p:set>
                                      <p:cBhvr>
                                        <p:cTn id="60" dur="1" fill="hold">
                                          <p:stCondLst>
                                            <p:cond delay="999"/>
                                          </p:stCondLst>
                                        </p:cTn>
                                        <p:tgtEl>
                                          <p:spTgt spid="45072"/>
                                        </p:tgtEl>
                                        <p:attrNameLst>
                                          <p:attrName>style.visibility</p:attrName>
                                        </p:attrNameLst>
                                      </p:cBhvr>
                                      <p:to>
                                        <p:strVal val="hidden"/>
                                      </p:to>
                                    </p:set>
                                  </p:childTnLst>
                                </p:cTn>
                              </p:par>
                              <p:par>
                                <p:cTn id="61" presetID="1" presetClass="entr" presetSubtype="0" fill="hold" grpId="0" nodeType="withEffect">
                                  <p:stCondLst>
                                    <p:cond delay="15000"/>
                                  </p:stCondLst>
                                  <p:childTnLst>
                                    <p:set>
                                      <p:cBhvr>
                                        <p:cTn id="62" dur="1" fill="hold">
                                          <p:stCondLst>
                                            <p:cond delay="999"/>
                                          </p:stCondLst>
                                        </p:cTn>
                                        <p:tgtEl>
                                          <p:spTgt spid="45073"/>
                                        </p:tgtEl>
                                        <p:attrNameLst>
                                          <p:attrName>style.visibility</p:attrName>
                                        </p:attrNameLst>
                                      </p:cBhvr>
                                      <p:to>
                                        <p:strVal val="visible"/>
                                      </p:to>
                                    </p:set>
                                  </p:childTnLst>
                                </p:cTn>
                              </p:par>
                              <p:par>
                                <p:cTn id="63" presetID="1" presetClass="exit" presetSubtype="0" fill="hold" nodeType="withEffect">
                                  <p:stCondLst>
                                    <p:cond delay="16000"/>
                                  </p:stCondLst>
                                  <p:childTnLst>
                                    <p:set>
                                      <p:cBhvr>
                                        <p:cTn id="64" dur="1" fill="hold">
                                          <p:stCondLst>
                                            <p:cond delay="999"/>
                                          </p:stCondLst>
                                        </p:cTn>
                                        <p:tgtEl>
                                          <p:spTgt spid="45073"/>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999"/>
                                          </p:stCondLst>
                                        </p:cTn>
                                        <p:tgtEl>
                                          <p:spTgt spid="45074"/>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999"/>
                                          </p:stCondLst>
                                        </p:cTn>
                                        <p:tgtEl>
                                          <p:spTgt spid="45074"/>
                                        </p:tgtEl>
                                        <p:attrNameLst>
                                          <p:attrName>style.visibility</p:attrName>
                                        </p:attrNameLst>
                                      </p:cBhvr>
                                      <p:to>
                                        <p:strVal val="hidden"/>
                                      </p:to>
                                    </p:set>
                                  </p:childTnLst>
                                </p:cTn>
                              </p:par>
                              <p:par>
                                <p:cTn id="69" presetID="1" presetClass="entr" presetSubtype="0" fill="hold" grpId="0" nodeType="withEffect">
                                  <p:stCondLst>
                                    <p:cond delay="13000"/>
                                  </p:stCondLst>
                                  <p:childTnLst>
                                    <p:set>
                                      <p:cBhvr>
                                        <p:cTn id="70" dur="1" fill="hold">
                                          <p:stCondLst>
                                            <p:cond delay="999"/>
                                          </p:stCondLst>
                                        </p:cTn>
                                        <p:tgtEl>
                                          <p:spTgt spid="45075"/>
                                        </p:tgtEl>
                                        <p:attrNameLst>
                                          <p:attrName>style.visibility</p:attrName>
                                        </p:attrNameLst>
                                      </p:cBhvr>
                                      <p:to>
                                        <p:strVal val="visible"/>
                                      </p:to>
                                    </p:set>
                                  </p:childTnLst>
                                </p:cTn>
                              </p:par>
                              <p:par>
                                <p:cTn id="71" presetID="1" presetClass="exit" presetSubtype="0" fill="hold" nodeType="withEffect">
                                  <p:stCondLst>
                                    <p:cond delay="14000"/>
                                  </p:stCondLst>
                                  <p:childTnLst>
                                    <p:set>
                                      <p:cBhvr>
                                        <p:cTn id="72" dur="1" fill="hold">
                                          <p:stCondLst>
                                            <p:cond delay="999"/>
                                          </p:stCondLst>
                                        </p:cTn>
                                        <p:tgtEl>
                                          <p:spTgt spid="45075"/>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999"/>
                                          </p:stCondLst>
                                        </p:cTn>
                                        <p:tgtEl>
                                          <p:spTgt spid="45076"/>
                                        </p:tgtEl>
                                        <p:attrNameLst>
                                          <p:attrName>style.visibility</p:attrName>
                                        </p:attrNameLst>
                                      </p:cBhvr>
                                      <p:to>
                                        <p:strVal val="visible"/>
                                      </p:to>
                                    </p:set>
                                  </p:childTnLst>
                                </p:cTn>
                              </p:par>
                              <p:par>
                                <p:cTn id="75" presetID="1" presetClass="exit" presetSubtype="0" fill="hold" nodeType="withEffect">
                                  <p:stCondLst>
                                    <p:cond delay="13000"/>
                                  </p:stCondLst>
                                  <p:childTnLst>
                                    <p:set>
                                      <p:cBhvr>
                                        <p:cTn id="76" dur="1" fill="hold">
                                          <p:stCondLst>
                                            <p:cond delay="999"/>
                                          </p:stCondLst>
                                        </p:cTn>
                                        <p:tgtEl>
                                          <p:spTgt spid="45076"/>
                                        </p:tgtEl>
                                        <p:attrNameLst>
                                          <p:attrName>style.visibility</p:attrName>
                                        </p:attrNameLst>
                                      </p:cBhvr>
                                      <p:to>
                                        <p:strVal val="hidden"/>
                                      </p:to>
                                    </p:set>
                                  </p:childTnLst>
                                </p:cTn>
                              </p:par>
                              <p:par>
                                <p:cTn id="77" presetID="1" presetClass="entr" presetSubtype="0" fill="hold" grpId="0" nodeType="withEffect">
                                  <p:stCondLst>
                                    <p:cond delay="11000"/>
                                  </p:stCondLst>
                                  <p:childTnLst>
                                    <p:set>
                                      <p:cBhvr>
                                        <p:cTn id="78" dur="1" fill="hold">
                                          <p:stCondLst>
                                            <p:cond delay="999"/>
                                          </p:stCondLst>
                                        </p:cTn>
                                        <p:tgtEl>
                                          <p:spTgt spid="45077"/>
                                        </p:tgtEl>
                                        <p:attrNameLst>
                                          <p:attrName>style.visibility</p:attrName>
                                        </p:attrNameLst>
                                      </p:cBhvr>
                                      <p:to>
                                        <p:strVal val="visible"/>
                                      </p:to>
                                    </p:set>
                                  </p:childTnLst>
                                </p:cTn>
                              </p:par>
                              <p:par>
                                <p:cTn id="79" presetID="1" presetClass="exit" presetSubtype="0" fill="hold" nodeType="withEffect">
                                  <p:stCondLst>
                                    <p:cond delay="12000"/>
                                  </p:stCondLst>
                                  <p:childTnLst>
                                    <p:set>
                                      <p:cBhvr>
                                        <p:cTn id="80" dur="1" fill="hold">
                                          <p:stCondLst>
                                            <p:cond delay="999"/>
                                          </p:stCondLst>
                                        </p:cTn>
                                        <p:tgtEl>
                                          <p:spTgt spid="45077"/>
                                        </p:tgtEl>
                                        <p:attrNameLst>
                                          <p:attrName>style.visibility</p:attrName>
                                        </p:attrNameLst>
                                      </p:cBhvr>
                                      <p:to>
                                        <p:strVal val="hidden"/>
                                      </p:to>
                                    </p:set>
                                  </p:childTnLst>
                                </p:cTn>
                              </p:par>
                              <p:par>
                                <p:cTn id="81" presetID="1" presetClass="entr" presetSubtype="0" fill="hold" grpId="0" nodeType="withEffect">
                                  <p:stCondLst>
                                    <p:cond delay="10000"/>
                                  </p:stCondLst>
                                  <p:childTnLst>
                                    <p:set>
                                      <p:cBhvr>
                                        <p:cTn id="82" dur="1" fill="hold">
                                          <p:stCondLst>
                                            <p:cond delay="999"/>
                                          </p:stCondLst>
                                        </p:cTn>
                                        <p:tgtEl>
                                          <p:spTgt spid="45078"/>
                                        </p:tgtEl>
                                        <p:attrNameLst>
                                          <p:attrName>style.visibility</p:attrName>
                                        </p:attrNameLst>
                                      </p:cBhvr>
                                      <p:to>
                                        <p:strVal val="visible"/>
                                      </p:to>
                                    </p:set>
                                  </p:childTnLst>
                                </p:cTn>
                              </p:par>
                              <p:par>
                                <p:cTn id="83" presetID="1" presetClass="exit" presetSubtype="0" fill="hold" nodeType="withEffect">
                                  <p:stCondLst>
                                    <p:cond delay="11000"/>
                                  </p:stCondLst>
                                  <p:childTnLst>
                                    <p:set>
                                      <p:cBhvr>
                                        <p:cTn id="84" dur="1" fill="hold">
                                          <p:stCondLst>
                                            <p:cond delay="999"/>
                                          </p:stCondLst>
                                        </p:cTn>
                                        <p:tgtEl>
                                          <p:spTgt spid="45078"/>
                                        </p:tgtEl>
                                        <p:attrNameLst>
                                          <p:attrName>style.visibility</p:attrName>
                                        </p:attrNameLst>
                                      </p:cBhvr>
                                      <p:to>
                                        <p:strVal val="hidden"/>
                                      </p:to>
                                    </p:set>
                                  </p:childTnLst>
                                </p:cTn>
                              </p:par>
                              <p:par>
                                <p:cTn id="85" presetID="1" presetClass="entr" presetSubtype="0" fill="hold" grpId="0" nodeType="withEffect">
                                  <p:stCondLst>
                                    <p:cond delay="9000"/>
                                  </p:stCondLst>
                                  <p:childTnLst>
                                    <p:set>
                                      <p:cBhvr>
                                        <p:cTn id="86" dur="1" fill="hold">
                                          <p:stCondLst>
                                            <p:cond delay="999"/>
                                          </p:stCondLst>
                                        </p:cTn>
                                        <p:tgtEl>
                                          <p:spTgt spid="45079"/>
                                        </p:tgtEl>
                                        <p:attrNameLst>
                                          <p:attrName>style.visibility</p:attrName>
                                        </p:attrNameLst>
                                      </p:cBhvr>
                                      <p:to>
                                        <p:strVal val="visible"/>
                                      </p:to>
                                    </p:set>
                                  </p:childTnLst>
                                </p:cTn>
                              </p:par>
                              <p:par>
                                <p:cTn id="87" presetID="1" presetClass="exit" presetSubtype="0" fill="hold" nodeType="withEffect">
                                  <p:stCondLst>
                                    <p:cond delay="10000"/>
                                  </p:stCondLst>
                                  <p:childTnLst>
                                    <p:set>
                                      <p:cBhvr>
                                        <p:cTn id="88" dur="1" fill="hold">
                                          <p:stCondLst>
                                            <p:cond delay="999"/>
                                          </p:stCondLst>
                                        </p:cTn>
                                        <p:tgtEl>
                                          <p:spTgt spid="45079"/>
                                        </p:tgtEl>
                                        <p:attrNameLst>
                                          <p:attrName>style.visibility</p:attrName>
                                        </p:attrNameLst>
                                      </p:cBhvr>
                                      <p:to>
                                        <p:strVal val="hidden"/>
                                      </p:to>
                                    </p:set>
                                  </p:childTnLst>
                                </p:cTn>
                              </p:par>
                              <p:par>
                                <p:cTn id="89" presetID="1" presetClass="entr" presetSubtype="0" fill="hold" grpId="0" nodeType="withEffect">
                                  <p:stCondLst>
                                    <p:cond delay="8000"/>
                                  </p:stCondLst>
                                  <p:childTnLst>
                                    <p:set>
                                      <p:cBhvr>
                                        <p:cTn id="90" dur="1" fill="hold">
                                          <p:stCondLst>
                                            <p:cond delay="999"/>
                                          </p:stCondLst>
                                        </p:cTn>
                                        <p:tgtEl>
                                          <p:spTgt spid="45080"/>
                                        </p:tgtEl>
                                        <p:attrNameLst>
                                          <p:attrName>style.visibility</p:attrName>
                                        </p:attrNameLst>
                                      </p:cBhvr>
                                      <p:to>
                                        <p:strVal val="visible"/>
                                      </p:to>
                                    </p:set>
                                  </p:childTnLst>
                                </p:cTn>
                              </p:par>
                              <p:par>
                                <p:cTn id="91" presetID="1" presetClass="exit" presetSubtype="0" fill="hold" nodeType="withEffect">
                                  <p:stCondLst>
                                    <p:cond delay="9000"/>
                                  </p:stCondLst>
                                  <p:childTnLst>
                                    <p:set>
                                      <p:cBhvr>
                                        <p:cTn id="92" dur="1" fill="hold">
                                          <p:stCondLst>
                                            <p:cond delay="999"/>
                                          </p:stCondLst>
                                        </p:cTn>
                                        <p:tgtEl>
                                          <p:spTgt spid="45080"/>
                                        </p:tgtEl>
                                        <p:attrNameLst>
                                          <p:attrName>style.visibility</p:attrName>
                                        </p:attrNameLst>
                                      </p:cBhvr>
                                      <p:to>
                                        <p:strVal val="hidden"/>
                                      </p:to>
                                    </p:set>
                                  </p:childTnLst>
                                </p:cTn>
                              </p:par>
                              <p:par>
                                <p:cTn id="93" presetID="1" presetClass="entr" presetSubtype="0" fill="hold" grpId="0" nodeType="withEffect">
                                  <p:stCondLst>
                                    <p:cond delay="7000"/>
                                  </p:stCondLst>
                                  <p:childTnLst>
                                    <p:set>
                                      <p:cBhvr>
                                        <p:cTn id="94" dur="1" fill="hold">
                                          <p:stCondLst>
                                            <p:cond delay="999"/>
                                          </p:stCondLst>
                                        </p:cTn>
                                        <p:tgtEl>
                                          <p:spTgt spid="45081"/>
                                        </p:tgtEl>
                                        <p:attrNameLst>
                                          <p:attrName>style.visibility</p:attrName>
                                        </p:attrNameLst>
                                      </p:cBhvr>
                                      <p:to>
                                        <p:strVal val="visible"/>
                                      </p:to>
                                    </p:set>
                                  </p:childTnLst>
                                </p:cTn>
                              </p:par>
                              <p:par>
                                <p:cTn id="95" presetID="1" presetClass="exit" presetSubtype="0" fill="hold" nodeType="withEffect">
                                  <p:stCondLst>
                                    <p:cond delay="8000"/>
                                  </p:stCondLst>
                                  <p:childTnLst>
                                    <p:set>
                                      <p:cBhvr>
                                        <p:cTn id="96" dur="1" fill="hold">
                                          <p:stCondLst>
                                            <p:cond delay="999"/>
                                          </p:stCondLst>
                                        </p:cTn>
                                        <p:tgtEl>
                                          <p:spTgt spid="45081"/>
                                        </p:tgtEl>
                                        <p:attrNameLst>
                                          <p:attrName>style.visibility</p:attrName>
                                        </p:attrNameLst>
                                      </p:cBhvr>
                                      <p:to>
                                        <p:strVal val="hidden"/>
                                      </p:to>
                                    </p:set>
                                  </p:childTnLst>
                                </p:cTn>
                              </p:par>
                              <p:par>
                                <p:cTn id="97" presetID="1" presetClass="entr" presetSubtype="0" fill="hold" grpId="0" nodeType="withEffect">
                                  <p:stCondLst>
                                    <p:cond delay="6000"/>
                                  </p:stCondLst>
                                  <p:childTnLst>
                                    <p:set>
                                      <p:cBhvr>
                                        <p:cTn id="98" dur="1" fill="hold">
                                          <p:stCondLst>
                                            <p:cond delay="999"/>
                                          </p:stCondLst>
                                        </p:cTn>
                                        <p:tgtEl>
                                          <p:spTgt spid="45082"/>
                                        </p:tgtEl>
                                        <p:attrNameLst>
                                          <p:attrName>style.visibility</p:attrName>
                                        </p:attrNameLst>
                                      </p:cBhvr>
                                      <p:to>
                                        <p:strVal val="visible"/>
                                      </p:to>
                                    </p:set>
                                  </p:childTnLst>
                                </p:cTn>
                              </p:par>
                              <p:par>
                                <p:cTn id="99" presetID="1" presetClass="exit" presetSubtype="0" fill="hold" nodeType="withEffect">
                                  <p:stCondLst>
                                    <p:cond delay="7000"/>
                                  </p:stCondLst>
                                  <p:childTnLst>
                                    <p:set>
                                      <p:cBhvr>
                                        <p:cTn id="100" dur="1" fill="hold">
                                          <p:stCondLst>
                                            <p:cond delay="999"/>
                                          </p:stCondLst>
                                        </p:cTn>
                                        <p:tgtEl>
                                          <p:spTgt spid="45082"/>
                                        </p:tgtEl>
                                        <p:attrNameLst>
                                          <p:attrName>style.visibility</p:attrName>
                                        </p:attrNameLst>
                                      </p:cBhvr>
                                      <p:to>
                                        <p:strVal val="hidden"/>
                                      </p:to>
                                    </p:set>
                                  </p:childTnLst>
                                </p:cTn>
                              </p:par>
                              <p:par>
                                <p:cTn id="101" presetID="1" presetClass="entr" presetSubtype="0" fill="hold" grpId="0" nodeType="withEffect">
                                  <p:stCondLst>
                                    <p:cond delay="5000"/>
                                  </p:stCondLst>
                                  <p:childTnLst>
                                    <p:set>
                                      <p:cBhvr>
                                        <p:cTn id="102" dur="1" fill="hold">
                                          <p:stCondLst>
                                            <p:cond delay="999"/>
                                          </p:stCondLst>
                                        </p:cTn>
                                        <p:tgtEl>
                                          <p:spTgt spid="45083"/>
                                        </p:tgtEl>
                                        <p:attrNameLst>
                                          <p:attrName>style.visibility</p:attrName>
                                        </p:attrNameLst>
                                      </p:cBhvr>
                                      <p:to>
                                        <p:strVal val="visible"/>
                                      </p:to>
                                    </p:set>
                                  </p:childTnLst>
                                </p:cTn>
                              </p:par>
                              <p:par>
                                <p:cTn id="103" presetID="1" presetClass="exit" presetSubtype="0" fill="hold" nodeType="withEffect">
                                  <p:stCondLst>
                                    <p:cond delay="6000"/>
                                  </p:stCondLst>
                                  <p:childTnLst>
                                    <p:set>
                                      <p:cBhvr>
                                        <p:cTn id="104" dur="1" fill="hold">
                                          <p:stCondLst>
                                            <p:cond delay="999"/>
                                          </p:stCondLst>
                                        </p:cTn>
                                        <p:tgtEl>
                                          <p:spTgt spid="45083"/>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999"/>
                                          </p:stCondLst>
                                        </p:cTn>
                                        <p:tgtEl>
                                          <p:spTgt spid="45084"/>
                                        </p:tgtEl>
                                        <p:attrNameLst>
                                          <p:attrName>style.visibility</p:attrName>
                                        </p:attrNameLst>
                                      </p:cBhvr>
                                      <p:to>
                                        <p:strVal val="visible"/>
                                      </p:to>
                                    </p:set>
                                  </p:childTnLst>
                                </p:cTn>
                              </p:par>
                              <p:par>
                                <p:cTn id="107" presetID="1" presetClass="exit" presetSubtype="0" fill="hold" nodeType="withEffect">
                                  <p:stCondLst>
                                    <p:cond delay="5000"/>
                                  </p:stCondLst>
                                  <p:childTnLst>
                                    <p:set>
                                      <p:cBhvr>
                                        <p:cTn id="108" dur="1" fill="hold">
                                          <p:stCondLst>
                                            <p:cond delay="999"/>
                                          </p:stCondLst>
                                        </p:cTn>
                                        <p:tgtEl>
                                          <p:spTgt spid="45084"/>
                                        </p:tgtEl>
                                        <p:attrNameLst>
                                          <p:attrName>style.visibility</p:attrName>
                                        </p:attrNameLst>
                                      </p:cBhvr>
                                      <p:to>
                                        <p:strVal val="hidden"/>
                                      </p:to>
                                    </p:set>
                                  </p:childTnLst>
                                </p:cTn>
                              </p:par>
                              <p:par>
                                <p:cTn id="109" presetID="1" presetClass="entr" presetSubtype="0" fill="hold" grpId="0" nodeType="withEffect">
                                  <p:stCondLst>
                                    <p:cond delay="3000"/>
                                  </p:stCondLst>
                                  <p:childTnLst>
                                    <p:set>
                                      <p:cBhvr>
                                        <p:cTn id="110" dur="1" fill="hold">
                                          <p:stCondLst>
                                            <p:cond delay="999"/>
                                          </p:stCondLst>
                                        </p:cTn>
                                        <p:tgtEl>
                                          <p:spTgt spid="45085"/>
                                        </p:tgtEl>
                                        <p:attrNameLst>
                                          <p:attrName>style.visibility</p:attrName>
                                        </p:attrNameLst>
                                      </p:cBhvr>
                                      <p:to>
                                        <p:strVal val="visible"/>
                                      </p:to>
                                    </p:set>
                                  </p:childTnLst>
                                </p:cTn>
                              </p:par>
                              <p:par>
                                <p:cTn id="111" presetID="1" presetClass="exit" presetSubtype="0" fill="hold" nodeType="withEffect">
                                  <p:stCondLst>
                                    <p:cond delay="4000"/>
                                  </p:stCondLst>
                                  <p:childTnLst>
                                    <p:set>
                                      <p:cBhvr>
                                        <p:cTn id="112" dur="1" fill="hold">
                                          <p:stCondLst>
                                            <p:cond delay="999"/>
                                          </p:stCondLst>
                                        </p:cTn>
                                        <p:tgtEl>
                                          <p:spTgt spid="45085"/>
                                        </p:tgtEl>
                                        <p:attrNameLst>
                                          <p:attrName>style.visibility</p:attrName>
                                        </p:attrNameLst>
                                      </p:cBhvr>
                                      <p:to>
                                        <p:strVal val="hidden"/>
                                      </p:to>
                                    </p:set>
                                  </p:childTnLst>
                                </p:cTn>
                              </p:par>
                              <p:par>
                                <p:cTn id="113" presetID="1" presetClass="entr" presetSubtype="0" fill="hold" grpId="0" nodeType="withEffect">
                                  <p:stCondLst>
                                    <p:cond delay="2000"/>
                                  </p:stCondLst>
                                  <p:childTnLst>
                                    <p:set>
                                      <p:cBhvr>
                                        <p:cTn id="114" dur="1" fill="hold">
                                          <p:stCondLst>
                                            <p:cond delay="999"/>
                                          </p:stCondLst>
                                        </p:cTn>
                                        <p:tgtEl>
                                          <p:spTgt spid="45086"/>
                                        </p:tgtEl>
                                        <p:attrNameLst>
                                          <p:attrName>style.visibility</p:attrName>
                                        </p:attrNameLst>
                                      </p:cBhvr>
                                      <p:to>
                                        <p:strVal val="visible"/>
                                      </p:to>
                                    </p:set>
                                  </p:childTnLst>
                                </p:cTn>
                              </p:par>
                              <p:par>
                                <p:cTn id="115" presetID="1" presetClass="exit" presetSubtype="0" fill="hold" nodeType="withEffect">
                                  <p:stCondLst>
                                    <p:cond delay="3000"/>
                                  </p:stCondLst>
                                  <p:childTnLst>
                                    <p:set>
                                      <p:cBhvr>
                                        <p:cTn id="116" dur="1" fill="hold">
                                          <p:stCondLst>
                                            <p:cond delay="999"/>
                                          </p:stCondLst>
                                        </p:cTn>
                                        <p:tgtEl>
                                          <p:spTgt spid="45086"/>
                                        </p:tgtEl>
                                        <p:attrNameLst>
                                          <p:attrName>style.visibility</p:attrName>
                                        </p:attrNameLst>
                                      </p:cBhvr>
                                      <p:to>
                                        <p:strVal val="hidden"/>
                                      </p:to>
                                    </p:set>
                                  </p:childTnLst>
                                </p:cTn>
                              </p:par>
                              <p:par>
                                <p:cTn id="117" presetID="1" presetClass="entr" presetSubtype="0" fill="hold" grpId="0" nodeType="withEffect">
                                  <p:stCondLst>
                                    <p:cond delay="1000"/>
                                  </p:stCondLst>
                                  <p:childTnLst>
                                    <p:set>
                                      <p:cBhvr>
                                        <p:cTn id="118" dur="1" fill="hold">
                                          <p:stCondLst>
                                            <p:cond delay="999"/>
                                          </p:stCondLst>
                                        </p:cTn>
                                        <p:tgtEl>
                                          <p:spTgt spid="45087"/>
                                        </p:tgtEl>
                                        <p:attrNameLst>
                                          <p:attrName>style.visibility</p:attrName>
                                        </p:attrNameLst>
                                      </p:cBhvr>
                                      <p:to>
                                        <p:strVal val="visible"/>
                                      </p:to>
                                    </p:set>
                                  </p:childTnLst>
                                </p:cTn>
                              </p:par>
                              <p:par>
                                <p:cTn id="119" presetID="1" presetClass="exit" presetSubtype="0" fill="hold" nodeType="withEffect">
                                  <p:stCondLst>
                                    <p:cond delay="2000"/>
                                  </p:stCondLst>
                                  <p:childTnLst>
                                    <p:set>
                                      <p:cBhvr>
                                        <p:cTn id="120" dur="1" fill="hold">
                                          <p:stCondLst>
                                            <p:cond delay="999"/>
                                          </p:stCondLst>
                                        </p:cTn>
                                        <p:tgtEl>
                                          <p:spTgt spid="45087"/>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999"/>
                                          </p:stCondLst>
                                        </p:cTn>
                                        <p:tgtEl>
                                          <p:spTgt spid="45088"/>
                                        </p:tgtEl>
                                        <p:attrNameLst>
                                          <p:attrName>style.visibility</p:attrName>
                                        </p:attrNameLst>
                                      </p:cBhvr>
                                      <p:to>
                                        <p:strVal val="visible"/>
                                      </p:to>
                                    </p:set>
                                  </p:childTnLst>
                                </p:cTn>
                              </p:par>
                              <p:par>
                                <p:cTn id="123" presetID="1" presetClass="exit" presetSubtype="0" fill="hold" nodeType="withEffect">
                                  <p:stCondLst>
                                    <p:cond delay="1000"/>
                                  </p:stCondLst>
                                  <p:childTnLst>
                                    <p:set>
                                      <p:cBhvr>
                                        <p:cTn id="124" dur="1" fill="hold">
                                          <p:stCondLst>
                                            <p:cond delay="999"/>
                                          </p:stCondLst>
                                        </p:cTn>
                                        <p:tgtEl>
                                          <p:spTgt spid="450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p:bldP spid="45060" grpId="0"/>
      <p:bldP spid="45061" grpId="0"/>
      <p:bldP spid="45062" grpId="0"/>
      <p:bldP spid="45063" grpId="0"/>
      <p:bldP spid="45064" grpId="0"/>
      <p:bldP spid="45065" grpId="0"/>
      <p:bldP spid="45066" grpId="0"/>
      <p:bldP spid="45067" grpId="0"/>
      <p:bldP spid="45068" grpId="0"/>
      <p:bldP spid="45069" grpId="0"/>
      <p:bldP spid="45070" grpId="0"/>
      <p:bldP spid="45071" grpId="0"/>
      <p:bldP spid="45072" grpId="0"/>
      <p:bldP spid="45073" grpId="0"/>
      <p:bldP spid="45074" grpId="0"/>
      <p:bldP spid="45075" grpId="0"/>
      <p:bldP spid="45076" grpId="0"/>
      <p:bldP spid="45077" grpId="0"/>
      <p:bldP spid="45078" grpId="0"/>
      <p:bldP spid="45079" grpId="0"/>
      <p:bldP spid="45080" grpId="0"/>
      <p:bldP spid="45081" grpId="0"/>
      <p:bldP spid="45082" grpId="0"/>
      <p:bldP spid="45083" grpId="0"/>
      <p:bldP spid="45084" grpId="0"/>
      <p:bldP spid="45085" grpId="0"/>
      <p:bldP spid="45086" grpId="0"/>
      <p:bldP spid="45087" grpId="0"/>
      <p:bldP spid="45088" grpId="0"/>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4D0DF"/>
        </a:solidFill>
      </p:bgPr>
    </p:bg>
    <p:spTree>
      <p:nvGrpSpPr>
        <p:cNvPr id="1" name=""/>
        <p:cNvGrpSpPr/>
        <p:nvPr/>
      </p:nvGrpSpPr>
      <p:grpSpPr/>
      <p:sp>
        <p:nvSpPr>
          <p:cNvPr id="46082" name="כותרת 1"/>
          <p:cNvSpPr>
            <a:spLocks noGrp="1"/>
          </p:cNvSpPr>
          <p:nvPr>
            <p:ph type="ctrTitle"/>
          </p:nvPr>
        </p:nvSpPr>
        <p:spPr>
          <a:xfrm>
            <a:off x="3931973" y="887223"/>
            <a:ext cx="83264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noFill/>
                  <a:prstDash val="solid"/>
                  <a:round/>
                  <a:headEnd type="none" w="med" len="med"/>
                  <a:tailEnd type="none" w="med" len="med"/>
                </a:ln>
                <a:solidFill>
                  <a:srgbClr val="92D050"/>
                </a:solidFill>
                <a:effectLst>
                  <a:outerShdw blurRad="38100" dist="38100" dir="2700000" algn="tl">
                    <a:srgbClr val="E7E6E6"/>
                  </a:outerShdw>
                </a:effectLst>
                <a:uLnTx/>
                <a:uFillTx/>
                <a:latin typeface="Guttman Miryam" pitchFamily="2" charset="-79"/>
                <a:ea typeface="Arial"/>
                <a:cs typeface="Guttman Miryam" panose="02010301010101010101" pitchFamily="2" charset="-79"/>
                <a:sym typeface="Wingdings" charset="2"/>
              </a:rPr>
              <a:t>והתשובה היא...</a:t>
            </a:r>
          </a:p>
        </p:txBody>
      </p:sp>
      <p:sp>
        <p:nvSpPr>
          <p:cNvPr id="46083" name="מלבן 8"/>
          <p:cNvSpPr/>
          <p:nvPr/>
        </p:nvSpPr>
        <p:spPr>
          <a:xfrm>
            <a:off x="4234392" y="3192066"/>
            <a:ext cx="7721600" cy="1072525"/>
          </a:xfrm>
          <a:prstGeom prst="rect">
            <a:avLst/>
          </a:prstGeom>
          <a:noFill/>
          <a:ln w="12700" cap="flat">
            <a:no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72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Light" pitchFamily="2" charset="-79"/>
                <a:ea typeface="Calibri Light"/>
                <a:cs typeface="Guttman Yad-Light" panose="02010401010101010101" pitchFamily="2" charset="-79"/>
                <a:sym typeface="Wingdings" charset="2"/>
              </a:rPr>
              <a:t>"סוף טוב הכל טוב" !!</a:t>
            </a:r>
            <a:endParaRPr kumimoji="0" lang="he-IL" altLang="en-US" sz="7200" b="1" i="0" u="none" strike="noStrike" kern="1200" cap="none" spc="0" normalizeH="0" baseline="0" noProof="0">
              <a:solidFill>
                <a:srgbClr val="0A02A6"/>
              </a:solidFill>
              <a:effectLst>
                <a:outerShdw blurRad="38100" dist="38100" dir="2700000" algn="tl">
                  <a:schemeClr val="bg2"/>
                </a:outerShdw>
              </a:effectLst>
              <a:uLnTx/>
              <a:uFillTx/>
              <a:latin typeface="Guttman Yad-Light" pitchFamily="2" charset="-79"/>
              <a:cs typeface="Guttman Yad-Light" panose="02010401010101010101" pitchFamily="2" charset="-79"/>
            </a:endParaRPr>
          </a:p>
        </p:txBody>
      </p:sp>
      <p:pic>
        <p:nvPicPr>
          <p:cNvPr id="46084"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95250" y="1557338"/>
            <a:ext cx="3965575" cy="3384550"/>
          </a:xfrm>
          <a:prstGeom prst="rect">
            <a:avLst/>
          </a:prstGeom>
          <a:noFill/>
          <a:ln cap="flat">
            <a:noFill/>
            <a:prstDash val="solid"/>
            <a:round/>
            <a:headEnd type="none" w="med" len="med"/>
            <a:tailEnd type="none" w="med" len="med"/>
          </a:ln>
        </p:spPr>
      </p:pic>
      <p:sp>
        <p:nvSpPr>
          <p:cNvPr id="46085" name="מלבן 6"/>
          <p:cNvSpPr/>
          <p:nvPr/>
        </p:nvSpPr>
        <p:spPr>
          <a:xfrm>
            <a:off x="607615" y="1988840"/>
            <a:ext cx="2941638" cy="1333810"/>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סיפור המגילה מלמד אותנו שאף פעם אין להתייאש. מצבים שנראים כאבודים יכולים להתהפך ברגע לטובה, אם רק שומרים על תקווה ועושים מה שאפשר.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1000" fill="hold"/>
                                        <p:tgtEl>
                                          <p:spTgt spid="46083"/>
                                        </p:tgtEl>
                                        <p:attrNameLst>
                                          <p:attrName>ppt_w</p:attrName>
                                        </p:attrNameLst>
                                      </p:cBhvr>
                                      <p:tavLst>
                                        <p:tav tm="0">
                                          <p:val>
                                            <p:fltVal val="0"/>
                                          </p:val>
                                        </p:tav>
                                        <p:tav tm="100000">
                                          <p:val>
                                            <p:strVal val="#ppt_w"/>
                                          </p:val>
                                        </p:tav>
                                      </p:tavLst>
                                    </p:anim>
                                    <p:anim calcmode="lin" valueType="num">
                                      <p:cBhvr>
                                        <p:cTn id="8" dur="1000" fill="hold"/>
                                        <p:tgtEl>
                                          <p:spTgt spid="46083"/>
                                        </p:tgtEl>
                                        <p:attrNameLst>
                                          <p:attrName>ppt_h</p:attrName>
                                        </p:attrNameLst>
                                      </p:cBhvr>
                                      <p:tavLst>
                                        <p:tav tm="0">
                                          <p:val>
                                            <p:fltVal val="0"/>
                                          </p:val>
                                        </p:tav>
                                        <p:tav tm="100000">
                                          <p:val>
                                            <p:strVal val="#ppt_h"/>
                                          </p:val>
                                        </p:tav>
                                      </p:tavLst>
                                    </p:anim>
                                    <p:anim calcmode="lin" valueType="num">
                                      <p:cBhvr>
                                        <p:cTn id="9" dur="1000" fill="hold"/>
                                        <p:tgtEl>
                                          <p:spTgt spid="46083"/>
                                        </p:tgtEl>
                                        <p:attrNameLst>
                                          <p:attrName>style.rotation</p:attrName>
                                        </p:attrNameLst>
                                      </p:cBhvr>
                                      <p:tavLst>
                                        <p:tav tm="0">
                                          <p:val>
                                            <p:fltVal val="90"/>
                                          </p:val>
                                        </p:tav>
                                        <p:tav tm="100000">
                                          <p:val>
                                            <p:fltVal val="0"/>
                                          </p:val>
                                        </p:tav>
                                      </p:tavLst>
                                    </p:anim>
                                    <p:animEffect transition="in" filter="fade">
                                      <p:cBhvr>
                                        <p:cTn id="10" dur="1000"/>
                                        <p:tgtEl>
                                          <p:spTgt spid="46083"/>
                                        </p:tgtEl>
                                      </p:cBhvr>
                                    </p:animEffect>
                                  </p:childTnLst>
                                </p:cTn>
                              </p:par>
                            </p:childTnLst>
                          </p:cTn>
                        </p:par>
                        <p:par>
                          <p:cTn id="11" fill="hold" nodeType="afterGroup">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46085"/>
                                        </p:tgtEl>
                                        <p:attrNameLst>
                                          <p:attrName>style.visibility</p:attrName>
                                        </p:attrNameLst>
                                      </p:cBhvr>
                                      <p:to>
                                        <p:strVal val="visible"/>
                                      </p:to>
                                    </p:set>
                                    <p:animEffect transition="in" filter="fade">
                                      <p:cBhvr>
                                        <p:cTn id="14" dur="1000"/>
                                        <p:tgtEl>
                                          <p:spTgt spid="46085"/>
                                        </p:tgtEl>
                                      </p:cBhvr>
                                    </p:animEffect>
                                    <p:anim calcmode="lin" valueType="num">
                                      <p:cBhvr>
                                        <p:cTn id="15" dur="1000" fill="hold"/>
                                        <p:tgtEl>
                                          <p:spTgt spid="46085"/>
                                        </p:tgtEl>
                                        <p:attrNameLst>
                                          <p:attrName>ppt_x</p:attrName>
                                        </p:attrNameLst>
                                      </p:cBhvr>
                                      <p:tavLst>
                                        <p:tav tm="0">
                                          <p:val>
                                            <p:strVal val="#ppt_x"/>
                                          </p:val>
                                        </p:tav>
                                        <p:tav tm="100000">
                                          <p:val>
                                            <p:strVal val="#ppt_x"/>
                                          </p:val>
                                        </p:tav>
                                      </p:tavLst>
                                    </p:anim>
                                    <p:anim calcmode="lin" valueType="num">
                                      <p:cBhvr>
                                        <p:cTn id="16" dur="1000" fill="hold"/>
                                        <p:tgtEl>
                                          <p:spTgt spid="460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EDB3"/>
        </a:solidFill>
      </p:bgPr>
    </p:bg>
    <p:spTree>
      <p:nvGrpSpPr>
        <p:cNvPr id="1" name=""/>
        <p:cNvGrpSpPr/>
        <p:nvPr/>
      </p:nvGrpSpPr>
      <p:grpSpPr/>
      <p:pic>
        <p:nvPicPr>
          <p:cNvPr id="6146"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95250" y="908050"/>
            <a:ext cx="4183063" cy="4392613"/>
          </a:xfrm>
          <a:prstGeom prst="rect">
            <a:avLst/>
          </a:prstGeom>
          <a:noFill/>
          <a:ln cap="flat">
            <a:noFill/>
            <a:prstDash val="solid"/>
            <a:round/>
            <a:headEnd type="none" w="med" len="med"/>
            <a:tailEnd type="none" w="med" len="med"/>
          </a:ln>
        </p:spPr>
      </p:pic>
      <p:sp>
        <p:nvSpPr>
          <p:cNvPr id="6147" name="כותרת 1"/>
          <p:cNvSpPr>
            <a:spLocks noGrp="1"/>
          </p:cNvSpPr>
          <p:nvPr>
            <p:ph type="ctrTitle"/>
          </p:nvPr>
        </p:nvSpPr>
        <p:spPr>
          <a:xfrm>
            <a:off x="3991768" y="321470"/>
            <a:ext cx="7900987"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solidFill>
                    <a:srgbClr val="FFFFFF"/>
                  </a:solidFill>
                  <a:prstDash val="solid"/>
                  <a:round/>
                  <a:headEnd type="none" w="med" len="med"/>
                  <a:tailEnd type="none" w="med" len="med"/>
                </a:ln>
                <a:solidFill>
                  <a:srgbClr val="000000"/>
                </a:solidFill>
                <a:effectLst>
                  <a:outerShdw blurRad="12700" dist="38100" dir="2700000" algn="tl" rotWithShape="0">
                    <a:srgbClr val="808080"/>
                  </a:outerShdw>
                </a:effectLst>
                <a:uLnTx/>
                <a:uFillTx/>
                <a:latin typeface="Guttman Miryam" pitchFamily="2" charset="-79"/>
                <a:ea typeface="Arial"/>
                <a:cs typeface="Guttman Miryam" panose="02010301010101010101" pitchFamily="2" charset="-79"/>
                <a:sym typeface="Wingdings" charset="2"/>
              </a:rPr>
              <a:t>שאלה ראשונה</a:t>
            </a:r>
          </a:p>
        </p:txBody>
      </p:sp>
      <p:sp>
        <p:nvSpPr>
          <p:cNvPr id="6148" name="מלבן 4"/>
          <p:cNvSpPr/>
          <p:nvPr/>
        </p:nvSpPr>
        <p:spPr>
          <a:xfrm>
            <a:off x="4362450" y="1587500"/>
            <a:ext cx="7158038" cy="769938"/>
          </a:xfrm>
          <a:prstGeom prst="rect">
            <a:avLst/>
          </a:prstGeom>
          <a:noFill/>
          <a:ln cap="flat">
            <a:noFill/>
            <a:prstDash val="solid"/>
            <a:round/>
            <a:headEnd type="none" w="med" len="med"/>
            <a:tailEnd type="none" w="med" len="med"/>
          </a:ln>
        </p:spPr>
        <p:txBody>
          <a:bodyPr wrap="non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4000" b="1">
                <a:solidFill>
                  <a:srgbClr val="5B9BD5"/>
                </a:solidFill>
                <a:latin typeface="Guttman Haim-Condensed" panose="02010401010101010101" pitchFamily="2" charset="-79"/>
                <a:cs typeface="Guttman Haim-Condensed" panose="02010401010101010101" pitchFamily="2" charset="-79"/>
              </a:rPr>
              <a:t>מדוע שמו של החג הוא "פורים"?</a:t>
            </a:r>
            <a:endParaRPr lang="he-IL" sz="4000" b="1">
              <a:solidFill>
                <a:srgbClr val="5B9BD5"/>
              </a:solidFill>
              <a:latin typeface="Guttman Haim-Condensed" panose="02010401010101010101" pitchFamily="2" charset="-79"/>
              <a:cs typeface="Guttman Haim-Condensed" panose="02010401010101010101" pitchFamily="2" charset="-79"/>
            </a:endParaRPr>
          </a:p>
        </p:txBody>
      </p:sp>
      <p:sp>
        <p:nvSpPr>
          <p:cNvPr id="6149" name="מלבן 8"/>
          <p:cNvSpPr/>
          <p:nvPr/>
        </p:nvSpPr>
        <p:spPr>
          <a:xfrm>
            <a:off x="4543425" y="2581274"/>
            <a:ext cx="6881812" cy="3151981"/>
          </a:xfrm>
          <a:prstGeom prst="rect">
            <a:avLst/>
          </a:prstGeom>
          <a:noFill/>
          <a:ln w="12700" cap="flat">
            <a:solidFill>
              <a:srgbClr val="FFFFFF"/>
            </a:solid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3600" b="1" i="0" u="none" strike="noStrike" kern="1200" cap="none" spc="0" normalizeH="0" baseline="0" noProof="0">
                <a:ln w="9525" cap="flat" cmpd="sng" algn="ctr">
                  <a:noFill/>
                  <a:prstDash val="solid"/>
                  <a:round/>
                  <a:headEnd type="none" w="med" len="med"/>
                  <a:tailEnd type="none" w="med" len="med"/>
                </a:ln>
                <a:solidFill>
                  <a:srgbClr val="002060"/>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על שם הפור (=גורל) שהטיל המן לצורך </a:t>
            </a:r>
          </a:p>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3600" b="1" i="0" u="none" strike="noStrike" kern="1200" cap="none" spc="0" normalizeH="0" baseline="0" noProof="0">
                <a:ln w="9525" cap="flat" cmpd="sng" algn="ctr">
                  <a:noFill/>
                  <a:prstDash val="solid"/>
                  <a:round/>
                  <a:headEnd type="none" w="med" len="med"/>
                  <a:tailEnd type="none" w="med" len="med"/>
                </a:ln>
                <a:solidFill>
                  <a:srgbClr val="002060"/>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החלטה על התאריך שבו יהרגו את כל היהודים לפי מה שהוא זמם</a:t>
            </a:r>
          </a:p>
        </p:txBody>
      </p:sp>
      <p:sp>
        <p:nvSpPr>
          <p:cNvPr id="6150" name="כותרת משנה 2"/>
          <p:cNvSpPr>
            <a:spLocks noGrp="1"/>
          </p:cNvSpPr>
          <p:nvPr>
            <p:ph type="subTitle" idx="1"/>
          </p:nvPr>
        </p:nvSpPr>
        <p:spPr>
          <a:xfrm>
            <a:off x="522198" y="1672830"/>
            <a:ext cx="3327401" cy="1370012"/>
          </a:xfrm>
          <a:prstGeom prst="rect">
            <a:avLst/>
          </a:prstGeom>
          <a:noFill/>
          <a:ln cap="flat">
            <a:noFill/>
            <a:prstDash val="solid"/>
            <a:round/>
            <a:headEnd type="none" w="med" len="med"/>
            <a:tailEnd type="none" w="med" len="med"/>
          </a:ln>
        </p:spPr>
        <p:txBody>
          <a:bodyPr/>
          <a:lstStyle>
            <a:lvl1pPr marL="0" indent="0" algn="ctr" defTabSz="914400" rtl="1" eaLnBrk="1" hangingPunct="1">
              <a:lnSpc>
                <a:spcPct val="90000"/>
              </a:lnSpc>
              <a:spcBef>
                <a:spcPts val="1000"/>
              </a:spcBef>
              <a:buClrTx/>
              <a:buFontTx/>
              <a:buNone/>
              <a:defRPr lang="he-IL" altLang="en-US" sz="2800">
                <a:solidFill>
                  <a:schemeClr val="tx1"/>
                </a:solidFill>
                <a:latin typeface="Calibri"/>
                <a:ea typeface="Arial"/>
              </a:defRPr>
            </a:lvl1pPr>
            <a:lvl2pPr marL="457200" indent="0" algn="ctr" defTabSz="914400" rtl="1" eaLnBrk="1" hangingPunct="1">
              <a:lnSpc>
                <a:spcPct val="90000"/>
              </a:lnSpc>
              <a:spcBef>
                <a:spcPts val="500"/>
              </a:spcBef>
              <a:buClrTx/>
              <a:buFont typeface="Arial"/>
              <a:buChar char="•"/>
              <a:defRPr lang="he-IL" altLang="en-US" sz="2400">
                <a:solidFill>
                  <a:schemeClr val="tx1"/>
                </a:solidFill>
                <a:latin typeface="Calibri"/>
                <a:ea typeface="Arial"/>
              </a:defRPr>
            </a:lvl2pPr>
            <a:lvl3pPr marL="914400" indent="0" algn="ctr" defTabSz="914400" rtl="1" eaLnBrk="1" hangingPunct="1">
              <a:lnSpc>
                <a:spcPct val="90000"/>
              </a:lnSpc>
              <a:spcBef>
                <a:spcPts val="500"/>
              </a:spcBef>
              <a:buClrTx/>
              <a:buFontTx/>
              <a:buNone/>
              <a:defRPr lang="he-IL" altLang="en-US" sz="2000">
                <a:solidFill>
                  <a:schemeClr val="tx1"/>
                </a:solidFill>
                <a:latin typeface="Calibri"/>
                <a:ea typeface="Arial"/>
              </a:defRPr>
            </a:lvl3pPr>
            <a:lvl4pPr marL="1371600" indent="0" algn="ctr" defTabSz="914400" rtl="1" eaLnBrk="1" hangingPunct="1">
              <a:lnSpc>
                <a:spcPct val="90000"/>
              </a:lnSpc>
              <a:spcBef>
                <a:spcPts val="500"/>
              </a:spcBef>
              <a:buClrTx/>
              <a:buFontTx/>
              <a:buNone/>
              <a:defRPr lang="he-IL" altLang="en-US" sz="1800">
                <a:solidFill>
                  <a:schemeClr val="tx1"/>
                </a:solidFill>
                <a:latin typeface="Calibri"/>
                <a:ea typeface="Arial"/>
              </a:defRPr>
            </a:lvl4pPr>
            <a:lvl5pPr marL="1828800" indent="0" algn="ctr" defTabSz="914400" rtl="1" eaLnBrk="1" hangingPunct="1">
              <a:lnSpc>
                <a:spcPct val="90000"/>
              </a:lnSpc>
              <a:spcBef>
                <a:spcPts val="500"/>
              </a:spcBef>
              <a:buClrTx/>
              <a:buFontTx/>
              <a:buNone/>
              <a:defRPr lang="he-IL" altLang="en-US" sz="1800">
                <a:solidFill>
                  <a:schemeClr val="tx1"/>
                </a:solidFill>
                <a:latin typeface="Calibri"/>
                <a:ea typeface="Arial"/>
              </a:defRPr>
            </a:lvl5pPr>
          </a:lstStyle>
          <a:p>
            <a:pPr marL="0" marR="0" lvl="0" indent="0" algn="ctr" defTabSz="914400" rtl="1" eaLnBrk="1" fontAlgn="auto" latinLnBrk="0" hangingPunct="1">
              <a:lnSpc>
                <a:spcPct val="150000"/>
              </a:lnSpc>
              <a:spcBef>
                <a:spcPts val="100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"כִּי הָמָן בֶּן הַמְּדָתָא הָאֲגָגִי צֹרֵר כָּל הַיְּהוּדִים חָשַׁב עַל הַיְּהוּדִים לְאַבְּדָם וְהִפִּיל פּוּר הוּא הַגּוֹרָל לְהֻמָּם וּלְאַבְּדָם...עַל כֵּן קָרְאוּ לַיָּמִים הָאֵלֶּה פוּרִים עַל שֵׁם הַפּוּר"</a:t>
            </a:r>
          </a:p>
          <a:p>
            <a:pPr marL="0" marR="0" lvl="0" indent="0" algn="ctr" defTabSz="914400" rtl="1" eaLnBrk="1" fontAlgn="auto" latinLnBrk="0" hangingPunct="1">
              <a:lnSpc>
                <a:spcPct val="90000"/>
              </a:lnSpc>
              <a:spcBef>
                <a:spcPts val="100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(מגילת אסתר, פרק ט')</a:t>
            </a:r>
          </a:p>
          <a:p>
            <a:pPr marL="0" marR="0" lvl="0" indent="0" algn="ctr" defTabSz="914400" rtl="1" eaLnBrk="1" fontAlgn="auto" latinLnBrk="0" hangingPunct="1">
              <a:lnSpc>
                <a:spcPct val="90000"/>
              </a:lnSpc>
              <a:spcBef>
                <a:spcPts val="1000"/>
              </a:spcBef>
              <a:spcAft>
                <a:spcPct val="0"/>
              </a:spcAft>
              <a:buClrTx/>
              <a:buSzTx/>
              <a:buFontTx/>
              <a:buNone/>
            </a:pPr>
            <a:endParaRPr kumimoji="0" lang="he-IL" altLang="en-US" sz="2900" b="0" i="0" u="none" strike="noStrike" kern="1200" cap="none" spc="0" normalizeH="0" baseline="0" noProof="0">
              <a:solidFill>
                <a:srgbClr val="0A02A6"/>
              </a:solidFill>
              <a:uLnTx/>
              <a:uFillTx/>
              <a:latin typeface="Times New Roman" pitchFamily="18" charset="0"/>
            </a:endParaRPr>
          </a:p>
        </p:txBody>
      </p:sp>
      <p:sp>
        <p:nvSpPr>
          <p:cNvPr id="6151" name="אליפסה 12"/>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52" name="אליפסה 13"/>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53" name="אליפסה 14"/>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54" name="אליפסה 15"/>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55" name="אליפסה 16"/>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56" name="אליפסה 17"/>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57" name="אליפסה 18"/>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58" name="אליפסה 19"/>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59" name="אליפסה 20"/>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60" name="אליפסה 21"/>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61" name="אליפסה 22"/>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62" name="אליפסה 23"/>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63" name="אליפסה 24"/>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64" name="אליפסה 25"/>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65" name="אליפסה 26"/>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66" name="אליפסה 27"/>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67" name="אליפסה 28"/>
          <p:cNvSpPr/>
          <p:nvPr/>
        </p:nvSpPr>
        <p:spPr>
          <a:xfrm>
            <a:off x="6392540"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68" name="אליפסה 29"/>
          <p:cNvSpPr/>
          <p:nvPr/>
        </p:nvSpPr>
        <p:spPr>
          <a:xfrm>
            <a:off x="6375078"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69" name="אליפסה 30"/>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70" name="אליפסה 31"/>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71" name="אליפסה 32"/>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72" name="אליפסה 33"/>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73" name="אליפסה 34"/>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74" name="אליפסה 35"/>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75" name="אליפסה 36"/>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76" name="אליפסה 37"/>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77" name="אליפסה 38"/>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78" name="אליפסה 39"/>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79" name="אליפסה 40"/>
          <p:cNvSpPr/>
          <p:nvPr/>
        </p:nvSpPr>
        <p:spPr>
          <a:xfrm>
            <a:off x="6383016" y="2417763"/>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6180" name="אליפסה 41"/>
          <p:cNvSpPr/>
          <p:nvPr/>
        </p:nvSpPr>
        <p:spPr>
          <a:xfrm>
            <a:off x="6379370" y="2417763"/>
            <a:ext cx="2997200" cy="2963862"/>
          </a:xfrm>
          <a:prstGeom prst="ellipse">
            <a:avLst/>
          </a:prstGeom>
          <a:solidFill>
            <a:srgbClr val="00B0F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00206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29000"/>
                                  </p:stCondLst>
                                  <p:childTnLst>
                                    <p:set>
                                      <p:cBhvr>
                                        <p:cTn id="6" dur="1" fill="hold">
                                          <p:stCondLst>
                                            <p:cond delay="999"/>
                                          </p:stCondLst>
                                        </p:cTn>
                                        <p:tgtEl>
                                          <p:spTgt spid="6151"/>
                                        </p:tgtEl>
                                        <p:attrNameLst>
                                          <p:attrName>style.visibility</p:attrName>
                                        </p:attrNameLst>
                                      </p:cBhvr>
                                      <p:to>
                                        <p:strVal val="visible"/>
                                      </p:to>
                                    </p:set>
                                  </p:childTnLst>
                                </p:cTn>
                              </p:par>
                              <p:par>
                                <p:cTn id="7" presetID="1" presetClass="exit" presetSubtype="0" fill="hold" nodeType="withEffect">
                                  <p:stCondLst>
                                    <p:cond delay="30000"/>
                                  </p:stCondLst>
                                  <p:childTnLst>
                                    <p:set>
                                      <p:cBhvr>
                                        <p:cTn id="8" dur="1" fill="hold">
                                          <p:stCondLst>
                                            <p:cond delay="999"/>
                                          </p:stCondLst>
                                        </p:cTn>
                                        <p:tgtEl>
                                          <p:spTgt spid="6151"/>
                                        </p:tgtEl>
                                        <p:attrNameLst>
                                          <p:attrName>style.visibility</p:attrName>
                                        </p:attrNameLst>
                                      </p:cBhvr>
                                      <p:to>
                                        <p:strVal val="hidden"/>
                                      </p:to>
                                    </p:set>
                                  </p:childTnLst>
                                </p:cTn>
                              </p:par>
                              <p:par>
                                <p:cTn id="9" presetID="1" presetClass="entr" presetSubtype="0" fill="hold" grpId="0" nodeType="withEffect">
                                  <p:stCondLst>
                                    <p:cond delay="28000"/>
                                  </p:stCondLst>
                                  <p:childTnLst>
                                    <p:set>
                                      <p:cBhvr>
                                        <p:cTn id="10" dur="1" fill="hold">
                                          <p:stCondLst>
                                            <p:cond delay="999"/>
                                          </p:stCondLst>
                                        </p:cTn>
                                        <p:tgtEl>
                                          <p:spTgt spid="6152"/>
                                        </p:tgtEl>
                                        <p:attrNameLst>
                                          <p:attrName>style.visibility</p:attrName>
                                        </p:attrNameLst>
                                      </p:cBhvr>
                                      <p:to>
                                        <p:strVal val="visible"/>
                                      </p:to>
                                    </p:set>
                                  </p:childTnLst>
                                </p:cTn>
                              </p:par>
                              <p:par>
                                <p:cTn id="11" presetID="1" presetClass="exit" presetSubtype="0" fill="hold" nodeType="withEffect">
                                  <p:stCondLst>
                                    <p:cond delay="29000"/>
                                  </p:stCondLst>
                                  <p:childTnLst>
                                    <p:set>
                                      <p:cBhvr>
                                        <p:cTn id="12" dur="1" fill="hold">
                                          <p:stCondLst>
                                            <p:cond delay="999"/>
                                          </p:stCondLst>
                                        </p:cTn>
                                        <p:tgtEl>
                                          <p:spTgt spid="6152"/>
                                        </p:tgtEl>
                                        <p:attrNameLst>
                                          <p:attrName>style.visibility</p:attrName>
                                        </p:attrNameLst>
                                      </p:cBhvr>
                                      <p:to>
                                        <p:strVal val="hidden"/>
                                      </p:to>
                                    </p:set>
                                  </p:childTnLst>
                                </p:cTn>
                              </p:par>
                              <p:par>
                                <p:cTn id="13" presetID="1" presetClass="entr" presetSubtype="0" fill="hold" grpId="0" nodeType="withEffect">
                                  <p:stCondLst>
                                    <p:cond delay="27000"/>
                                  </p:stCondLst>
                                  <p:childTnLst>
                                    <p:set>
                                      <p:cBhvr>
                                        <p:cTn id="14" dur="1" fill="hold">
                                          <p:stCondLst>
                                            <p:cond delay="999"/>
                                          </p:stCondLst>
                                        </p:cTn>
                                        <p:tgtEl>
                                          <p:spTgt spid="6153"/>
                                        </p:tgtEl>
                                        <p:attrNameLst>
                                          <p:attrName>style.visibility</p:attrName>
                                        </p:attrNameLst>
                                      </p:cBhvr>
                                      <p:to>
                                        <p:strVal val="visible"/>
                                      </p:to>
                                    </p:set>
                                  </p:childTnLst>
                                </p:cTn>
                              </p:par>
                              <p:par>
                                <p:cTn id="15" presetID="1" presetClass="exit" presetSubtype="0" fill="hold" nodeType="withEffect">
                                  <p:stCondLst>
                                    <p:cond delay="28000"/>
                                  </p:stCondLst>
                                  <p:childTnLst>
                                    <p:set>
                                      <p:cBhvr>
                                        <p:cTn id="16" dur="1" fill="hold">
                                          <p:stCondLst>
                                            <p:cond delay="999"/>
                                          </p:stCondLst>
                                        </p:cTn>
                                        <p:tgtEl>
                                          <p:spTgt spid="6153"/>
                                        </p:tgtEl>
                                        <p:attrNameLst>
                                          <p:attrName>style.visibility</p:attrName>
                                        </p:attrNameLst>
                                      </p:cBhvr>
                                      <p:to>
                                        <p:strVal val="hidden"/>
                                      </p:to>
                                    </p:set>
                                  </p:childTnLst>
                                </p:cTn>
                              </p:par>
                              <p:par>
                                <p:cTn id="17" presetID="1" presetClass="entr" presetSubtype="0" fill="hold" grpId="0" nodeType="withEffect">
                                  <p:stCondLst>
                                    <p:cond delay="26000"/>
                                  </p:stCondLst>
                                  <p:childTnLst>
                                    <p:set>
                                      <p:cBhvr>
                                        <p:cTn id="18" dur="1" fill="hold">
                                          <p:stCondLst>
                                            <p:cond delay="999"/>
                                          </p:stCondLst>
                                        </p:cTn>
                                        <p:tgtEl>
                                          <p:spTgt spid="6154"/>
                                        </p:tgtEl>
                                        <p:attrNameLst>
                                          <p:attrName>style.visibility</p:attrName>
                                        </p:attrNameLst>
                                      </p:cBhvr>
                                      <p:to>
                                        <p:strVal val="visible"/>
                                      </p:to>
                                    </p:set>
                                  </p:childTnLst>
                                </p:cTn>
                              </p:par>
                              <p:par>
                                <p:cTn id="19" presetID="1" presetClass="exit" presetSubtype="0" fill="hold" nodeType="withEffect">
                                  <p:stCondLst>
                                    <p:cond delay="27000"/>
                                  </p:stCondLst>
                                  <p:childTnLst>
                                    <p:set>
                                      <p:cBhvr>
                                        <p:cTn id="20" dur="1" fill="hold">
                                          <p:stCondLst>
                                            <p:cond delay="999"/>
                                          </p:stCondLst>
                                        </p:cTn>
                                        <p:tgtEl>
                                          <p:spTgt spid="6154"/>
                                        </p:tgtEl>
                                        <p:attrNameLst>
                                          <p:attrName>style.visibility</p:attrName>
                                        </p:attrNameLst>
                                      </p:cBhvr>
                                      <p:to>
                                        <p:strVal val="hidden"/>
                                      </p:to>
                                    </p:set>
                                  </p:childTnLst>
                                </p:cTn>
                              </p:par>
                              <p:par>
                                <p:cTn id="21" presetID="1" presetClass="entr" presetSubtype="0" fill="hold" grpId="0" nodeType="withEffect">
                                  <p:stCondLst>
                                    <p:cond delay="25000"/>
                                  </p:stCondLst>
                                  <p:childTnLst>
                                    <p:set>
                                      <p:cBhvr>
                                        <p:cTn id="22" dur="1" fill="hold">
                                          <p:stCondLst>
                                            <p:cond delay="999"/>
                                          </p:stCondLst>
                                        </p:cTn>
                                        <p:tgtEl>
                                          <p:spTgt spid="6155"/>
                                        </p:tgtEl>
                                        <p:attrNameLst>
                                          <p:attrName>style.visibility</p:attrName>
                                        </p:attrNameLst>
                                      </p:cBhvr>
                                      <p:to>
                                        <p:strVal val="visible"/>
                                      </p:to>
                                    </p:set>
                                  </p:childTnLst>
                                </p:cTn>
                              </p:par>
                              <p:par>
                                <p:cTn id="23" presetID="1" presetClass="exit" presetSubtype="0" fill="hold" nodeType="withEffect">
                                  <p:stCondLst>
                                    <p:cond delay="26000"/>
                                  </p:stCondLst>
                                  <p:childTnLst>
                                    <p:set>
                                      <p:cBhvr>
                                        <p:cTn id="24" dur="1" fill="hold">
                                          <p:stCondLst>
                                            <p:cond delay="999"/>
                                          </p:stCondLst>
                                        </p:cTn>
                                        <p:tgtEl>
                                          <p:spTgt spid="6155"/>
                                        </p:tgtEl>
                                        <p:attrNameLst>
                                          <p:attrName>style.visibility</p:attrName>
                                        </p:attrNameLst>
                                      </p:cBhvr>
                                      <p:to>
                                        <p:strVal val="hidden"/>
                                      </p:to>
                                    </p:set>
                                  </p:childTnLst>
                                </p:cTn>
                              </p:par>
                              <p:par>
                                <p:cTn id="25" presetID="1" presetClass="entr" presetSubtype="0" fill="hold" grpId="0" nodeType="withEffect">
                                  <p:stCondLst>
                                    <p:cond delay="24000"/>
                                  </p:stCondLst>
                                  <p:childTnLst>
                                    <p:set>
                                      <p:cBhvr>
                                        <p:cTn id="26" dur="1" fill="hold">
                                          <p:stCondLst>
                                            <p:cond delay="999"/>
                                          </p:stCondLst>
                                        </p:cTn>
                                        <p:tgtEl>
                                          <p:spTgt spid="6156"/>
                                        </p:tgtEl>
                                        <p:attrNameLst>
                                          <p:attrName>style.visibility</p:attrName>
                                        </p:attrNameLst>
                                      </p:cBhvr>
                                      <p:to>
                                        <p:strVal val="visible"/>
                                      </p:to>
                                    </p:set>
                                  </p:childTnLst>
                                </p:cTn>
                              </p:par>
                              <p:par>
                                <p:cTn id="27" presetID="1" presetClass="exit" presetSubtype="0" fill="hold" nodeType="withEffect">
                                  <p:stCondLst>
                                    <p:cond delay="25000"/>
                                  </p:stCondLst>
                                  <p:childTnLst>
                                    <p:set>
                                      <p:cBhvr>
                                        <p:cTn id="28" dur="1" fill="hold">
                                          <p:stCondLst>
                                            <p:cond delay="999"/>
                                          </p:stCondLst>
                                        </p:cTn>
                                        <p:tgtEl>
                                          <p:spTgt spid="6156"/>
                                        </p:tgtEl>
                                        <p:attrNameLst>
                                          <p:attrName>style.visibility</p:attrName>
                                        </p:attrNameLst>
                                      </p:cBhvr>
                                      <p:to>
                                        <p:strVal val="hidden"/>
                                      </p:to>
                                    </p:set>
                                  </p:childTnLst>
                                </p:cTn>
                              </p:par>
                              <p:par>
                                <p:cTn id="29" presetID="1" presetClass="entr" presetSubtype="0" fill="hold" grpId="0" nodeType="withEffect">
                                  <p:stCondLst>
                                    <p:cond delay="23000"/>
                                  </p:stCondLst>
                                  <p:childTnLst>
                                    <p:set>
                                      <p:cBhvr>
                                        <p:cTn id="30" dur="1" fill="hold">
                                          <p:stCondLst>
                                            <p:cond delay="999"/>
                                          </p:stCondLst>
                                        </p:cTn>
                                        <p:tgtEl>
                                          <p:spTgt spid="6157"/>
                                        </p:tgtEl>
                                        <p:attrNameLst>
                                          <p:attrName>style.visibility</p:attrName>
                                        </p:attrNameLst>
                                      </p:cBhvr>
                                      <p:to>
                                        <p:strVal val="visible"/>
                                      </p:to>
                                    </p:set>
                                  </p:childTnLst>
                                </p:cTn>
                              </p:par>
                              <p:par>
                                <p:cTn id="31" presetID="1" presetClass="exit" presetSubtype="0" fill="hold" nodeType="withEffect">
                                  <p:stCondLst>
                                    <p:cond delay="24000"/>
                                  </p:stCondLst>
                                  <p:childTnLst>
                                    <p:set>
                                      <p:cBhvr>
                                        <p:cTn id="32" dur="1" fill="hold">
                                          <p:stCondLst>
                                            <p:cond delay="999"/>
                                          </p:stCondLst>
                                        </p:cTn>
                                        <p:tgtEl>
                                          <p:spTgt spid="6157"/>
                                        </p:tgtEl>
                                        <p:attrNameLst>
                                          <p:attrName>style.visibility</p:attrName>
                                        </p:attrNameLst>
                                      </p:cBhvr>
                                      <p:to>
                                        <p:strVal val="hidden"/>
                                      </p:to>
                                    </p:set>
                                  </p:childTnLst>
                                </p:cTn>
                              </p:par>
                              <p:par>
                                <p:cTn id="33" presetID="1" presetClass="entr" presetSubtype="0" fill="hold" grpId="0" nodeType="withEffect">
                                  <p:stCondLst>
                                    <p:cond delay="22000"/>
                                  </p:stCondLst>
                                  <p:childTnLst>
                                    <p:set>
                                      <p:cBhvr>
                                        <p:cTn id="34" dur="1" fill="hold">
                                          <p:stCondLst>
                                            <p:cond delay="999"/>
                                          </p:stCondLst>
                                        </p:cTn>
                                        <p:tgtEl>
                                          <p:spTgt spid="6158"/>
                                        </p:tgtEl>
                                        <p:attrNameLst>
                                          <p:attrName>style.visibility</p:attrName>
                                        </p:attrNameLst>
                                      </p:cBhvr>
                                      <p:to>
                                        <p:strVal val="visible"/>
                                      </p:to>
                                    </p:set>
                                  </p:childTnLst>
                                </p:cTn>
                              </p:par>
                              <p:par>
                                <p:cTn id="35" presetID="1" presetClass="exit" presetSubtype="0" fill="hold" nodeType="withEffect">
                                  <p:stCondLst>
                                    <p:cond delay="23000"/>
                                  </p:stCondLst>
                                  <p:childTnLst>
                                    <p:set>
                                      <p:cBhvr>
                                        <p:cTn id="36" dur="1" fill="hold">
                                          <p:stCondLst>
                                            <p:cond delay="999"/>
                                          </p:stCondLst>
                                        </p:cTn>
                                        <p:tgtEl>
                                          <p:spTgt spid="6158"/>
                                        </p:tgtEl>
                                        <p:attrNameLst>
                                          <p:attrName>style.visibility</p:attrName>
                                        </p:attrNameLst>
                                      </p:cBhvr>
                                      <p:to>
                                        <p:strVal val="hidden"/>
                                      </p:to>
                                    </p:set>
                                  </p:childTnLst>
                                </p:cTn>
                              </p:par>
                              <p:par>
                                <p:cTn id="37" presetID="1" presetClass="entr" presetSubtype="0" fill="hold" grpId="0" nodeType="withEffect">
                                  <p:stCondLst>
                                    <p:cond delay="21000"/>
                                  </p:stCondLst>
                                  <p:childTnLst>
                                    <p:set>
                                      <p:cBhvr>
                                        <p:cTn id="38" dur="1" fill="hold">
                                          <p:stCondLst>
                                            <p:cond delay="999"/>
                                          </p:stCondLst>
                                        </p:cTn>
                                        <p:tgtEl>
                                          <p:spTgt spid="6159"/>
                                        </p:tgtEl>
                                        <p:attrNameLst>
                                          <p:attrName>style.visibility</p:attrName>
                                        </p:attrNameLst>
                                      </p:cBhvr>
                                      <p:to>
                                        <p:strVal val="visible"/>
                                      </p:to>
                                    </p:set>
                                  </p:childTnLst>
                                </p:cTn>
                              </p:par>
                              <p:par>
                                <p:cTn id="39" presetID="1" presetClass="exit" presetSubtype="0" fill="hold" nodeType="withEffect">
                                  <p:stCondLst>
                                    <p:cond delay="22000"/>
                                  </p:stCondLst>
                                  <p:childTnLst>
                                    <p:set>
                                      <p:cBhvr>
                                        <p:cTn id="40" dur="1" fill="hold">
                                          <p:stCondLst>
                                            <p:cond delay="999"/>
                                          </p:stCondLst>
                                        </p:cTn>
                                        <p:tgtEl>
                                          <p:spTgt spid="6159"/>
                                        </p:tgtEl>
                                        <p:attrNameLst>
                                          <p:attrName>style.visibility</p:attrName>
                                        </p:attrNameLst>
                                      </p:cBhvr>
                                      <p:to>
                                        <p:strVal val="hidden"/>
                                      </p:to>
                                    </p:set>
                                  </p:childTnLst>
                                </p:cTn>
                              </p:par>
                              <p:par>
                                <p:cTn id="41" presetID="1" presetClass="entr" presetSubtype="0" fill="hold" grpId="0" nodeType="withEffect">
                                  <p:stCondLst>
                                    <p:cond delay="20000"/>
                                  </p:stCondLst>
                                  <p:childTnLst>
                                    <p:set>
                                      <p:cBhvr>
                                        <p:cTn id="42" dur="1" fill="hold">
                                          <p:stCondLst>
                                            <p:cond delay="999"/>
                                          </p:stCondLst>
                                        </p:cTn>
                                        <p:tgtEl>
                                          <p:spTgt spid="6160"/>
                                        </p:tgtEl>
                                        <p:attrNameLst>
                                          <p:attrName>style.visibility</p:attrName>
                                        </p:attrNameLst>
                                      </p:cBhvr>
                                      <p:to>
                                        <p:strVal val="visible"/>
                                      </p:to>
                                    </p:set>
                                  </p:childTnLst>
                                </p:cTn>
                              </p:par>
                              <p:par>
                                <p:cTn id="43" presetID="1" presetClass="exit" presetSubtype="0" fill="hold" nodeType="withEffect">
                                  <p:stCondLst>
                                    <p:cond delay="21000"/>
                                  </p:stCondLst>
                                  <p:childTnLst>
                                    <p:set>
                                      <p:cBhvr>
                                        <p:cTn id="44" dur="1" fill="hold">
                                          <p:stCondLst>
                                            <p:cond delay="999"/>
                                          </p:stCondLst>
                                        </p:cTn>
                                        <p:tgtEl>
                                          <p:spTgt spid="6160"/>
                                        </p:tgtEl>
                                        <p:attrNameLst>
                                          <p:attrName>style.visibility</p:attrName>
                                        </p:attrNameLst>
                                      </p:cBhvr>
                                      <p:to>
                                        <p:strVal val="hidden"/>
                                      </p:to>
                                    </p:set>
                                  </p:childTnLst>
                                </p:cTn>
                              </p:par>
                              <p:par>
                                <p:cTn id="45" presetID="1" presetClass="entr" presetSubtype="0" fill="hold" grpId="0" nodeType="withEffect">
                                  <p:stCondLst>
                                    <p:cond delay="19000"/>
                                  </p:stCondLst>
                                  <p:childTnLst>
                                    <p:set>
                                      <p:cBhvr>
                                        <p:cTn id="46" dur="1" fill="hold">
                                          <p:stCondLst>
                                            <p:cond delay="999"/>
                                          </p:stCondLst>
                                        </p:cTn>
                                        <p:tgtEl>
                                          <p:spTgt spid="6161"/>
                                        </p:tgtEl>
                                        <p:attrNameLst>
                                          <p:attrName>style.visibility</p:attrName>
                                        </p:attrNameLst>
                                      </p:cBhvr>
                                      <p:to>
                                        <p:strVal val="visible"/>
                                      </p:to>
                                    </p:set>
                                  </p:childTnLst>
                                </p:cTn>
                              </p:par>
                              <p:par>
                                <p:cTn id="47" presetID="1" presetClass="exit" presetSubtype="0" fill="hold" nodeType="withEffect">
                                  <p:stCondLst>
                                    <p:cond delay="20000"/>
                                  </p:stCondLst>
                                  <p:childTnLst>
                                    <p:set>
                                      <p:cBhvr>
                                        <p:cTn id="48" dur="1" fill="hold">
                                          <p:stCondLst>
                                            <p:cond delay="999"/>
                                          </p:stCondLst>
                                        </p:cTn>
                                        <p:tgtEl>
                                          <p:spTgt spid="6161"/>
                                        </p:tgtEl>
                                        <p:attrNameLst>
                                          <p:attrName>style.visibility</p:attrName>
                                        </p:attrNameLst>
                                      </p:cBhvr>
                                      <p:to>
                                        <p:strVal val="hidden"/>
                                      </p:to>
                                    </p:set>
                                  </p:childTnLst>
                                </p:cTn>
                              </p:par>
                              <p:par>
                                <p:cTn id="49" presetID="1" presetClass="entr" presetSubtype="0" fill="hold" grpId="0" nodeType="withEffect">
                                  <p:stCondLst>
                                    <p:cond delay="18000"/>
                                  </p:stCondLst>
                                  <p:childTnLst>
                                    <p:set>
                                      <p:cBhvr>
                                        <p:cTn id="50" dur="1" fill="hold">
                                          <p:stCondLst>
                                            <p:cond delay="999"/>
                                          </p:stCondLst>
                                        </p:cTn>
                                        <p:tgtEl>
                                          <p:spTgt spid="6162"/>
                                        </p:tgtEl>
                                        <p:attrNameLst>
                                          <p:attrName>style.visibility</p:attrName>
                                        </p:attrNameLst>
                                      </p:cBhvr>
                                      <p:to>
                                        <p:strVal val="visible"/>
                                      </p:to>
                                    </p:set>
                                  </p:childTnLst>
                                </p:cTn>
                              </p:par>
                              <p:par>
                                <p:cTn id="51" presetID="1" presetClass="exit" presetSubtype="0" fill="hold" nodeType="withEffect">
                                  <p:stCondLst>
                                    <p:cond delay="19000"/>
                                  </p:stCondLst>
                                  <p:childTnLst>
                                    <p:set>
                                      <p:cBhvr>
                                        <p:cTn id="52" dur="1" fill="hold">
                                          <p:stCondLst>
                                            <p:cond delay="999"/>
                                          </p:stCondLst>
                                        </p:cTn>
                                        <p:tgtEl>
                                          <p:spTgt spid="6162"/>
                                        </p:tgtEl>
                                        <p:attrNameLst>
                                          <p:attrName>style.visibility</p:attrName>
                                        </p:attrNameLst>
                                      </p:cBhvr>
                                      <p:to>
                                        <p:strVal val="hidden"/>
                                      </p:to>
                                    </p:set>
                                  </p:childTnLst>
                                </p:cTn>
                              </p:par>
                              <p:par>
                                <p:cTn id="53" presetID="1" presetClass="entr" presetSubtype="0" fill="hold" grpId="0" nodeType="withEffect">
                                  <p:stCondLst>
                                    <p:cond delay="17000"/>
                                  </p:stCondLst>
                                  <p:childTnLst>
                                    <p:set>
                                      <p:cBhvr>
                                        <p:cTn id="54" dur="1" fill="hold">
                                          <p:stCondLst>
                                            <p:cond delay="999"/>
                                          </p:stCondLst>
                                        </p:cTn>
                                        <p:tgtEl>
                                          <p:spTgt spid="6163"/>
                                        </p:tgtEl>
                                        <p:attrNameLst>
                                          <p:attrName>style.visibility</p:attrName>
                                        </p:attrNameLst>
                                      </p:cBhvr>
                                      <p:to>
                                        <p:strVal val="visible"/>
                                      </p:to>
                                    </p:set>
                                  </p:childTnLst>
                                </p:cTn>
                              </p:par>
                              <p:par>
                                <p:cTn id="55" presetID="1" presetClass="exit" presetSubtype="0" fill="hold" nodeType="withEffect">
                                  <p:stCondLst>
                                    <p:cond delay="18000"/>
                                  </p:stCondLst>
                                  <p:childTnLst>
                                    <p:set>
                                      <p:cBhvr>
                                        <p:cTn id="56" dur="1" fill="hold">
                                          <p:stCondLst>
                                            <p:cond delay="999"/>
                                          </p:stCondLst>
                                        </p:cTn>
                                        <p:tgtEl>
                                          <p:spTgt spid="6163"/>
                                        </p:tgtEl>
                                        <p:attrNameLst>
                                          <p:attrName>style.visibility</p:attrName>
                                        </p:attrNameLst>
                                      </p:cBhvr>
                                      <p:to>
                                        <p:strVal val="hidden"/>
                                      </p:to>
                                    </p:set>
                                  </p:childTnLst>
                                </p:cTn>
                              </p:par>
                              <p:par>
                                <p:cTn id="57" presetID="1" presetClass="entr" presetSubtype="0" fill="hold" grpId="0" nodeType="withEffect">
                                  <p:stCondLst>
                                    <p:cond delay="16000"/>
                                  </p:stCondLst>
                                  <p:childTnLst>
                                    <p:set>
                                      <p:cBhvr>
                                        <p:cTn id="58" dur="1" fill="hold">
                                          <p:stCondLst>
                                            <p:cond delay="999"/>
                                          </p:stCondLst>
                                        </p:cTn>
                                        <p:tgtEl>
                                          <p:spTgt spid="6164"/>
                                        </p:tgtEl>
                                        <p:attrNameLst>
                                          <p:attrName>style.visibility</p:attrName>
                                        </p:attrNameLst>
                                      </p:cBhvr>
                                      <p:to>
                                        <p:strVal val="visible"/>
                                      </p:to>
                                    </p:set>
                                  </p:childTnLst>
                                </p:cTn>
                              </p:par>
                              <p:par>
                                <p:cTn id="59" presetID="1" presetClass="exit" presetSubtype="0" fill="hold" nodeType="withEffect">
                                  <p:stCondLst>
                                    <p:cond delay="17000"/>
                                  </p:stCondLst>
                                  <p:childTnLst>
                                    <p:set>
                                      <p:cBhvr>
                                        <p:cTn id="60" dur="1" fill="hold">
                                          <p:stCondLst>
                                            <p:cond delay="999"/>
                                          </p:stCondLst>
                                        </p:cTn>
                                        <p:tgtEl>
                                          <p:spTgt spid="6164"/>
                                        </p:tgtEl>
                                        <p:attrNameLst>
                                          <p:attrName>style.visibility</p:attrName>
                                        </p:attrNameLst>
                                      </p:cBhvr>
                                      <p:to>
                                        <p:strVal val="hidden"/>
                                      </p:to>
                                    </p:set>
                                  </p:childTnLst>
                                </p:cTn>
                              </p:par>
                              <p:par>
                                <p:cTn id="61" presetID="1" presetClass="entr" presetSubtype="0" fill="hold" grpId="0" nodeType="withEffect">
                                  <p:stCondLst>
                                    <p:cond delay="15000"/>
                                  </p:stCondLst>
                                  <p:childTnLst>
                                    <p:set>
                                      <p:cBhvr>
                                        <p:cTn id="62" dur="1" fill="hold">
                                          <p:stCondLst>
                                            <p:cond delay="999"/>
                                          </p:stCondLst>
                                        </p:cTn>
                                        <p:tgtEl>
                                          <p:spTgt spid="6165"/>
                                        </p:tgtEl>
                                        <p:attrNameLst>
                                          <p:attrName>style.visibility</p:attrName>
                                        </p:attrNameLst>
                                      </p:cBhvr>
                                      <p:to>
                                        <p:strVal val="visible"/>
                                      </p:to>
                                    </p:set>
                                  </p:childTnLst>
                                </p:cTn>
                              </p:par>
                              <p:par>
                                <p:cTn id="63" presetID="1" presetClass="exit" presetSubtype="0" fill="hold" nodeType="withEffect">
                                  <p:stCondLst>
                                    <p:cond delay="16000"/>
                                  </p:stCondLst>
                                  <p:childTnLst>
                                    <p:set>
                                      <p:cBhvr>
                                        <p:cTn id="64" dur="1" fill="hold">
                                          <p:stCondLst>
                                            <p:cond delay="999"/>
                                          </p:stCondLst>
                                        </p:cTn>
                                        <p:tgtEl>
                                          <p:spTgt spid="6165"/>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999"/>
                                          </p:stCondLst>
                                        </p:cTn>
                                        <p:tgtEl>
                                          <p:spTgt spid="6166"/>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999"/>
                                          </p:stCondLst>
                                        </p:cTn>
                                        <p:tgtEl>
                                          <p:spTgt spid="6166"/>
                                        </p:tgtEl>
                                        <p:attrNameLst>
                                          <p:attrName>style.visibility</p:attrName>
                                        </p:attrNameLst>
                                      </p:cBhvr>
                                      <p:to>
                                        <p:strVal val="hidden"/>
                                      </p:to>
                                    </p:set>
                                  </p:childTnLst>
                                </p:cTn>
                              </p:par>
                              <p:par>
                                <p:cTn id="69" presetID="1" presetClass="entr" presetSubtype="0" fill="hold" grpId="0" nodeType="withEffect">
                                  <p:stCondLst>
                                    <p:cond delay="13000"/>
                                  </p:stCondLst>
                                  <p:childTnLst>
                                    <p:set>
                                      <p:cBhvr>
                                        <p:cTn id="70" dur="1" fill="hold">
                                          <p:stCondLst>
                                            <p:cond delay="999"/>
                                          </p:stCondLst>
                                        </p:cTn>
                                        <p:tgtEl>
                                          <p:spTgt spid="6167"/>
                                        </p:tgtEl>
                                        <p:attrNameLst>
                                          <p:attrName>style.visibility</p:attrName>
                                        </p:attrNameLst>
                                      </p:cBhvr>
                                      <p:to>
                                        <p:strVal val="visible"/>
                                      </p:to>
                                    </p:set>
                                  </p:childTnLst>
                                </p:cTn>
                              </p:par>
                              <p:par>
                                <p:cTn id="71" presetID="1" presetClass="exit" presetSubtype="0" fill="hold" nodeType="withEffect">
                                  <p:stCondLst>
                                    <p:cond delay="14000"/>
                                  </p:stCondLst>
                                  <p:childTnLst>
                                    <p:set>
                                      <p:cBhvr>
                                        <p:cTn id="72" dur="1" fill="hold">
                                          <p:stCondLst>
                                            <p:cond delay="999"/>
                                          </p:stCondLst>
                                        </p:cTn>
                                        <p:tgtEl>
                                          <p:spTgt spid="6167"/>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999"/>
                                          </p:stCondLst>
                                        </p:cTn>
                                        <p:tgtEl>
                                          <p:spTgt spid="6168"/>
                                        </p:tgtEl>
                                        <p:attrNameLst>
                                          <p:attrName>style.visibility</p:attrName>
                                        </p:attrNameLst>
                                      </p:cBhvr>
                                      <p:to>
                                        <p:strVal val="visible"/>
                                      </p:to>
                                    </p:set>
                                  </p:childTnLst>
                                </p:cTn>
                              </p:par>
                              <p:par>
                                <p:cTn id="75" presetID="1" presetClass="exit" presetSubtype="0" fill="hold" nodeType="withEffect">
                                  <p:stCondLst>
                                    <p:cond delay="13000"/>
                                  </p:stCondLst>
                                  <p:childTnLst>
                                    <p:set>
                                      <p:cBhvr>
                                        <p:cTn id="76" dur="1" fill="hold">
                                          <p:stCondLst>
                                            <p:cond delay="999"/>
                                          </p:stCondLst>
                                        </p:cTn>
                                        <p:tgtEl>
                                          <p:spTgt spid="6168"/>
                                        </p:tgtEl>
                                        <p:attrNameLst>
                                          <p:attrName>style.visibility</p:attrName>
                                        </p:attrNameLst>
                                      </p:cBhvr>
                                      <p:to>
                                        <p:strVal val="hidden"/>
                                      </p:to>
                                    </p:set>
                                  </p:childTnLst>
                                </p:cTn>
                              </p:par>
                              <p:par>
                                <p:cTn id="77" presetID="1" presetClass="entr" presetSubtype="0" fill="hold" grpId="0" nodeType="withEffect">
                                  <p:stCondLst>
                                    <p:cond delay="11000"/>
                                  </p:stCondLst>
                                  <p:childTnLst>
                                    <p:set>
                                      <p:cBhvr>
                                        <p:cTn id="78" dur="1" fill="hold">
                                          <p:stCondLst>
                                            <p:cond delay="999"/>
                                          </p:stCondLst>
                                        </p:cTn>
                                        <p:tgtEl>
                                          <p:spTgt spid="6169"/>
                                        </p:tgtEl>
                                        <p:attrNameLst>
                                          <p:attrName>style.visibility</p:attrName>
                                        </p:attrNameLst>
                                      </p:cBhvr>
                                      <p:to>
                                        <p:strVal val="visible"/>
                                      </p:to>
                                    </p:set>
                                  </p:childTnLst>
                                </p:cTn>
                              </p:par>
                              <p:par>
                                <p:cTn id="79" presetID="1" presetClass="exit" presetSubtype="0" fill="hold" nodeType="withEffect">
                                  <p:stCondLst>
                                    <p:cond delay="12000"/>
                                  </p:stCondLst>
                                  <p:childTnLst>
                                    <p:set>
                                      <p:cBhvr>
                                        <p:cTn id="80" dur="1" fill="hold">
                                          <p:stCondLst>
                                            <p:cond delay="999"/>
                                          </p:stCondLst>
                                        </p:cTn>
                                        <p:tgtEl>
                                          <p:spTgt spid="6169"/>
                                        </p:tgtEl>
                                        <p:attrNameLst>
                                          <p:attrName>style.visibility</p:attrName>
                                        </p:attrNameLst>
                                      </p:cBhvr>
                                      <p:to>
                                        <p:strVal val="hidden"/>
                                      </p:to>
                                    </p:set>
                                  </p:childTnLst>
                                </p:cTn>
                              </p:par>
                              <p:par>
                                <p:cTn id="81" presetID="1" presetClass="entr" presetSubtype="0" fill="hold" grpId="0" nodeType="withEffect">
                                  <p:stCondLst>
                                    <p:cond delay="10000"/>
                                  </p:stCondLst>
                                  <p:childTnLst>
                                    <p:set>
                                      <p:cBhvr>
                                        <p:cTn id="82" dur="1" fill="hold">
                                          <p:stCondLst>
                                            <p:cond delay="999"/>
                                          </p:stCondLst>
                                        </p:cTn>
                                        <p:tgtEl>
                                          <p:spTgt spid="6170"/>
                                        </p:tgtEl>
                                        <p:attrNameLst>
                                          <p:attrName>style.visibility</p:attrName>
                                        </p:attrNameLst>
                                      </p:cBhvr>
                                      <p:to>
                                        <p:strVal val="visible"/>
                                      </p:to>
                                    </p:set>
                                  </p:childTnLst>
                                </p:cTn>
                              </p:par>
                              <p:par>
                                <p:cTn id="83" presetID="1" presetClass="exit" presetSubtype="0" fill="hold" nodeType="withEffect">
                                  <p:stCondLst>
                                    <p:cond delay="11000"/>
                                  </p:stCondLst>
                                  <p:childTnLst>
                                    <p:set>
                                      <p:cBhvr>
                                        <p:cTn id="84" dur="1" fill="hold">
                                          <p:stCondLst>
                                            <p:cond delay="999"/>
                                          </p:stCondLst>
                                        </p:cTn>
                                        <p:tgtEl>
                                          <p:spTgt spid="6170"/>
                                        </p:tgtEl>
                                        <p:attrNameLst>
                                          <p:attrName>style.visibility</p:attrName>
                                        </p:attrNameLst>
                                      </p:cBhvr>
                                      <p:to>
                                        <p:strVal val="hidden"/>
                                      </p:to>
                                    </p:set>
                                  </p:childTnLst>
                                </p:cTn>
                              </p:par>
                              <p:par>
                                <p:cTn id="85" presetID="1" presetClass="entr" presetSubtype="0" fill="hold" grpId="0" nodeType="withEffect">
                                  <p:stCondLst>
                                    <p:cond delay="9000"/>
                                  </p:stCondLst>
                                  <p:childTnLst>
                                    <p:set>
                                      <p:cBhvr>
                                        <p:cTn id="86" dur="1" fill="hold">
                                          <p:stCondLst>
                                            <p:cond delay="999"/>
                                          </p:stCondLst>
                                        </p:cTn>
                                        <p:tgtEl>
                                          <p:spTgt spid="6171"/>
                                        </p:tgtEl>
                                        <p:attrNameLst>
                                          <p:attrName>style.visibility</p:attrName>
                                        </p:attrNameLst>
                                      </p:cBhvr>
                                      <p:to>
                                        <p:strVal val="visible"/>
                                      </p:to>
                                    </p:set>
                                  </p:childTnLst>
                                </p:cTn>
                              </p:par>
                              <p:par>
                                <p:cTn id="87" presetID="1" presetClass="exit" presetSubtype="0" fill="hold" nodeType="withEffect">
                                  <p:stCondLst>
                                    <p:cond delay="10000"/>
                                  </p:stCondLst>
                                  <p:childTnLst>
                                    <p:set>
                                      <p:cBhvr>
                                        <p:cTn id="88" dur="1" fill="hold">
                                          <p:stCondLst>
                                            <p:cond delay="999"/>
                                          </p:stCondLst>
                                        </p:cTn>
                                        <p:tgtEl>
                                          <p:spTgt spid="6171"/>
                                        </p:tgtEl>
                                        <p:attrNameLst>
                                          <p:attrName>style.visibility</p:attrName>
                                        </p:attrNameLst>
                                      </p:cBhvr>
                                      <p:to>
                                        <p:strVal val="hidden"/>
                                      </p:to>
                                    </p:set>
                                  </p:childTnLst>
                                </p:cTn>
                              </p:par>
                              <p:par>
                                <p:cTn id="89" presetID="1" presetClass="entr" presetSubtype="0" fill="hold" grpId="0" nodeType="withEffect">
                                  <p:stCondLst>
                                    <p:cond delay="8000"/>
                                  </p:stCondLst>
                                  <p:childTnLst>
                                    <p:set>
                                      <p:cBhvr>
                                        <p:cTn id="90" dur="1" fill="hold">
                                          <p:stCondLst>
                                            <p:cond delay="999"/>
                                          </p:stCondLst>
                                        </p:cTn>
                                        <p:tgtEl>
                                          <p:spTgt spid="6172"/>
                                        </p:tgtEl>
                                        <p:attrNameLst>
                                          <p:attrName>style.visibility</p:attrName>
                                        </p:attrNameLst>
                                      </p:cBhvr>
                                      <p:to>
                                        <p:strVal val="visible"/>
                                      </p:to>
                                    </p:set>
                                  </p:childTnLst>
                                </p:cTn>
                              </p:par>
                              <p:par>
                                <p:cTn id="91" presetID="1" presetClass="exit" presetSubtype="0" fill="hold" nodeType="withEffect">
                                  <p:stCondLst>
                                    <p:cond delay="9000"/>
                                  </p:stCondLst>
                                  <p:childTnLst>
                                    <p:set>
                                      <p:cBhvr>
                                        <p:cTn id="92" dur="1" fill="hold">
                                          <p:stCondLst>
                                            <p:cond delay="999"/>
                                          </p:stCondLst>
                                        </p:cTn>
                                        <p:tgtEl>
                                          <p:spTgt spid="6172"/>
                                        </p:tgtEl>
                                        <p:attrNameLst>
                                          <p:attrName>style.visibility</p:attrName>
                                        </p:attrNameLst>
                                      </p:cBhvr>
                                      <p:to>
                                        <p:strVal val="hidden"/>
                                      </p:to>
                                    </p:set>
                                  </p:childTnLst>
                                </p:cTn>
                              </p:par>
                              <p:par>
                                <p:cTn id="93" presetID="1" presetClass="entr" presetSubtype="0" fill="hold" grpId="0" nodeType="withEffect">
                                  <p:stCondLst>
                                    <p:cond delay="7000"/>
                                  </p:stCondLst>
                                  <p:childTnLst>
                                    <p:set>
                                      <p:cBhvr>
                                        <p:cTn id="94" dur="1" fill="hold">
                                          <p:stCondLst>
                                            <p:cond delay="999"/>
                                          </p:stCondLst>
                                        </p:cTn>
                                        <p:tgtEl>
                                          <p:spTgt spid="6173"/>
                                        </p:tgtEl>
                                        <p:attrNameLst>
                                          <p:attrName>style.visibility</p:attrName>
                                        </p:attrNameLst>
                                      </p:cBhvr>
                                      <p:to>
                                        <p:strVal val="visible"/>
                                      </p:to>
                                    </p:set>
                                  </p:childTnLst>
                                </p:cTn>
                              </p:par>
                              <p:par>
                                <p:cTn id="95" presetID="1" presetClass="exit" presetSubtype="0" fill="hold" nodeType="withEffect">
                                  <p:stCondLst>
                                    <p:cond delay="8000"/>
                                  </p:stCondLst>
                                  <p:childTnLst>
                                    <p:set>
                                      <p:cBhvr>
                                        <p:cTn id="96" dur="1" fill="hold">
                                          <p:stCondLst>
                                            <p:cond delay="999"/>
                                          </p:stCondLst>
                                        </p:cTn>
                                        <p:tgtEl>
                                          <p:spTgt spid="6173"/>
                                        </p:tgtEl>
                                        <p:attrNameLst>
                                          <p:attrName>style.visibility</p:attrName>
                                        </p:attrNameLst>
                                      </p:cBhvr>
                                      <p:to>
                                        <p:strVal val="hidden"/>
                                      </p:to>
                                    </p:set>
                                  </p:childTnLst>
                                </p:cTn>
                              </p:par>
                              <p:par>
                                <p:cTn id="97" presetID="1" presetClass="entr" presetSubtype="0" fill="hold" grpId="0" nodeType="withEffect">
                                  <p:stCondLst>
                                    <p:cond delay="6000"/>
                                  </p:stCondLst>
                                  <p:childTnLst>
                                    <p:set>
                                      <p:cBhvr>
                                        <p:cTn id="98" dur="1" fill="hold">
                                          <p:stCondLst>
                                            <p:cond delay="999"/>
                                          </p:stCondLst>
                                        </p:cTn>
                                        <p:tgtEl>
                                          <p:spTgt spid="6174"/>
                                        </p:tgtEl>
                                        <p:attrNameLst>
                                          <p:attrName>style.visibility</p:attrName>
                                        </p:attrNameLst>
                                      </p:cBhvr>
                                      <p:to>
                                        <p:strVal val="visible"/>
                                      </p:to>
                                    </p:set>
                                  </p:childTnLst>
                                </p:cTn>
                              </p:par>
                              <p:par>
                                <p:cTn id="99" presetID="1" presetClass="exit" presetSubtype="0" fill="hold" nodeType="withEffect">
                                  <p:stCondLst>
                                    <p:cond delay="7000"/>
                                  </p:stCondLst>
                                  <p:childTnLst>
                                    <p:set>
                                      <p:cBhvr>
                                        <p:cTn id="100" dur="1" fill="hold">
                                          <p:stCondLst>
                                            <p:cond delay="999"/>
                                          </p:stCondLst>
                                        </p:cTn>
                                        <p:tgtEl>
                                          <p:spTgt spid="6174"/>
                                        </p:tgtEl>
                                        <p:attrNameLst>
                                          <p:attrName>style.visibility</p:attrName>
                                        </p:attrNameLst>
                                      </p:cBhvr>
                                      <p:to>
                                        <p:strVal val="hidden"/>
                                      </p:to>
                                    </p:set>
                                  </p:childTnLst>
                                </p:cTn>
                              </p:par>
                              <p:par>
                                <p:cTn id="101" presetID="1" presetClass="entr" presetSubtype="0" fill="hold" grpId="0" nodeType="withEffect">
                                  <p:stCondLst>
                                    <p:cond delay="5000"/>
                                  </p:stCondLst>
                                  <p:childTnLst>
                                    <p:set>
                                      <p:cBhvr>
                                        <p:cTn id="102" dur="1" fill="hold">
                                          <p:stCondLst>
                                            <p:cond delay="999"/>
                                          </p:stCondLst>
                                        </p:cTn>
                                        <p:tgtEl>
                                          <p:spTgt spid="6175"/>
                                        </p:tgtEl>
                                        <p:attrNameLst>
                                          <p:attrName>style.visibility</p:attrName>
                                        </p:attrNameLst>
                                      </p:cBhvr>
                                      <p:to>
                                        <p:strVal val="visible"/>
                                      </p:to>
                                    </p:set>
                                  </p:childTnLst>
                                </p:cTn>
                              </p:par>
                              <p:par>
                                <p:cTn id="103" presetID="1" presetClass="exit" presetSubtype="0" fill="hold" nodeType="withEffect">
                                  <p:stCondLst>
                                    <p:cond delay="6000"/>
                                  </p:stCondLst>
                                  <p:childTnLst>
                                    <p:set>
                                      <p:cBhvr>
                                        <p:cTn id="104" dur="1" fill="hold">
                                          <p:stCondLst>
                                            <p:cond delay="999"/>
                                          </p:stCondLst>
                                        </p:cTn>
                                        <p:tgtEl>
                                          <p:spTgt spid="6175"/>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999"/>
                                          </p:stCondLst>
                                        </p:cTn>
                                        <p:tgtEl>
                                          <p:spTgt spid="6176"/>
                                        </p:tgtEl>
                                        <p:attrNameLst>
                                          <p:attrName>style.visibility</p:attrName>
                                        </p:attrNameLst>
                                      </p:cBhvr>
                                      <p:to>
                                        <p:strVal val="visible"/>
                                      </p:to>
                                    </p:set>
                                  </p:childTnLst>
                                </p:cTn>
                              </p:par>
                              <p:par>
                                <p:cTn id="107" presetID="1" presetClass="exit" presetSubtype="0" fill="hold" nodeType="withEffect">
                                  <p:stCondLst>
                                    <p:cond delay="5000"/>
                                  </p:stCondLst>
                                  <p:childTnLst>
                                    <p:set>
                                      <p:cBhvr>
                                        <p:cTn id="108" dur="1" fill="hold">
                                          <p:stCondLst>
                                            <p:cond delay="999"/>
                                          </p:stCondLst>
                                        </p:cTn>
                                        <p:tgtEl>
                                          <p:spTgt spid="6176"/>
                                        </p:tgtEl>
                                        <p:attrNameLst>
                                          <p:attrName>style.visibility</p:attrName>
                                        </p:attrNameLst>
                                      </p:cBhvr>
                                      <p:to>
                                        <p:strVal val="hidden"/>
                                      </p:to>
                                    </p:set>
                                  </p:childTnLst>
                                </p:cTn>
                              </p:par>
                              <p:par>
                                <p:cTn id="109" presetID="1" presetClass="entr" presetSubtype="0" fill="hold" grpId="0" nodeType="withEffect">
                                  <p:stCondLst>
                                    <p:cond delay="3000"/>
                                  </p:stCondLst>
                                  <p:childTnLst>
                                    <p:set>
                                      <p:cBhvr>
                                        <p:cTn id="110" dur="1" fill="hold">
                                          <p:stCondLst>
                                            <p:cond delay="999"/>
                                          </p:stCondLst>
                                        </p:cTn>
                                        <p:tgtEl>
                                          <p:spTgt spid="6177"/>
                                        </p:tgtEl>
                                        <p:attrNameLst>
                                          <p:attrName>style.visibility</p:attrName>
                                        </p:attrNameLst>
                                      </p:cBhvr>
                                      <p:to>
                                        <p:strVal val="visible"/>
                                      </p:to>
                                    </p:set>
                                  </p:childTnLst>
                                </p:cTn>
                              </p:par>
                              <p:par>
                                <p:cTn id="111" presetID="1" presetClass="exit" presetSubtype="0" fill="hold" nodeType="withEffect">
                                  <p:stCondLst>
                                    <p:cond delay="4000"/>
                                  </p:stCondLst>
                                  <p:childTnLst>
                                    <p:set>
                                      <p:cBhvr>
                                        <p:cTn id="112" dur="1" fill="hold">
                                          <p:stCondLst>
                                            <p:cond delay="999"/>
                                          </p:stCondLst>
                                        </p:cTn>
                                        <p:tgtEl>
                                          <p:spTgt spid="6177"/>
                                        </p:tgtEl>
                                        <p:attrNameLst>
                                          <p:attrName>style.visibility</p:attrName>
                                        </p:attrNameLst>
                                      </p:cBhvr>
                                      <p:to>
                                        <p:strVal val="hidden"/>
                                      </p:to>
                                    </p:set>
                                  </p:childTnLst>
                                </p:cTn>
                              </p:par>
                              <p:par>
                                <p:cTn id="113" presetID="1" presetClass="entr" presetSubtype="0" fill="hold" grpId="0" nodeType="withEffect">
                                  <p:stCondLst>
                                    <p:cond delay="2000"/>
                                  </p:stCondLst>
                                  <p:childTnLst>
                                    <p:set>
                                      <p:cBhvr>
                                        <p:cTn id="114" dur="1" fill="hold">
                                          <p:stCondLst>
                                            <p:cond delay="999"/>
                                          </p:stCondLst>
                                        </p:cTn>
                                        <p:tgtEl>
                                          <p:spTgt spid="6178"/>
                                        </p:tgtEl>
                                        <p:attrNameLst>
                                          <p:attrName>style.visibility</p:attrName>
                                        </p:attrNameLst>
                                      </p:cBhvr>
                                      <p:to>
                                        <p:strVal val="visible"/>
                                      </p:to>
                                    </p:set>
                                  </p:childTnLst>
                                </p:cTn>
                              </p:par>
                              <p:par>
                                <p:cTn id="115" presetID="1" presetClass="exit" presetSubtype="0" fill="hold" nodeType="withEffect">
                                  <p:stCondLst>
                                    <p:cond delay="3000"/>
                                  </p:stCondLst>
                                  <p:childTnLst>
                                    <p:set>
                                      <p:cBhvr>
                                        <p:cTn id="116" dur="1" fill="hold">
                                          <p:stCondLst>
                                            <p:cond delay="999"/>
                                          </p:stCondLst>
                                        </p:cTn>
                                        <p:tgtEl>
                                          <p:spTgt spid="6178"/>
                                        </p:tgtEl>
                                        <p:attrNameLst>
                                          <p:attrName>style.visibility</p:attrName>
                                        </p:attrNameLst>
                                      </p:cBhvr>
                                      <p:to>
                                        <p:strVal val="hidden"/>
                                      </p:to>
                                    </p:set>
                                  </p:childTnLst>
                                </p:cTn>
                              </p:par>
                              <p:par>
                                <p:cTn id="117" presetID="1" presetClass="entr" presetSubtype="0" fill="hold" grpId="0" nodeType="withEffect">
                                  <p:stCondLst>
                                    <p:cond delay="1000"/>
                                  </p:stCondLst>
                                  <p:childTnLst>
                                    <p:set>
                                      <p:cBhvr>
                                        <p:cTn id="118" dur="1" fill="hold">
                                          <p:stCondLst>
                                            <p:cond delay="999"/>
                                          </p:stCondLst>
                                        </p:cTn>
                                        <p:tgtEl>
                                          <p:spTgt spid="6179"/>
                                        </p:tgtEl>
                                        <p:attrNameLst>
                                          <p:attrName>style.visibility</p:attrName>
                                        </p:attrNameLst>
                                      </p:cBhvr>
                                      <p:to>
                                        <p:strVal val="visible"/>
                                      </p:to>
                                    </p:set>
                                  </p:childTnLst>
                                </p:cTn>
                              </p:par>
                              <p:par>
                                <p:cTn id="119" presetID="1" presetClass="exit" presetSubtype="0" fill="hold" nodeType="withEffect">
                                  <p:stCondLst>
                                    <p:cond delay="2000"/>
                                  </p:stCondLst>
                                  <p:childTnLst>
                                    <p:set>
                                      <p:cBhvr>
                                        <p:cTn id="120" dur="1" fill="hold">
                                          <p:stCondLst>
                                            <p:cond delay="999"/>
                                          </p:stCondLst>
                                        </p:cTn>
                                        <p:tgtEl>
                                          <p:spTgt spid="6179"/>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999"/>
                                          </p:stCondLst>
                                        </p:cTn>
                                        <p:tgtEl>
                                          <p:spTgt spid="6180"/>
                                        </p:tgtEl>
                                        <p:attrNameLst>
                                          <p:attrName>style.visibility</p:attrName>
                                        </p:attrNameLst>
                                      </p:cBhvr>
                                      <p:to>
                                        <p:strVal val="visible"/>
                                      </p:to>
                                    </p:set>
                                  </p:childTnLst>
                                </p:cTn>
                              </p:par>
                              <p:par>
                                <p:cTn id="123" presetID="1" presetClass="exit" presetSubtype="0" fill="hold" nodeType="withEffect">
                                  <p:stCondLst>
                                    <p:cond delay="1000"/>
                                  </p:stCondLst>
                                  <p:childTnLst>
                                    <p:set>
                                      <p:cBhvr>
                                        <p:cTn id="124" dur="1" fill="hold">
                                          <p:stCondLst>
                                            <p:cond delay="999"/>
                                          </p:stCondLst>
                                        </p:cTn>
                                        <p:tgtEl>
                                          <p:spTgt spid="6180"/>
                                        </p:tgtEl>
                                        <p:attrNameLst>
                                          <p:attrName>style.visibility</p:attrName>
                                        </p:attrNameLst>
                                      </p:cBhvr>
                                      <p:to>
                                        <p:strVal val="hidden"/>
                                      </p:to>
                                    </p:set>
                                  </p:childTnLst>
                                </p:cTn>
                              </p:par>
                              <p:par>
                                <p:cTn id="125" presetID="26" presetClass="entr" presetSubtype="0" fill="hold" grpId="0" nodeType="withEffect">
                                  <p:stCondLst>
                                    <p:cond delay="31000"/>
                                  </p:stCondLst>
                                  <p:childTnLst>
                                    <p:set>
                                      <p:cBhvr>
                                        <p:cTn id="126" dur="1" fill="hold">
                                          <p:stCondLst>
                                            <p:cond delay="0"/>
                                          </p:stCondLst>
                                        </p:cTn>
                                        <p:tgtEl>
                                          <p:spTgt spid="6149"/>
                                        </p:tgtEl>
                                        <p:attrNameLst>
                                          <p:attrName>style.visibility</p:attrName>
                                        </p:attrNameLst>
                                      </p:cBhvr>
                                      <p:to>
                                        <p:strVal val="visible"/>
                                      </p:to>
                                    </p:set>
                                    <p:animEffect transition="in" filter="wipe(down)">
                                      <p:cBhvr>
                                        <p:cTn id="127" dur="580">
                                          <p:stCondLst>
                                            <p:cond delay="0"/>
                                          </p:stCondLst>
                                        </p:cTn>
                                        <p:tgtEl>
                                          <p:spTgt spid="6149"/>
                                        </p:tgtEl>
                                      </p:cBhvr>
                                    </p:animEffect>
                                    <p:anim calcmode="lin" valueType="num">
                                      <p:cBhvr>
                                        <p:cTn id="128" dur="1822" tmFilter="0,0; 0.14,0.36; 0.43,0.73; 0.71,0.91; 1.0,1.0">
                                          <p:stCondLst>
                                            <p:cond delay="0"/>
                                          </p:stCondLst>
                                        </p:cTn>
                                        <p:tgtEl>
                                          <p:spTgt spid="6149"/>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6149"/>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6149"/>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6149"/>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6149"/>
                                        </p:tgtEl>
                                        <p:attrNameLst>
                                          <p:attrName>ppt_y</p:attrName>
                                        </p:attrNameLst>
                                      </p:cBhvr>
                                      <p:tavLst>
                                        <p:tav tm="0" fmla="#ppt_y-sin(pi*$)/81">
                                          <p:val>
                                            <p:fltVal val="0"/>
                                          </p:val>
                                        </p:tav>
                                        <p:tav tm="100000">
                                          <p:val>
                                            <p:fltVal val="1"/>
                                          </p:val>
                                        </p:tav>
                                      </p:tavLst>
                                    </p:anim>
                                    <p:animScale>
                                      <p:cBhvr>
                                        <p:cTn id="133" dur="26">
                                          <p:stCondLst>
                                            <p:cond delay="650"/>
                                          </p:stCondLst>
                                        </p:cTn>
                                        <p:tgtEl>
                                          <p:spTgt spid="6149"/>
                                        </p:tgtEl>
                                      </p:cBhvr>
                                      <p:to x="100000" y="60000"/>
                                    </p:animScale>
                                    <p:animScale>
                                      <p:cBhvr>
                                        <p:cTn id="134" dur="166" decel="50000">
                                          <p:stCondLst>
                                            <p:cond delay="676"/>
                                          </p:stCondLst>
                                        </p:cTn>
                                        <p:tgtEl>
                                          <p:spTgt spid="6149"/>
                                        </p:tgtEl>
                                      </p:cBhvr>
                                      <p:to x="100000" y="100000"/>
                                    </p:animScale>
                                    <p:animScale>
                                      <p:cBhvr>
                                        <p:cTn id="135" dur="26">
                                          <p:stCondLst>
                                            <p:cond delay="1312"/>
                                          </p:stCondLst>
                                        </p:cTn>
                                        <p:tgtEl>
                                          <p:spTgt spid="6149"/>
                                        </p:tgtEl>
                                      </p:cBhvr>
                                      <p:to x="100000" y="80000"/>
                                    </p:animScale>
                                    <p:animScale>
                                      <p:cBhvr>
                                        <p:cTn id="136" dur="166" decel="50000">
                                          <p:stCondLst>
                                            <p:cond delay="1338"/>
                                          </p:stCondLst>
                                        </p:cTn>
                                        <p:tgtEl>
                                          <p:spTgt spid="6149"/>
                                        </p:tgtEl>
                                      </p:cBhvr>
                                      <p:to x="100000" y="100000"/>
                                    </p:animScale>
                                    <p:animScale>
                                      <p:cBhvr>
                                        <p:cTn id="137" dur="26">
                                          <p:stCondLst>
                                            <p:cond delay="1642"/>
                                          </p:stCondLst>
                                        </p:cTn>
                                        <p:tgtEl>
                                          <p:spTgt spid="6149"/>
                                        </p:tgtEl>
                                      </p:cBhvr>
                                      <p:to x="100000" y="90000"/>
                                    </p:animScale>
                                    <p:animScale>
                                      <p:cBhvr>
                                        <p:cTn id="138" dur="166" decel="50000">
                                          <p:stCondLst>
                                            <p:cond delay="1668"/>
                                          </p:stCondLst>
                                        </p:cTn>
                                        <p:tgtEl>
                                          <p:spTgt spid="6149"/>
                                        </p:tgtEl>
                                      </p:cBhvr>
                                      <p:to x="100000" y="100000"/>
                                    </p:animScale>
                                    <p:animScale>
                                      <p:cBhvr>
                                        <p:cTn id="139" dur="26">
                                          <p:stCondLst>
                                            <p:cond delay="1808"/>
                                          </p:stCondLst>
                                        </p:cTn>
                                        <p:tgtEl>
                                          <p:spTgt spid="6149"/>
                                        </p:tgtEl>
                                      </p:cBhvr>
                                      <p:to x="100000" y="95000"/>
                                    </p:animScale>
                                    <p:animScale>
                                      <p:cBhvr>
                                        <p:cTn id="140" dur="166" decel="50000">
                                          <p:stCondLst>
                                            <p:cond delay="1834"/>
                                          </p:stCondLst>
                                        </p:cTn>
                                        <p:tgtEl>
                                          <p:spTgt spid="6149"/>
                                        </p:tgtEl>
                                      </p:cBhvr>
                                      <p:to x="100000" y="100000"/>
                                    </p:animScale>
                                  </p:childTnLst>
                                </p:cTn>
                              </p:par>
                              <p:par>
                                <p:cTn id="141" presetID="42" presetClass="entr" presetSubtype="0" fill="hold" grpId="0" nodeType="withEffect">
                                  <p:stCondLst>
                                    <p:cond delay="31000"/>
                                  </p:stCondLst>
                                  <p:childTnLst>
                                    <p:set>
                                      <p:cBhvr>
                                        <p:cTn id="142" dur="1" fill="hold">
                                          <p:stCondLst>
                                            <p:cond delay="0"/>
                                          </p:stCondLst>
                                        </p:cTn>
                                        <p:tgtEl>
                                          <p:spTgt spid="6150">
                                            <p:txEl>
                                              <p:pRg st="0" end="0"/>
                                            </p:txEl>
                                          </p:spTgt>
                                        </p:tgtEl>
                                        <p:attrNameLst>
                                          <p:attrName>style.visibility</p:attrName>
                                        </p:attrNameLst>
                                      </p:cBhvr>
                                      <p:to>
                                        <p:strVal val="visible"/>
                                      </p:to>
                                    </p:set>
                                    <p:animEffect transition="in" filter="fade">
                                      <p:cBhvr>
                                        <p:cTn id="143" dur="1000"/>
                                        <p:tgtEl>
                                          <p:spTgt spid="6150">
                                            <p:txEl>
                                              <p:pRg st="0" end="0"/>
                                            </p:txEl>
                                          </p:spTgt>
                                        </p:tgtEl>
                                      </p:cBhvr>
                                    </p:animEffect>
                                    <p:anim calcmode="lin" valueType="num">
                                      <p:cBhvr>
                                        <p:cTn id="144" dur="1000" fill="hold"/>
                                        <p:tgtEl>
                                          <p:spTgt spid="6150">
                                            <p:txEl>
                                              <p:pRg st="0" end="0"/>
                                            </p:txEl>
                                          </p:spTgt>
                                        </p:tgtEl>
                                        <p:attrNameLst>
                                          <p:attrName>ppt_x</p:attrName>
                                        </p:attrNameLst>
                                      </p:cBhvr>
                                      <p:tavLst>
                                        <p:tav tm="0">
                                          <p:val>
                                            <p:strVal val="#ppt_x"/>
                                          </p:val>
                                        </p:tav>
                                        <p:tav tm="100000">
                                          <p:val>
                                            <p:strVal val="#ppt_x"/>
                                          </p:val>
                                        </p:tav>
                                      </p:tavLst>
                                    </p:anim>
                                    <p:anim calcmode="lin" valueType="num">
                                      <p:cBhvr>
                                        <p:cTn id="145" dur="1000" fill="hold"/>
                                        <p:tgtEl>
                                          <p:spTgt spid="6150">
                                            <p:txEl>
                                              <p:pRg st="0" end="0"/>
                                            </p:tx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31000"/>
                                  </p:stCondLst>
                                  <p:childTnLst>
                                    <p:set>
                                      <p:cBhvr>
                                        <p:cTn id="147" dur="1" fill="hold">
                                          <p:stCondLst>
                                            <p:cond delay="0"/>
                                          </p:stCondLst>
                                        </p:cTn>
                                        <p:tgtEl>
                                          <p:spTgt spid="6150">
                                            <p:txEl>
                                              <p:pRg st="1" end="1"/>
                                            </p:txEl>
                                          </p:spTgt>
                                        </p:tgtEl>
                                        <p:attrNameLst>
                                          <p:attrName>style.visibility</p:attrName>
                                        </p:attrNameLst>
                                      </p:cBhvr>
                                      <p:to>
                                        <p:strVal val="visible"/>
                                      </p:to>
                                    </p:set>
                                    <p:animEffect transition="in" filter="fade">
                                      <p:cBhvr>
                                        <p:cTn id="148" dur="1000"/>
                                        <p:tgtEl>
                                          <p:spTgt spid="6150">
                                            <p:txEl>
                                              <p:pRg st="1" end="1"/>
                                            </p:txEl>
                                          </p:spTgt>
                                        </p:tgtEl>
                                      </p:cBhvr>
                                    </p:animEffect>
                                    <p:anim calcmode="lin" valueType="num">
                                      <p:cBhvr>
                                        <p:cTn id="149" dur="1000" fill="hold"/>
                                        <p:tgtEl>
                                          <p:spTgt spid="6150">
                                            <p:txEl>
                                              <p:pRg st="1" end="1"/>
                                            </p:txEl>
                                          </p:spTgt>
                                        </p:tgtEl>
                                        <p:attrNameLst>
                                          <p:attrName>ppt_x</p:attrName>
                                        </p:attrNameLst>
                                      </p:cBhvr>
                                      <p:tavLst>
                                        <p:tav tm="0">
                                          <p:val>
                                            <p:strVal val="#ppt_x"/>
                                          </p:val>
                                        </p:tav>
                                        <p:tav tm="100000">
                                          <p:val>
                                            <p:strVal val="#ppt_x"/>
                                          </p:val>
                                        </p:tav>
                                      </p:tavLst>
                                    </p:anim>
                                    <p:anim calcmode="lin" valueType="num">
                                      <p:cBhvr>
                                        <p:cTn id="150" dur="1000" fill="hold"/>
                                        <p:tgtEl>
                                          <p:spTgt spid="615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P spid="6150" grpId="0" uiExpand="1" build="p"/>
      <p:bldP spid="6151" grpId="0"/>
      <p:bldP spid="6152" grpId="0"/>
      <p:bldP spid="6153" grpId="0"/>
      <p:bldP spid="6154" grpId="0"/>
      <p:bldP spid="6155" grpId="0"/>
      <p:bldP spid="6156" grpId="0"/>
      <p:bldP spid="6157" grpId="0"/>
      <p:bldP spid="6158" grpId="0"/>
      <p:bldP spid="6159" grpId="0"/>
      <p:bldP spid="6160" grpId="0"/>
      <p:bldP spid="6161" grpId="0"/>
      <p:bldP spid="6162" grpId="0"/>
      <p:bldP spid="6163" grpId="0"/>
      <p:bldP spid="6164" grpId="0"/>
      <p:bldP spid="6165" grpId="0"/>
      <p:bldP spid="6166" grpId="0"/>
      <p:bldP spid="6167" grpId="0"/>
      <p:bldP spid="6168" grpId="0"/>
      <p:bldP spid="6169" grpId="0"/>
      <p:bldP spid="6170" grpId="0"/>
      <p:bldP spid="6171" grpId="0"/>
      <p:bldP spid="6172" grpId="0"/>
      <p:bldP spid="6173" grpId="0"/>
      <p:bldP spid="6174" grpId="0"/>
      <p:bldP spid="6175" grpId="0"/>
      <p:bldP spid="6176" grpId="0"/>
      <p:bldP spid="6177" grpId="0"/>
      <p:bldP spid="6178" grpId="0"/>
      <p:bldP spid="6179" grpId="0"/>
      <p:bldP spid="6180"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EDB3"/>
        </a:solidFill>
      </p:bgPr>
    </p:bg>
    <p:spTree>
      <p:nvGrpSpPr>
        <p:cNvPr id="1" name=""/>
        <p:cNvGrpSpPr/>
        <p:nvPr/>
      </p:nvGrpSpPr>
      <p:grpSpPr/>
      <p:pic>
        <p:nvPicPr>
          <p:cNvPr id="7170"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53975" y="515938"/>
            <a:ext cx="4097338" cy="5262562"/>
          </a:xfrm>
          <a:prstGeom prst="rect">
            <a:avLst/>
          </a:prstGeom>
          <a:noFill/>
          <a:ln cap="flat">
            <a:noFill/>
            <a:prstDash val="solid"/>
            <a:round/>
            <a:headEnd type="none" w="med" len="med"/>
            <a:tailEnd type="none" w="med" len="med"/>
          </a:ln>
        </p:spPr>
      </p:pic>
      <p:sp>
        <p:nvSpPr>
          <p:cNvPr id="7171" name="כותרת 1"/>
          <p:cNvSpPr>
            <a:spLocks noGrp="1"/>
          </p:cNvSpPr>
          <p:nvPr>
            <p:ph type="ctrTitle"/>
          </p:nvPr>
        </p:nvSpPr>
        <p:spPr>
          <a:xfrm>
            <a:off x="4744578" y="292099"/>
            <a:ext cx="5928643"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solidFill>
                    <a:srgbClr val="FFFFFF"/>
                  </a:solidFill>
                  <a:prstDash val="solid"/>
                  <a:round/>
                  <a:headEnd type="none" w="med" len="med"/>
                  <a:tailEnd type="none" w="med" len="med"/>
                </a:ln>
                <a:solidFill>
                  <a:srgbClr val="000000"/>
                </a:solidFill>
                <a:effectLst>
                  <a:outerShdw blurRad="12700" dist="38100" dir="2700000" algn="tl" rotWithShape="0">
                    <a:srgbClr val="808080"/>
                  </a:outerShdw>
                </a:effectLst>
                <a:uLnTx/>
                <a:uFillTx/>
                <a:latin typeface="Guttman Miryam" pitchFamily="2" charset="-79"/>
                <a:ea typeface="Arial"/>
                <a:cs typeface="Guttman Miryam" panose="02010301010101010101" pitchFamily="2" charset="-79"/>
                <a:sym typeface="Wingdings" charset="2"/>
              </a:rPr>
              <a:t>שאלה שנייה</a:t>
            </a:r>
          </a:p>
        </p:txBody>
      </p:sp>
      <p:sp>
        <p:nvSpPr>
          <p:cNvPr id="7172" name="מלבן 4"/>
          <p:cNvSpPr/>
          <p:nvPr/>
        </p:nvSpPr>
        <p:spPr>
          <a:xfrm>
            <a:off x="3722688" y="1520825"/>
            <a:ext cx="7972425" cy="1754188"/>
          </a:xfrm>
          <a:prstGeom prst="rect">
            <a:avLst/>
          </a:prstGeom>
          <a:noFill/>
          <a:ln cap="flat">
            <a:noFill/>
            <a:prstDash val="solid"/>
            <a:round/>
            <a:headEnd type="none" w="med" len="med"/>
            <a:tailEnd type="none" w="med" len="med"/>
          </a:ln>
        </p:spPr>
        <p:txBody>
          <a:bodyPr wrap="non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4000" b="1">
                <a:solidFill>
                  <a:srgbClr val="5B9BD5"/>
                </a:solidFill>
                <a:latin typeface="Guttman Haim-Condensed" panose="02010401010101010101" pitchFamily="2" charset="-79"/>
                <a:cs typeface="Guttman Haim-Condensed" panose="02010401010101010101" pitchFamily="2" charset="-79"/>
              </a:rPr>
              <a:t>סיפור המגילה התרחש בפרס. </a:t>
            </a:r>
            <a:endParaRPr lang="he-IL" sz="4000" b="1">
              <a:solidFill>
                <a:srgbClr val="5B9BD5"/>
              </a:solidFill>
              <a:latin typeface="Guttman Haim-Condensed" pitchFamily="2" charset="-79"/>
              <a:cs typeface="Guttman Haim-Condensed" pitchFamily="2" charset="-79"/>
            </a:endParaRPr>
          </a:p>
          <a:p>
            <a:pPr lvl="0" algn="ctr"/>
            <a:r>
              <a:rPr lang="he-IL" sz="4000" b="1">
                <a:solidFill>
                  <a:srgbClr val="5B9BD5"/>
                </a:solidFill>
                <a:latin typeface="Guttman Haim-Condensed" panose="02010401010101010101" pitchFamily="2" charset="-79"/>
                <a:cs typeface="Guttman Haim-Condensed" panose="02010401010101010101" pitchFamily="2" charset="-79"/>
              </a:rPr>
              <a:t>איזו מדינה היא פרס של היום? </a:t>
            </a:r>
            <a:br>
              <a:rPr lang="he-IL" sz="4000" b="1">
                <a:solidFill>
                  <a:srgbClr val="5B9BD5"/>
                </a:solidFill>
                <a:latin typeface="Guttman Haim-Condensed" panose="02010401010101010101" pitchFamily="2" charset="-79"/>
                <a:cs typeface="Guttman Haim-Condensed" panose="02010401010101010101" pitchFamily="2" charset="-79"/>
              </a:rPr>
            </a:br>
            <a:r>
              <a:rPr lang="he-IL" sz="4000" b="1">
                <a:solidFill>
                  <a:srgbClr val="5B9BD5"/>
                </a:solidFill>
                <a:latin typeface="Guttman Haim-Condensed" panose="02010401010101010101" pitchFamily="2" charset="-79"/>
                <a:cs typeface="Guttman Haim-Condensed" panose="02010401010101010101" pitchFamily="2" charset="-79"/>
              </a:rPr>
              <a:t>ובאיזה עיר בפרס התרחש סיפור המגילה?</a:t>
            </a:r>
            <a:endParaRPr lang="he-IL" sz="4000" b="1">
              <a:solidFill>
                <a:srgbClr val="5B9BD5"/>
              </a:solidFill>
              <a:latin typeface="Guttman Haim-Condensed" panose="02010401010101010101" pitchFamily="2" charset="-79"/>
              <a:cs typeface="Guttman Haim-Condensed" panose="02010401010101010101" pitchFamily="2" charset="-79"/>
            </a:endParaRPr>
          </a:p>
        </p:txBody>
      </p:sp>
      <p:sp>
        <p:nvSpPr>
          <p:cNvPr id="7173" name="מלבן 8"/>
          <p:cNvSpPr/>
          <p:nvPr/>
        </p:nvSpPr>
        <p:spPr>
          <a:xfrm>
            <a:off x="4149725" y="3698874"/>
            <a:ext cx="7383462" cy="2681287"/>
          </a:xfrm>
          <a:prstGeom prst="rect">
            <a:avLst/>
          </a:prstGeom>
          <a:noFill/>
          <a:ln w="12700" cap="flat">
            <a:solidFill>
              <a:srgbClr val="FFFFFF"/>
            </a:solid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36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איראן של היום נמצאת במקום פרס. </a:t>
            </a:r>
          </a:p>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36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העיר שבה אירע הסיפור היא שושן הבירה.</a:t>
            </a:r>
          </a:p>
        </p:txBody>
      </p:sp>
      <p:sp>
        <p:nvSpPr>
          <p:cNvPr id="7174" name="מלבן 6"/>
          <p:cNvSpPr/>
          <p:nvPr/>
        </p:nvSpPr>
        <p:spPr>
          <a:xfrm>
            <a:off x="266699" y="1186655"/>
            <a:ext cx="3355976" cy="5262562"/>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"כְּשֶׁבֶת הַמֶּלֶךְ אֲחַשְׁוֵורוֹשׁ עַל כִּיסּא מַלְכוּתוֹ אֲשֶׁר בְּשׁוּשַׁן הַבִּירָה"(אסתר פרק א'.) </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סיפור המגילה מתרחש בעיר שושן הבירה ומתחיל במשתה שערך המלך לכל "חיל פרס ומדי". איראן נמצאת היום היכן שהייתה ממלכת פרס. עד היום, השפה הנפוצה בה היא פרסית</a:t>
            </a: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Times New Roman" pitchFamily="18" charset="0"/>
                <a:ea typeface="Calibri Light"/>
                <a:cs typeface="Arial"/>
                <a:sym typeface="Wingdings" charset="2"/>
              </a:rPr>
              <a:t>.</a:t>
            </a:r>
          </a:p>
        </p:txBody>
      </p:sp>
      <p:sp>
        <p:nvSpPr>
          <p:cNvPr id="7175" name="אליפסה 11"/>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76" name="אליפסה 12"/>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77" name="אליפסה 13"/>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78" name="אליפסה 14"/>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79" name="אליפסה 19"/>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80" name="אליפסה 20"/>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81" name="אליפסה 21"/>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82" name="אליפסה 22"/>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83" name="אליפסה 23"/>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84" name="אליפסה 24"/>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85" name="אליפסה 25"/>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86" name="אליפסה 26"/>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87" name="אליפסה 27"/>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88" name="אליפסה 28"/>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89" name="אליפסה 29"/>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90" name="אליפסה 30"/>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91" name="אליפסה 31"/>
          <p:cNvSpPr/>
          <p:nvPr/>
        </p:nvSpPr>
        <p:spPr>
          <a:xfrm>
            <a:off x="6423025"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92" name="אליפסה 32"/>
          <p:cNvSpPr/>
          <p:nvPr/>
        </p:nvSpPr>
        <p:spPr>
          <a:xfrm>
            <a:off x="6405562"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93" name="אליפסה 33"/>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94" name="אליפסה 34"/>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95" name="אליפסה 35"/>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96" name="אליפסה 36"/>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97" name="אליפסה 37"/>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98" name="אליפסה 38"/>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199" name="אליפסה 39"/>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200" name="אליפסה 40"/>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201" name="אליפסה 41"/>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202" name="אליפסה 42"/>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203" name="אליפסה 43"/>
          <p:cNvSpPr/>
          <p:nvPr/>
        </p:nvSpPr>
        <p:spPr>
          <a:xfrm>
            <a:off x="6415088" y="34163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7204" name="אליפסה 44"/>
          <p:cNvSpPr/>
          <p:nvPr/>
        </p:nvSpPr>
        <p:spPr>
          <a:xfrm>
            <a:off x="6415088" y="3416300"/>
            <a:ext cx="2997200" cy="2963862"/>
          </a:xfrm>
          <a:prstGeom prst="ellipse">
            <a:avLst/>
          </a:prstGeom>
          <a:solidFill>
            <a:srgbClr val="00B0F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00206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29000"/>
                                  </p:stCondLst>
                                  <p:childTnLst>
                                    <p:set>
                                      <p:cBhvr>
                                        <p:cTn id="6" dur="1" fill="hold">
                                          <p:stCondLst>
                                            <p:cond delay="999"/>
                                          </p:stCondLst>
                                        </p:cTn>
                                        <p:tgtEl>
                                          <p:spTgt spid="7175"/>
                                        </p:tgtEl>
                                        <p:attrNameLst>
                                          <p:attrName>style.visibility</p:attrName>
                                        </p:attrNameLst>
                                      </p:cBhvr>
                                      <p:to>
                                        <p:strVal val="visible"/>
                                      </p:to>
                                    </p:set>
                                  </p:childTnLst>
                                </p:cTn>
                              </p:par>
                              <p:par>
                                <p:cTn id="7" presetID="1" presetClass="exit" presetSubtype="0" fill="hold" nodeType="withEffect">
                                  <p:stCondLst>
                                    <p:cond delay="30000"/>
                                  </p:stCondLst>
                                  <p:childTnLst>
                                    <p:set>
                                      <p:cBhvr>
                                        <p:cTn id="8" dur="1" fill="hold">
                                          <p:stCondLst>
                                            <p:cond delay="999"/>
                                          </p:stCondLst>
                                        </p:cTn>
                                        <p:tgtEl>
                                          <p:spTgt spid="7175"/>
                                        </p:tgtEl>
                                        <p:attrNameLst>
                                          <p:attrName>style.visibility</p:attrName>
                                        </p:attrNameLst>
                                      </p:cBhvr>
                                      <p:to>
                                        <p:strVal val="hidden"/>
                                      </p:to>
                                    </p:set>
                                  </p:childTnLst>
                                </p:cTn>
                              </p:par>
                              <p:par>
                                <p:cTn id="9" presetID="1" presetClass="entr" presetSubtype="0" fill="hold" grpId="0" nodeType="withEffect">
                                  <p:stCondLst>
                                    <p:cond delay="28000"/>
                                  </p:stCondLst>
                                  <p:childTnLst>
                                    <p:set>
                                      <p:cBhvr>
                                        <p:cTn id="10" dur="1" fill="hold">
                                          <p:stCondLst>
                                            <p:cond delay="999"/>
                                          </p:stCondLst>
                                        </p:cTn>
                                        <p:tgtEl>
                                          <p:spTgt spid="7176"/>
                                        </p:tgtEl>
                                        <p:attrNameLst>
                                          <p:attrName>style.visibility</p:attrName>
                                        </p:attrNameLst>
                                      </p:cBhvr>
                                      <p:to>
                                        <p:strVal val="visible"/>
                                      </p:to>
                                    </p:set>
                                  </p:childTnLst>
                                </p:cTn>
                              </p:par>
                              <p:par>
                                <p:cTn id="11" presetID="1" presetClass="exit" presetSubtype="0" fill="hold" nodeType="withEffect">
                                  <p:stCondLst>
                                    <p:cond delay="29000"/>
                                  </p:stCondLst>
                                  <p:childTnLst>
                                    <p:set>
                                      <p:cBhvr>
                                        <p:cTn id="12" dur="1" fill="hold">
                                          <p:stCondLst>
                                            <p:cond delay="999"/>
                                          </p:stCondLst>
                                        </p:cTn>
                                        <p:tgtEl>
                                          <p:spTgt spid="7176"/>
                                        </p:tgtEl>
                                        <p:attrNameLst>
                                          <p:attrName>style.visibility</p:attrName>
                                        </p:attrNameLst>
                                      </p:cBhvr>
                                      <p:to>
                                        <p:strVal val="hidden"/>
                                      </p:to>
                                    </p:set>
                                  </p:childTnLst>
                                </p:cTn>
                              </p:par>
                              <p:par>
                                <p:cTn id="13" presetID="1" presetClass="entr" presetSubtype="0" fill="hold" grpId="0" nodeType="withEffect">
                                  <p:stCondLst>
                                    <p:cond delay="27000"/>
                                  </p:stCondLst>
                                  <p:childTnLst>
                                    <p:set>
                                      <p:cBhvr>
                                        <p:cTn id="14" dur="1" fill="hold">
                                          <p:stCondLst>
                                            <p:cond delay="999"/>
                                          </p:stCondLst>
                                        </p:cTn>
                                        <p:tgtEl>
                                          <p:spTgt spid="7177"/>
                                        </p:tgtEl>
                                        <p:attrNameLst>
                                          <p:attrName>style.visibility</p:attrName>
                                        </p:attrNameLst>
                                      </p:cBhvr>
                                      <p:to>
                                        <p:strVal val="visible"/>
                                      </p:to>
                                    </p:set>
                                  </p:childTnLst>
                                </p:cTn>
                              </p:par>
                              <p:par>
                                <p:cTn id="15" presetID="1" presetClass="exit" presetSubtype="0" fill="hold" nodeType="withEffect">
                                  <p:stCondLst>
                                    <p:cond delay="28000"/>
                                  </p:stCondLst>
                                  <p:childTnLst>
                                    <p:set>
                                      <p:cBhvr>
                                        <p:cTn id="16" dur="1" fill="hold">
                                          <p:stCondLst>
                                            <p:cond delay="999"/>
                                          </p:stCondLst>
                                        </p:cTn>
                                        <p:tgtEl>
                                          <p:spTgt spid="7177"/>
                                        </p:tgtEl>
                                        <p:attrNameLst>
                                          <p:attrName>style.visibility</p:attrName>
                                        </p:attrNameLst>
                                      </p:cBhvr>
                                      <p:to>
                                        <p:strVal val="hidden"/>
                                      </p:to>
                                    </p:set>
                                  </p:childTnLst>
                                </p:cTn>
                              </p:par>
                              <p:par>
                                <p:cTn id="17" presetID="1" presetClass="entr" presetSubtype="0" fill="hold" grpId="0" nodeType="withEffect">
                                  <p:stCondLst>
                                    <p:cond delay="26000"/>
                                  </p:stCondLst>
                                  <p:childTnLst>
                                    <p:set>
                                      <p:cBhvr>
                                        <p:cTn id="18" dur="1" fill="hold">
                                          <p:stCondLst>
                                            <p:cond delay="999"/>
                                          </p:stCondLst>
                                        </p:cTn>
                                        <p:tgtEl>
                                          <p:spTgt spid="7178"/>
                                        </p:tgtEl>
                                        <p:attrNameLst>
                                          <p:attrName>style.visibility</p:attrName>
                                        </p:attrNameLst>
                                      </p:cBhvr>
                                      <p:to>
                                        <p:strVal val="visible"/>
                                      </p:to>
                                    </p:set>
                                  </p:childTnLst>
                                </p:cTn>
                              </p:par>
                              <p:par>
                                <p:cTn id="19" presetID="1" presetClass="exit" presetSubtype="0" fill="hold" nodeType="withEffect">
                                  <p:stCondLst>
                                    <p:cond delay="27000"/>
                                  </p:stCondLst>
                                  <p:childTnLst>
                                    <p:set>
                                      <p:cBhvr>
                                        <p:cTn id="20" dur="1" fill="hold">
                                          <p:stCondLst>
                                            <p:cond delay="999"/>
                                          </p:stCondLst>
                                        </p:cTn>
                                        <p:tgtEl>
                                          <p:spTgt spid="7178"/>
                                        </p:tgtEl>
                                        <p:attrNameLst>
                                          <p:attrName>style.visibility</p:attrName>
                                        </p:attrNameLst>
                                      </p:cBhvr>
                                      <p:to>
                                        <p:strVal val="hidden"/>
                                      </p:to>
                                    </p:set>
                                  </p:childTnLst>
                                </p:cTn>
                              </p:par>
                              <p:par>
                                <p:cTn id="21" presetID="1" presetClass="entr" presetSubtype="0" fill="hold" grpId="0" nodeType="withEffect">
                                  <p:stCondLst>
                                    <p:cond delay="25000"/>
                                  </p:stCondLst>
                                  <p:childTnLst>
                                    <p:set>
                                      <p:cBhvr>
                                        <p:cTn id="22" dur="1" fill="hold">
                                          <p:stCondLst>
                                            <p:cond delay="999"/>
                                          </p:stCondLst>
                                        </p:cTn>
                                        <p:tgtEl>
                                          <p:spTgt spid="7179"/>
                                        </p:tgtEl>
                                        <p:attrNameLst>
                                          <p:attrName>style.visibility</p:attrName>
                                        </p:attrNameLst>
                                      </p:cBhvr>
                                      <p:to>
                                        <p:strVal val="visible"/>
                                      </p:to>
                                    </p:set>
                                  </p:childTnLst>
                                </p:cTn>
                              </p:par>
                              <p:par>
                                <p:cTn id="23" presetID="1" presetClass="exit" presetSubtype="0" fill="hold" nodeType="withEffect">
                                  <p:stCondLst>
                                    <p:cond delay="26000"/>
                                  </p:stCondLst>
                                  <p:childTnLst>
                                    <p:set>
                                      <p:cBhvr>
                                        <p:cTn id="24" dur="1" fill="hold">
                                          <p:stCondLst>
                                            <p:cond delay="999"/>
                                          </p:stCondLst>
                                        </p:cTn>
                                        <p:tgtEl>
                                          <p:spTgt spid="7179"/>
                                        </p:tgtEl>
                                        <p:attrNameLst>
                                          <p:attrName>style.visibility</p:attrName>
                                        </p:attrNameLst>
                                      </p:cBhvr>
                                      <p:to>
                                        <p:strVal val="hidden"/>
                                      </p:to>
                                    </p:set>
                                  </p:childTnLst>
                                </p:cTn>
                              </p:par>
                              <p:par>
                                <p:cTn id="25" presetID="1" presetClass="entr" presetSubtype="0" fill="hold" grpId="0" nodeType="withEffect">
                                  <p:stCondLst>
                                    <p:cond delay="24000"/>
                                  </p:stCondLst>
                                  <p:childTnLst>
                                    <p:set>
                                      <p:cBhvr>
                                        <p:cTn id="26" dur="1" fill="hold">
                                          <p:stCondLst>
                                            <p:cond delay="999"/>
                                          </p:stCondLst>
                                        </p:cTn>
                                        <p:tgtEl>
                                          <p:spTgt spid="7180"/>
                                        </p:tgtEl>
                                        <p:attrNameLst>
                                          <p:attrName>style.visibility</p:attrName>
                                        </p:attrNameLst>
                                      </p:cBhvr>
                                      <p:to>
                                        <p:strVal val="visible"/>
                                      </p:to>
                                    </p:set>
                                  </p:childTnLst>
                                </p:cTn>
                              </p:par>
                              <p:par>
                                <p:cTn id="27" presetID="1" presetClass="exit" presetSubtype="0" fill="hold" nodeType="withEffect">
                                  <p:stCondLst>
                                    <p:cond delay="25000"/>
                                  </p:stCondLst>
                                  <p:childTnLst>
                                    <p:set>
                                      <p:cBhvr>
                                        <p:cTn id="28" dur="1" fill="hold">
                                          <p:stCondLst>
                                            <p:cond delay="999"/>
                                          </p:stCondLst>
                                        </p:cTn>
                                        <p:tgtEl>
                                          <p:spTgt spid="7180"/>
                                        </p:tgtEl>
                                        <p:attrNameLst>
                                          <p:attrName>style.visibility</p:attrName>
                                        </p:attrNameLst>
                                      </p:cBhvr>
                                      <p:to>
                                        <p:strVal val="hidden"/>
                                      </p:to>
                                    </p:set>
                                  </p:childTnLst>
                                </p:cTn>
                              </p:par>
                              <p:par>
                                <p:cTn id="29" presetID="1" presetClass="entr" presetSubtype="0" fill="hold" grpId="0" nodeType="withEffect">
                                  <p:stCondLst>
                                    <p:cond delay="23000"/>
                                  </p:stCondLst>
                                  <p:childTnLst>
                                    <p:set>
                                      <p:cBhvr>
                                        <p:cTn id="30" dur="1" fill="hold">
                                          <p:stCondLst>
                                            <p:cond delay="999"/>
                                          </p:stCondLst>
                                        </p:cTn>
                                        <p:tgtEl>
                                          <p:spTgt spid="7181"/>
                                        </p:tgtEl>
                                        <p:attrNameLst>
                                          <p:attrName>style.visibility</p:attrName>
                                        </p:attrNameLst>
                                      </p:cBhvr>
                                      <p:to>
                                        <p:strVal val="visible"/>
                                      </p:to>
                                    </p:set>
                                  </p:childTnLst>
                                </p:cTn>
                              </p:par>
                              <p:par>
                                <p:cTn id="31" presetID="1" presetClass="exit" presetSubtype="0" fill="hold" nodeType="withEffect">
                                  <p:stCondLst>
                                    <p:cond delay="24000"/>
                                  </p:stCondLst>
                                  <p:childTnLst>
                                    <p:set>
                                      <p:cBhvr>
                                        <p:cTn id="32" dur="1" fill="hold">
                                          <p:stCondLst>
                                            <p:cond delay="999"/>
                                          </p:stCondLst>
                                        </p:cTn>
                                        <p:tgtEl>
                                          <p:spTgt spid="7181"/>
                                        </p:tgtEl>
                                        <p:attrNameLst>
                                          <p:attrName>style.visibility</p:attrName>
                                        </p:attrNameLst>
                                      </p:cBhvr>
                                      <p:to>
                                        <p:strVal val="hidden"/>
                                      </p:to>
                                    </p:set>
                                  </p:childTnLst>
                                </p:cTn>
                              </p:par>
                              <p:par>
                                <p:cTn id="33" presetID="1" presetClass="entr" presetSubtype="0" fill="hold" grpId="0" nodeType="withEffect">
                                  <p:stCondLst>
                                    <p:cond delay="22000"/>
                                  </p:stCondLst>
                                  <p:childTnLst>
                                    <p:set>
                                      <p:cBhvr>
                                        <p:cTn id="34" dur="1" fill="hold">
                                          <p:stCondLst>
                                            <p:cond delay="999"/>
                                          </p:stCondLst>
                                        </p:cTn>
                                        <p:tgtEl>
                                          <p:spTgt spid="7182"/>
                                        </p:tgtEl>
                                        <p:attrNameLst>
                                          <p:attrName>style.visibility</p:attrName>
                                        </p:attrNameLst>
                                      </p:cBhvr>
                                      <p:to>
                                        <p:strVal val="visible"/>
                                      </p:to>
                                    </p:set>
                                  </p:childTnLst>
                                </p:cTn>
                              </p:par>
                              <p:par>
                                <p:cTn id="35" presetID="1" presetClass="exit" presetSubtype="0" fill="hold" nodeType="withEffect">
                                  <p:stCondLst>
                                    <p:cond delay="23000"/>
                                  </p:stCondLst>
                                  <p:childTnLst>
                                    <p:set>
                                      <p:cBhvr>
                                        <p:cTn id="36" dur="1" fill="hold">
                                          <p:stCondLst>
                                            <p:cond delay="999"/>
                                          </p:stCondLst>
                                        </p:cTn>
                                        <p:tgtEl>
                                          <p:spTgt spid="7182"/>
                                        </p:tgtEl>
                                        <p:attrNameLst>
                                          <p:attrName>style.visibility</p:attrName>
                                        </p:attrNameLst>
                                      </p:cBhvr>
                                      <p:to>
                                        <p:strVal val="hidden"/>
                                      </p:to>
                                    </p:set>
                                  </p:childTnLst>
                                </p:cTn>
                              </p:par>
                              <p:par>
                                <p:cTn id="37" presetID="1" presetClass="entr" presetSubtype="0" fill="hold" grpId="0" nodeType="withEffect">
                                  <p:stCondLst>
                                    <p:cond delay="21000"/>
                                  </p:stCondLst>
                                  <p:childTnLst>
                                    <p:set>
                                      <p:cBhvr>
                                        <p:cTn id="38" dur="1" fill="hold">
                                          <p:stCondLst>
                                            <p:cond delay="999"/>
                                          </p:stCondLst>
                                        </p:cTn>
                                        <p:tgtEl>
                                          <p:spTgt spid="7183"/>
                                        </p:tgtEl>
                                        <p:attrNameLst>
                                          <p:attrName>style.visibility</p:attrName>
                                        </p:attrNameLst>
                                      </p:cBhvr>
                                      <p:to>
                                        <p:strVal val="visible"/>
                                      </p:to>
                                    </p:set>
                                  </p:childTnLst>
                                </p:cTn>
                              </p:par>
                              <p:par>
                                <p:cTn id="39" presetID="1" presetClass="exit" presetSubtype="0" fill="hold" nodeType="withEffect">
                                  <p:stCondLst>
                                    <p:cond delay="22000"/>
                                  </p:stCondLst>
                                  <p:childTnLst>
                                    <p:set>
                                      <p:cBhvr>
                                        <p:cTn id="40" dur="1" fill="hold">
                                          <p:stCondLst>
                                            <p:cond delay="999"/>
                                          </p:stCondLst>
                                        </p:cTn>
                                        <p:tgtEl>
                                          <p:spTgt spid="7183"/>
                                        </p:tgtEl>
                                        <p:attrNameLst>
                                          <p:attrName>style.visibility</p:attrName>
                                        </p:attrNameLst>
                                      </p:cBhvr>
                                      <p:to>
                                        <p:strVal val="hidden"/>
                                      </p:to>
                                    </p:set>
                                  </p:childTnLst>
                                </p:cTn>
                              </p:par>
                              <p:par>
                                <p:cTn id="41" presetID="1" presetClass="entr" presetSubtype="0" fill="hold" grpId="0" nodeType="withEffect">
                                  <p:stCondLst>
                                    <p:cond delay="20000"/>
                                  </p:stCondLst>
                                  <p:childTnLst>
                                    <p:set>
                                      <p:cBhvr>
                                        <p:cTn id="42" dur="1" fill="hold">
                                          <p:stCondLst>
                                            <p:cond delay="999"/>
                                          </p:stCondLst>
                                        </p:cTn>
                                        <p:tgtEl>
                                          <p:spTgt spid="7184"/>
                                        </p:tgtEl>
                                        <p:attrNameLst>
                                          <p:attrName>style.visibility</p:attrName>
                                        </p:attrNameLst>
                                      </p:cBhvr>
                                      <p:to>
                                        <p:strVal val="visible"/>
                                      </p:to>
                                    </p:set>
                                  </p:childTnLst>
                                </p:cTn>
                              </p:par>
                              <p:par>
                                <p:cTn id="43" presetID="1" presetClass="exit" presetSubtype="0" fill="hold" nodeType="withEffect">
                                  <p:stCondLst>
                                    <p:cond delay="21000"/>
                                  </p:stCondLst>
                                  <p:childTnLst>
                                    <p:set>
                                      <p:cBhvr>
                                        <p:cTn id="44" dur="1" fill="hold">
                                          <p:stCondLst>
                                            <p:cond delay="999"/>
                                          </p:stCondLst>
                                        </p:cTn>
                                        <p:tgtEl>
                                          <p:spTgt spid="7184"/>
                                        </p:tgtEl>
                                        <p:attrNameLst>
                                          <p:attrName>style.visibility</p:attrName>
                                        </p:attrNameLst>
                                      </p:cBhvr>
                                      <p:to>
                                        <p:strVal val="hidden"/>
                                      </p:to>
                                    </p:set>
                                  </p:childTnLst>
                                </p:cTn>
                              </p:par>
                              <p:par>
                                <p:cTn id="45" presetID="1" presetClass="entr" presetSubtype="0" fill="hold" grpId="0" nodeType="withEffect">
                                  <p:stCondLst>
                                    <p:cond delay="19000"/>
                                  </p:stCondLst>
                                  <p:childTnLst>
                                    <p:set>
                                      <p:cBhvr>
                                        <p:cTn id="46" dur="1" fill="hold">
                                          <p:stCondLst>
                                            <p:cond delay="999"/>
                                          </p:stCondLst>
                                        </p:cTn>
                                        <p:tgtEl>
                                          <p:spTgt spid="7185"/>
                                        </p:tgtEl>
                                        <p:attrNameLst>
                                          <p:attrName>style.visibility</p:attrName>
                                        </p:attrNameLst>
                                      </p:cBhvr>
                                      <p:to>
                                        <p:strVal val="visible"/>
                                      </p:to>
                                    </p:set>
                                  </p:childTnLst>
                                </p:cTn>
                              </p:par>
                              <p:par>
                                <p:cTn id="47" presetID="1" presetClass="exit" presetSubtype="0" fill="hold" nodeType="withEffect">
                                  <p:stCondLst>
                                    <p:cond delay="20000"/>
                                  </p:stCondLst>
                                  <p:childTnLst>
                                    <p:set>
                                      <p:cBhvr>
                                        <p:cTn id="48" dur="1" fill="hold">
                                          <p:stCondLst>
                                            <p:cond delay="999"/>
                                          </p:stCondLst>
                                        </p:cTn>
                                        <p:tgtEl>
                                          <p:spTgt spid="7185"/>
                                        </p:tgtEl>
                                        <p:attrNameLst>
                                          <p:attrName>style.visibility</p:attrName>
                                        </p:attrNameLst>
                                      </p:cBhvr>
                                      <p:to>
                                        <p:strVal val="hidden"/>
                                      </p:to>
                                    </p:set>
                                  </p:childTnLst>
                                </p:cTn>
                              </p:par>
                              <p:par>
                                <p:cTn id="49" presetID="1" presetClass="entr" presetSubtype="0" fill="hold" grpId="0" nodeType="withEffect">
                                  <p:stCondLst>
                                    <p:cond delay="18000"/>
                                  </p:stCondLst>
                                  <p:childTnLst>
                                    <p:set>
                                      <p:cBhvr>
                                        <p:cTn id="50" dur="1" fill="hold">
                                          <p:stCondLst>
                                            <p:cond delay="999"/>
                                          </p:stCondLst>
                                        </p:cTn>
                                        <p:tgtEl>
                                          <p:spTgt spid="7186"/>
                                        </p:tgtEl>
                                        <p:attrNameLst>
                                          <p:attrName>style.visibility</p:attrName>
                                        </p:attrNameLst>
                                      </p:cBhvr>
                                      <p:to>
                                        <p:strVal val="visible"/>
                                      </p:to>
                                    </p:set>
                                  </p:childTnLst>
                                </p:cTn>
                              </p:par>
                              <p:par>
                                <p:cTn id="51" presetID="1" presetClass="exit" presetSubtype="0" fill="hold" nodeType="withEffect">
                                  <p:stCondLst>
                                    <p:cond delay="19000"/>
                                  </p:stCondLst>
                                  <p:childTnLst>
                                    <p:set>
                                      <p:cBhvr>
                                        <p:cTn id="52" dur="1" fill="hold">
                                          <p:stCondLst>
                                            <p:cond delay="999"/>
                                          </p:stCondLst>
                                        </p:cTn>
                                        <p:tgtEl>
                                          <p:spTgt spid="7186"/>
                                        </p:tgtEl>
                                        <p:attrNameLst>
                                          <p:attrName>style.visibility</p:attrName>
                                        </p:attrNameLst>
                                      </p:cBhvr>
                                      <p:to>
                                        <p:strVal val="hidden"/>
                                      </p:to>
                                    </p:set>
                                  </p:childTnLst>
                                </p:cTn>
                              </p:par>
                              <p:par>
                                <p:cTn id="53" presetID="1" presetClass="entr" presetSubtype="0" fill="hold" grpId="0" nodeType="withEffect">
                                  <p:stCondLst>
                                    <p:cond delay="17000"/>
                                  </p:stCondLst>
                                  <p:childTnLst>
                                    <p:set>
                                      <p:cBhvr>
                                        <p:cTn id="54" dur="1" fill="hold">
                                          <p:stCondLst>
                                            <p:cond delay="999"/>
                                          </p:stCondLst>
                                        </p:cTn>
                                        <p:tgtEl>
                                          <p:spTgt spid="7187"/>
                                        </p:tgtEl>
                                        <p:attrNameLst>
                                          <p:attrName>style.visibility</p:attrName>
                                        </p:attrNameLst>
                                      </p:cBhvr>
                                      <p:to>
                                        <p:strVal val="visible"/>
                                      </p:to>
                                    </p:set>
                                  </p:childTnLst>
                                </p:cTn>
                              </p:par>
                              <p:par>
                                <p:cTn id="55" presetID="1" presetClass="exit" presetSubtype="0" fill="hold" nodeType="withEffect">
                                  <p:stCondLst>
                                    <p:cond delay="18000"/>
                                  </p:stCondLst>
                                  <p:childTnLst>
                                    <p:set>
                                      <p:cBhvr>
                                        <p:cTn id="56" dur="1" fill="hold">
                                          <p:stCondLst>
                                            <p:cond delay="999"/>
                                          </p:stCondLst>
                                        </p:cTn>
                                        <p:tgtEl>
                                          <p:spTgt spid="7187"/>
                                        </p:tgtEl>
                                        <p:attrNameLst>
                                          <p:attrName>style.visibility</p:attrName>
                                        </p:attrNameLst>
                                      </p:cBhvr>
                                      <p:to>
                                        <p:strVal val="hidden"/>
                                      </p:to>
                                    </p:set>
                                  </p:childTnLst>
                                </p:cTn>
                              </p:par>
                              <p:par>
                                <p:cTn id="57" presetID="1" presetClass="entr" presetSubtype="0" fill="hold" grpId="0" nodeType="withEffect">
                                  <p:stCondLst>
                                    <p:cond delay="16000"/>
                                  </p:stCondLst>
                                  <p:childTnLst>
                                    <p:set>
                                      <p:cBhvr>
                                        <p:cTn id="58" dur="1" fill="hold">
                                          <p:stCondLst>
                                            <p:cond delay="999"/>
                                          </p:stCondLst>
                                        </p:cTn>
                                        <p:tgtEl>
                                          <p:spTgt spid="7188"/>
                                        </p:tgtEl>
                                        <p:attrNameLst>
                                          <p:attrName>style.visibility</p:attrName>
                                        </p:attrNameLst>
                                      </p:cBhvr>
                                      <p:to>
                                        <p:strVal val="visible"/>
                                      </p:to>
                                    </p:set>
                                  </p:childTnLst>
                                </p:cTn>
                              </p:par>
                              <p:par>
                                <p:cTn id="59" presetID="1" presetClass="exit" presetSubtype="0" fill="hold" nodeType="withEffect">
                                  <p:stCondLst>
                                    <p:cond delay="17000"/>
                                  </p:stCondLst>
                                  <p:childTnLst>
                                    <p:set>
                                      <p:cBhvr>
                                        <p:cTn id="60" dur="1" fill="hold">
                                          <p:stCondLst>
                                            <p:cond delay="999"/>
                                          </p:stCondLst>
                                        </p:cTn>
                                        <p:tgtEl>
                                          <p:spTgt spid="7188"/>
                                        </p:tgtEl>
                                        <p:attrNameLst>
                                          <p:attrName>style.visibility</p:attrName>
                                        </p:attrNameLst>
                                      </p:cBhvr>
                                      <p:to>
                                        <p:strVal val="hidden"/>
                                      </p:to>
                                    </p:set>
                                  </p:childTnLst>
                                </p:cTn>
                              </p:par>
                              <p:par>
                                <p:cTn id="61" presetID="1" presetClass="entr" presetSubtype="0" fill="hold" grpId="0" nodeType="withEffect">
                                  <p:stCondLst>
                                    <p:cond delay="15000"/>
                                  </p:stCondLst>
                                  <p:childTnLst>
                                    <p:set>
                                      <p:cBhvr>
                                        <p:cTn id="62" dur="1" fill="hold">
                                          <p:stCondLst>
                                            <p:cond delay="999"/>
                                          </p:stCondLst>
                                        </p:cTn>
                                        <p:tgtEl>
                                          <p:spTgt spid="7189"/>
                                        </p:tgtEl>
                                        <p:attrNameLst>
                                          <p:attrName>style.visibility</p:attrName>
                                        </p:attrNameLst>
                                      </p:cBhvr>
                                      <p:to>
                                        <p:strVal val="visible"/>
                                      </p:to>
                                    </p:set>
                                  </p:childTnLst>
                                </p:cTn>
                              </p:par>
                              <p:par>
                                <p:cTn id="63" presetID="1" presetClass="exit" presetSubtype="0" fill="hold" nodeType="withEffect">
                                  <p:stCondLst>
                                    <p:cond delay="16000"/>
                                  </p:stCondLst>
                                  <p:childTnLst>
                                    <p:set>
                                      <p:cBhvr>
                                        <p:cTn id="64" dur="1" fill="hold">
                                          <p:stCondLst>
                                            <p:cond delay="999"/>
                                          </p:stCondLst>
                                        </p:cTn>
                                        <p:tgtEl>
                                          <p:spTgt spid="7189"/>
                                        </p:tgtEl>
                                        <p:attrNameLst>
                                          <p:attrName>style.visibility</p:attrName>
                                        </p:attrNameLst>
                                      </p:cBhvr>
                                      <p:to>
                                        <p:strVal val="hidden"/>
                                      </p:to>
                                    </p:set>
                                  </p:childTnLst>
                                </p:cTn>
                              </p:par>
                              <p:par>
                                <p:cTn id="65" presetID="1" presetClass="entr" presetSubtype="0" fill="hold" grpId="0" nodeType="withEffect">
                                  <p:stCondLst>
                                    <p:cond delay="14000"/>
                                  </p:stCondLst>
                                  <p:childTnLst>
                                    <p:set>
                                      <p:cBhvr>
                                        <p:cTn id="66" dur="1" fill="hold">
                                          <p:stCondLst>
                                            <p:cond delay="999"/>
                                          </p:stCondLst>
                                        </p:cTn>
                                        <p:tgtEl>
                                          <p:spTgt spid="7190"/>
                                        </p:tgtEl>
                                        <p:attrNameLst>
                                          <p:attrName>style.visibility</p:attrName>
                                        </p:attrNameLst>
                                      </p:cBhvr>
                                      <p:to>
                                        <p:strVal val="visible"/>
                                      </p:to>
                                    </p:set>
                                  </p:childTnLst>
                                </p:cTn>
                              </p:par>
                              <p:par>
                                <p:cTn id="67" presetID="1" presetClass="exit" presetSubtype="0" fill="hold" nodeType="withEffect">
                                  <p:stCondLst>
                                    <p:cond delay="15000"/>
                                  </p:stCondLst>
                                  <p:childTnLst>
                                    <p:set>
                                      <p:cBhvr>
                                        <p:cTn id="68" dur="1" fill="hold">
                                          <p:stCondLst>
                                            <p:cond delay="999"/>
                                          </p:stCondLst>
                                        </p:cTn>
                                        <p:tgtEl>
                                          <p:spTgt spid="7190"/>
                                        </p:tgtEl>
                                        <p:attrNameLst>
                                          <p:attrName>style.visibility</p:attrName>
                                        </p:attrNameLst>
                                      </p:cBhvr>
                                      <p:to>
                                        <p:strVal val="hidden"/>
                                      </p:to>
                                    </p:set>
                                  </p:childTnLst>
                                </p:cTn>
                              </p:par>
                              <p:par>
                                <p:cTn id="69" presetID="1" presetClass="entr" presetSubtype="0" fill="hold" grpId="0" nodeType="withEffect">
                                  <p:stCondLst>
                                    <p:cond delay="13000"/>
                                  </p:stCondLst>
                                  <p:childTnLst>
                                    <p:set>
                                      <p:cBhvr>
                                        <p:cTn id="70" dur="1" fill="hold">
                                          <p:stCondLst>
                                            <p:cond delay="999"/>
                                          </p:stCondLst>
                                        </p:cTn>
                                        <p:tgtEl>
                                          <p:spTgt spid="7191"/>
                                        </p:tgtEl>
                                        <p:attrNameLst>
                                          <p:attrName>style.visibility</p:attrName>
                                        </p:attrNameLst>
                                      </p:cBhvr>
                                      <p:to>
                                        <p:strVal val="visible"/>
                                      </p:to>
                                    </p:set>
                                  </p:childTnLst>
                                </p:cTn>
                              </p:par>
                              <p:par>
                                <p:cTn id="71" presetID="1" presetClass="exit" presetSubtype="0" fill="hold" nodeType="withEffect">
                                  <p:stCondLst>
                                    <p:cond delay="14000"/>
                                  </p:stCondLst>
                                  <p:childTnLst>
                                    <p:set>
                                      <p:cBhvr>
                                        <p:cTn id="72" dur="1" fill="hold">
                                          <p:stCondLst>
                                            <p:cond delay="999"/>
                                          </p:stCondLst>
                                        </p:cTn>
                                        <p:tgtEl>
                                          <p:spTgt spid="7191"/>
                                        </p:tgtEl>
                                        <p:attrNameLst>
                                          <p:attrName>style.visibility</p:attrName>
                                        </p:attrNameLst>
                                      </p:cBhvr>
                                      <p:to>
                                        <p:strVal val="hidden"/>
                                      </p:to>
                                    </p:set>
                                  </p:childTnLst>
                                </p:cTn>
                              </p:par>
                              <p:par>
                                <p:cTn id="73" presetID="1" presetClass="entr" presetSubtype="0" fill="hold" grpId="0" nodeType="withEffect">
                                  <p:stCondLst>
                                    <p:cond delay="12000"/>
                                  </p:stCondLst>
                                  <p:childTnLst>
                                    <p:set>
                                      <p:cBhvr>
                                        <p:cTn id="74" dur="1" fill="hold">
                                          <p:stCondLst>
                                            <p:cond delay="999"/>
                                          </p:stCondLst>
                                        </p:cTn>
                                        <p:tgtEl>
                                          <p:spTgt spid="7192"/>
                                        </p:tgtEl>
                                        <p:attrNameLst>
                                          <p:attrName>style.visibility</p:attrName>
                                        </p:attrNameLst>
                                      </p:cBhvr>
                                      <p:to>
                                        <p:strVal val="visible"/>
                                      </p:to>
                                    </p:set>
                                  </p:childTnLst>
                                </p:cTn>
                              </p:par>
                              <p:par>
                                <p:cTn id="75" presetID="1" presetClass="exit" presetSubtype="0" fill="hold" nodeType="withEffect">
                                  <p:stCondLst>
                                    <p:cond delay="13000"/>
                                  </p:stCondLst>
                                  <p:childTnLst>
                                    <p:set>
                                      <p:cBhvr>
                                        <p:cTn id="76" dur="1" fill="hold">
                                          <p:stCondLst>
                                            <p:cond delay="999"/>
                                          </p:stCondLst>
                                        </p:cTn>
                                        <p:tgtEl>
                                          <p:spTgt spid="7192"/>
                                        </p:tgtEl>
                                        <p:attrNameLst>
                                          <p:attrName>style.visibility</p:attrName>
                                        </p:attrNameLst>
                                      </p:cBhvr>
                                      <p:to>
                                        <p:strVal val="hidden"/>
                                      </p:to>
                                    </p:set>
                                  </p:childTnLst>
                                </p:cTn>
                              </p:par>
                              <p:par>
                                <p:cTn id="77" presetID="1" presetClass="entr" presetSubtype="0" fill="hold" grpId="0" nodeType="withEffect">
                                  <p:stCondLst>
                                    <p:cond delay="11000"/>
                                  </p:stCondLst>
                                  <p:childTnLst>
                                    <p:set>
                                      <p:cBhvr>
                                        <p:cTn id="78" dur="1" fill="hold">
                                          <p:stCondLst>
                                            <p:cond delay="999"/>
                                          </p:stCondLst>
                                        </p:cTn>
                                        <p:tgtEl>
                                          <p:spTgt spid="7193"/>
                                        </p:tgtEl>
                                        <p:attrNameLst>
                                          <p:attrName>style.visibility</p:attrName>
                                        </p:attrNameLst>
                                      </p:cBhvr>
                                      <p:to>
                                        <p:strVal val="visible"/>
                                      </p:to>
                                    </p:set>
                                  </p:childTnLst>
                                </p:cTn>
                              </p:par>
                              <p:par>
                                <p:cTn id="79" presetID="1" presetClass="exit" presetSubtype="0" fill="hold" nodeType="withEffect">
                                  <p:stCondLst>
                                    <p:cond delay="12000"/>
                                  </p:stCondLst>
                                  <p:childTnLst>
                                    <p:set>
                                      <p:cBhvr>
                                        <p:cTn id="80" dur="1" fill="hold">
                                          <p:stCondLst>
                                            <p:cond delay="999"/>
                                          </p:stCondLst>
                                        </p:cTn>
                                        <p:tgtEl>
                                          <p:spTgt spid="7193"/>
                                        </p:tgtEl>
                                        <p:attrNameLst>
                                          <p:attrName>style.visibility</p:attrName>
                                        </p:attrNameLst>
                                      </p:cBhvr>
                                      <p:to>
                                        <p:strVal val="hidden"/>
                                      </p:to>
                                    </p:set>
                                  </p:childTnLst>
                                </p:cTn>
                              </p:par>
                              <p:par>
                                <p:cTn id="81" presetID="1" presetClass="entr" presetSubtype="0" fill="hold" grpId="0" nodeType="withEffect">
                                  <p:stCondLst>
                                    <p:cond delay="10000"/>
                                  </p:stCondLst>
                                  <p:childTnLst>
                                    <p:set>
                                      <p:cBhvr>
                                        <p:cTn id="82" dur="1" fill="hold">
                                          <p:stCondLst>
                                            <p:cond delay="999"/>
                                          </p:stCondLst>
                                        </p:cTn>
                                        <p:tgtEl>
                                          <p:spTgt spid="7194"/>
                                        </p:tgtEl>
                                        <p:attrNameLst>
                                          <p:attrName>style.visibility</p:attrName>
                                        </p:attrNameLst>
                                      </p:cBhvr>
                                      <p:to>
                                        <p:strVal val="visible"/>
                                      </p:to>
                                    </p:set>
                                  </p:childTnLst>
                                </p:cTn>
                              </p:par>
                              <p:par>
                                <p:cTn id="83" presetID="1" presetClass="exit" presetSubtype="0" fill="hold" nodeType="withEffect">
                                  <p:stCondLst>
                                    <p:cond delay="11000"/>
                                  </p:stCondLst>
                                  <p:childTnLst>
                                    <p:set>
                                      <p:cBhvr>
                                        <p:cTn id="84" dur="1" fill="hold">
                                          <p:stCondLst>
                                            <p:cond delay="999"/>
                                          </p:stCondLst>
                                        </p:cTn>
                                        <p:tgtEl>
                                          <p:spTgt spid="7194"/>
                                        </p:tgtEl>
                                        <p:attrNameLst>
                                          <p:attrName>style.visibility</p:attrName>
                                        </p:attrNameLst>
                                      </p:cBhvr>
                                      <p:to>
                                        <p:strVal val="hidden"/>
                                      </p:to>
                                    </p:set>
                                  </p:childTnLst>
                                </p:cTn>
                              </p:par>
                              <p:par>
                                <p:cTn id="85" presetID="1" presetClass="entr" presetSubtype="0" fill="hold" grpId="0" nodeType="withEffect">
                                  <p:stCondLst>
                                    <p:cond delay="9000"/>
                                  </p:stCondLst>
                                  <p:childTnLst>
                                    <p:set>
                                      <p:cBhvr>
                                        <p:cTn id="86" dur="1" fill="hold">
                                          <p:stCondLst>
                                            <p:cond delay="999"/>
                                          </p:stCondLst>
                                        </p:cTn>
                                        <p:tgtEl>
                                          <p:spTgt spid="7195"/>
                                        </p:tgtEl>
                                        <p:attrNameLst>
                                          <p:attrName>style.visibility</p:attrName>
                                        </p:attrNameLst>
                                      </p:cBhvr>
                                      <p:to>
                                        <p:strVal val="visible"/>
                                      </p:to>
                                    </p:set>
                                  </p:childTnLst>
                                </p:cTn>
                              </p:par>
                              <p:par>
                                <p:cTn id="87" presetID="1" presetClass="exit" presetSubtype="0" fill="hold" nodeType="withEffect">
                                  <p:stCondLst>
                                    <p:cond delay="10000"/>
                                  </p:stCondLst>
                                  <p:childTnLst>
                                    <p:set>
                                      <p:cBhvr>
                                        <p:cTn id="88" dur="1" fill="hold">
                                          <p:stCondLst>
                                            <p:cond delay="999"/>
                                          </p:stCondLst>
                                        </p:cTn>
                                        <p:tgtEl>
                                          <p:spTgt spid="7195"/>
                                        </p:tgtEl>
                                        <p:attrNameLst>
                                          <p:attrName>style.visibility</p:attrName>
                                        </p:attrNameLst>
                                      </p:cBhvr>
                                      <p:to>
                                        <p:strVal val="hidden"/>
                                      </p:to>
                                    </p:set>
                                  </p:childTnLst>
                                </p:cTn>
                              </p:par>
                              <p:par>
                                <p:cTn id="89" presetID="1" presetClass="entr" presetSubtype="0" fill="hold" grpId="0" nodeType="withEffect">
                                  <p:stCondLst>
                                    <p:cond delay="8000"/>
                                  </p:stCondLst>
                                  <p:childTnLst>
                                    <p:set>
                                      <p:cBhvr>
                                        <p:cTn id="90" dur="1" fill="hold">
                                          <p:stCondLst>
                                            <p:cond delay="999"/>
                                          </p:stCondLst>
                                        </p:cTn>
                                        <p:tgtEl>
                                          <p:spTgt spid="7196"/>
                                        </p:tgtEl>
                                        <p:attrNameLst>
                                          <p:attrName>style.visibility</p:attrName>
                                        </p:attrNameLst>
                                      </p:cBhvr>
                                      <p:to>
                                        <p:strVal val="visible"/>
                                      </p:to>
                                    </p:set>
                                  </p:childTnLst>
                                </p:cTn>
                              </p:par>
                              <p:par>
                                <p:cTn id="91" presetID="1" presetClass="exit" presetSubtype="0" fill="hold" nodeType="withEffect">
                                  <p:stCondLst>
                                    <p:cond delay="9000"/>
                                  </p:stCondLst>
                                  <p:childTnLst>
                                    <p:set>
                                      <p:cBhvr>
                                        <p:cTn id="92" dur="1" fill="hold">
                                          <p:stCondLst>
                                            <p:cond delay="999"/>
                                          </p:stCondLst>
                                        </p:cTn>
                                        <p:tgtEl>
                                          <p:spTgt spid="7196"/>
                                        </p:tgtEl>
                                        <p:attrNameLst>
                                          <p:attrName>style.visibility</p:attrName>
                                        </p:attrNameLst>
                                      </p:cBhvr>
                                      <p:to>
                                        <p:strVal val="hidden"/>
                                      </p:to>
                                    </p:set>
                                  </p:childTnLst>
                                </p:cTn>
                              </p:par>
                              <p:par>
                                <p:cTn id="93" presetID="1" presetClass="entr" presetSubtype="0" fill="hold" grpId="0" nodeType="withEffect">
                                  <p:stCondLst>
                                    <p:cond delay="7000"/>
                                  </p:stCondLst>
                                  <p:childTnLst>
                                    <p:set>
                                      <p:cBhvr>
                                        <p:cTn id="94" dur="1" fill="hold">
                                          <p:stCondLst>
                                            <p:cond delay="999"/>
                                          </p:stCondLst>
                                        </p:cTn>
                                        <p:tgtEl>
                                          <p:spTgt spid="7197"/>
                                        </p:tgtEl>
                                        <p:attrNameLst>
                                          <p:attrName>style.visibility</p:attrName>
                                        </p:attrNameLst>
                                      </p:cBhvr>
                                      <p:to>
                                        <p:strVal val="visible"/>
                                      </p:to>
                                    </p:set>
                                  </p:childTnLst>
                                </p:cTn>
                              </p:par>
                              <p:par>
                                <p:cTn id="95" presetID="1" presetClass="exit" presetSubtype="0" fill="hold" nodeType="withEffect">
                                  <p:stCondLst>
                                    <p:cond delay="8000"/>
                                  </p:stCondLst>
                                  <p:childTnLst>
                                    <p:set>
                                      <p:cBhvr>
                                        <p:cTn id="96" dur="1" fill="hold">
                                          <p:stCondLst>
                                            <p:cond delay="999"/>
                                          </p:stCondLst>
                                        </p:cTn>
                                        <p:tgtEl>
                                          <p:spTgt spid="7197"/>
                                        </p:tgtEl>
                                        <p:attrNameLst>
                                          <p:attrName>style.visibility</p:attrName>
                                        </p:attrNameLst>
                                      </p:cBhvr>
                                      <p:to>
                                        <p:strVal val="hidden"/>
                                      </p:to>
                                    </p:set>
                                  </p:childTnLst>
                                </p:cTn>
                              </p:par>
                              <p:par>
                                <p:cTn id="97" presetID="1" presetClass="entr" presetSubtype="0" fill="hold" grpId="0" nodeType="withEffect">
                                  <p:stCondLst>
                                    <p:cond delay="6000"/>
                                  </p:stCondLst>
                                  <p:childTnLst>
                                    <p:set>
                                      <p:cBhvr>
                                        <p:cTn id="98" dur="1" fill="hold">
                                          <p:stCondLst>
                                            <p:cond delay="999"/>
                                          </p:stCondLst>
                                        </p:cTn>
                                        <p:tgtEl>
                                          <p:spTgt spid="7198"/>
                                        </p:tgtEl>
                                        <p:attrNameLst>
                                          <p:attrName>style.visibility</p:attrName>
                                        </p:attrNameLst>
                                      </p:cBhvr>
                                      <p:to>
                                        <p:strVal val="visible"/>
                                      </p:to>
                                    </p:set>
                                  </p:childTnLst>
                                </p:cTn>
                              </p:par>
                              <p:par>
                                <p:cTn id="99" presetID="1" presetClass="exit" presetSubtype="0" fill="hold" nodeType="withEffect">
                                  <p:stCondLst>
                                    <p:cond delay="7000"/>
                                  </p:stCondLst>
                                  <p:childTnLst>
                                    <p:set>
                                      <p:cBhvr>
                                        <p:cTn id="100" dur="1" fill="hold">
                                          <p:stCondLst>
                                            <p:cond delay="999"/>
                                          </p:stCondLst>
                                        </p:cTn>
                                        <p:tgtEl>
                                          <p:spTgt spid="7198"/>
                                        </p:tgtEl>
                                        <p:attrNameLst>
                                          <p:attrName>style.visibility</p:attrName>
                                        </p:attrNameLst>
                                      </p:cBhvr>
                                      <p:to>
                                        <p:strVal val="hidden"/>
                                      </p:to>
                                    </p:set>
                                  </p:childTnLst>
                                </p:cTn>
                              </p:par>
                              <p:par>
                                <p:cTn id="101" presetID="1" presetClass="entr" presetSubtype="0" fill="hold" grpId="0" nodeType="withEffect">
                                  <p:stCondLst>
                                    <p:cond delay="5000"/>
                                  </p:stCondLst>
                                  <p:childTnLst>
                                    <p:set>
                                      <p:cBhvr>
                                        <p:cTn id="102" dur="1" fill="hold">
                                          <p:stCondLst>
                                            <p:cond delay="999"/>
                                          </p:stCondLst>
                                        </p:cTn>
                                        <p:tgtEl>
                                          <p:spTgt spid="7199"/>
                                        </p:tgtEl>
                                        <p:attrNameLst>
                                          <p:attrName>style.visibility</p:attrName>
                                        </p:attrNameLst>
                                      </p:cBhvr>
                                      <p:to>
                                        <p:strVal val="visible"/>
                                      </p:to>
                                    </p:set>
                                  </p:childTnLst>
                                </p:cTn>
                              </p:par>
                              <p:par>
                                <p:cTn id="103" presetID="1" presetClass="exit" presetSubtype="0" fill="hold" nodeType="withEffect">
                                  <p:stCondLst>
                                    <p:cond delay="6000"/>
                                  </p:stCondLst>
                                  <p:childTnLst>
                                    <p:set>
                                      <p:cBhvr>
                                        <p:cTn id="104" dur="1" fill="hold">
                                          <p:stCondLst>
                                            <p:cond delay="999"/>
                                          </p:stCondLst>
                                        </p:cTn>
                                        <p:tgtEl>
                                          <p:spTgt spid="7199"/>
                                        </p:tgtEl>
                                        <p:attrNameLst>
                                          <p:attrName>style.visibility</p:attrName>
                                        </p:attrNameLst>
                                      </p:cBhvr>
                                      <p:to>
                                        <p:strVal val="hidden"/>
                                      </p:to>
                                    </p:set>
                                  </p:childTnLst>
                                </p:cTn>
                              </p:par>
                              <p:par>
                                <p:cTn id="105" presetID="1" presetClass="entr" presetSubtype="0" fill="hold" grpId="0" nodeType="withEffect">
                                  <p:stCondLst>
                                    <p:cond delay="4000"/>
                                  </p:stCondLst>
                                  <p:childTnLst>
                                    <p:set>
                                      <p:cBhvr>
                                        <p:cTn id="106" dur="1" fill="hold">
                                          <p:stCondLst>
                                            <p:cond delay="999"/>
                                          </p:stCondLst>
                                        </p:cTn>
                                        <p:tgtEl>
                                          <p:spTgt spid="7200"/>
                                        </p:tgtEl>
                                        <p:attrNameLst>
                                          <p:attrName>style.visibility</p:attrName>
                                        </p:attrNameLst>
                                      </p:cBhvr>
                                      <p:to>
                                        <p:strVal val="visible"/>
                                      </p:to>
                                    </p:set>
                                  </p:childTnLst>
                                </p:cTn>
                              </p:par>
                              <p:par>
                                <p:cTn id="107" presetID="1" presetClass="exit" presetSubtype="0" fill="hold" nodeType="withEffect">
                                  <p:stCondLst>
                                    <p:cond delay="5000"/>
                                  </p:stCondLst>
                                  <p:childTnLst>
                                    <p:set>
                                      <p:cBhvr>
                                        <p:cTn id="108" dur="1" fill="hold">
                                          <p:stCondLst>
                                            <p:cond delay="999"/>
                                          </p:stCondLst>
                                        </p:cTn>
                                        <p:tgtEl>
                                          <p:spTgt spid="7200"/>
                                        </p:tgtEl>
                                        <p:attrNameLst>
                                          <p:attrName>style.visibility</p:attrName>
                                        </p:attrNameLst>
                                      </p:cBhvr>
                                      <p:to>
                                        <p:strVal val="hidden"/>
                                      </p:to>
                                    </p:set>
                                  </p:childTnLst>
                                </p:cTn>
                              </p:par>
                              <p:par>
                                <p:cTn id="109" presetID="1" presetClass="entr" presetSubtype="0" fill="hold" grpId="0" nodeType="withEffect">
                                  <p:stCondLst>
                                    <p:cond delay="3000"/>
                                  </p:stCondLst>
                                  <p:childTnLst>
                                    <p:set>
                                      <p:cBhvr>
                                        <p:cTn id="110" dur="1" fill="hold">
                                          <p:stCondLst>
                                            <p:cond delay="999"/>
                                          </p:stCondLst>
                                        </p:cTn>
                                        <p:tgtEl>
                                          <p:spTgt spid="7201"/>
                                        </p:tgtEl>
                                        <p:attrNameLst>
                                          <p:attrName>style.visibility</p:attrName>
                                        </p:attrNameLst>
                                      </p:cBhvr>
                                      <p:to>
                                        <p:strVal val="visible"/>
                                      </p:to>
                                    </p:set>
                                  </p:childTnLst>
                                </p:cTn>
                              </p:par>
                              <p:par>
                                <p:cTn id="111" presetID="1" presetClass="exit" presetSubtype="0" fill="hold" nodeType="withEffect">
                                  <p:stCondLst>
                                    <p:cond delay="4000"/>
                                  </p:stCondLst>
                                  <p:childTnLst>
                                    <p:set>
                                      <p:cBhvr>
                                        <p:cTn id="112" dur="1" fill="hold">
                                          <p:stCondLst>
                                            <p:cond delay="999"/>
                                          </p:stCondLst>
                                        </p:cTn>
                                        <p:tgtEl>
                                          <p:spTgt spid="7201"/>
                                        </p:tgtEl>
                                        <p:attrNameLst>
                                          <p:attrName>style.visibility</p:attrName>
                                        </p:attrNameLst>
                                      </p:cBhvr>
                                      <p:to>
                                        <p:strVal val="hidden"/>
                                      </p:to>
                                    </p:set>
                                  </p:childTnLst>
                                </p:cTn>
                              </p:par>
                              <p:par>
                                <p:cTn id="113" presetID="1" presetClass="entr" presetSubtype="0" fill="hold" grpId="0" nodeType="withEffect">
                                  <p:stCondLst>
                                    <p:cond delay="2000"/>
                                  </p:stCondLst>
                                  <p:childTnLst>
                                    <p:set>
                                      <p:cBhvr>
                                        <p:cTn id="114" dur="1" fill="hold">
                                          <p:stCondLst>
                                            <p:cond delay="999"/>
                                          </p:stCondLst>
                                        </p:cTn>
                                        <p:tgtEl>
                                          <p:spTgt spid="7202"/>
                                        </p:tgtEl>
                                        <p:attrNameLst>
                                          <p:attrName>style.visibility</p:attrName>
                                        </p:attrNameLst>
                                      </p:cBhvr>
                                      <p:to>
                                        <p:strVal val="visible"/>
                                      </p:to>
                                    </p:set>
                                  </p:childTnLst>
                                </p:cTn>
                              </p:par>
                              <p:par>
                                <p:cTn id="115" presetID="1" presetClass="exit" presetSubtype="0" fill="hold" nodeType="withEffect">
                                  <p:stCondLst>
                                    <p:cond delay="3000"/>
                                  </p:stCondLst>
                                  <p:childTnLst>
                                    <p:set>
                                      <p:cBhvr>
                                        <p:cTn id="116" dur="1" fill="hold">
                                          <p:stCondLst>
                                            <p:cond delay="999"/>
                                          </p:stCondLst>
                                        </p:cTn>
                                        <p:tgtEl>
                                          <p:spTgt spid="7202"/>
                                        </p:tgtEl>
                                        <p:attrNameLst>
                                          <p:attrName>style.visibility</p:attrName>
                                        </p:attrNameLst>
                                      </p:cBhvr>
                                      <p:to>
                                        <p:strVal val="hidden"/>
                                      </p:to>
                                    </p:set>
                                  </p:childTnLst>
                                </p:cTn>
                              </p:par>
                              <p:par>
                                <p:cTn id="117" presetID="1" presetClass="entr" presetSubtype="0" fill="hold" grpId="0" nodeType="withEffect">
                                  <p:stCondLst>
                                    <p:cond delay="1000"/>
                                  </p:stCondLst>
                                  <p:childTnLst>
                                    <p:set>
                                      <p:cBhvr>
                                        <p:cTn id="118" dur="1" fill="hold">
                                          <p:stCondLst>
                                            <p:cond delay="999"/>
                                          </p:stCondLst>
                                        </p:cTn>
                                        <p:tgtEl>
                                          <p:spTgt spid="7203"/>
                                        </p:tgtEl>
                                        <p:attrNameLst>
                                          <p:attrName>style.visibility</p:attrName>
                                        </p:attrNameLst>
                                      </p:cBhvr>
                                      <p:to>
                                        <p:strVal val="visible"/>
                                      </p:to>
                                    </p:set>
                                  </p:childTnLst>
                                </p:cTn>
                              </p:par>
                              <p:par>
                                <p:cTn id="119" presetID="1" presetClass="exit" presetSubtype="0" fill="hold" nodeType="withEffect">
                                  <p:stCondLst>
                                    <p:cond delay="2000"/>
                                  </p:stCondLst>
                                  <p:childTnLst>
                                    <p:set>
                                      <p:cBhvr>
                                        <p:cTn id="120" dur="1" fill="hold">
                                          <p:stCondLst>
                                            <p:cond delay="999"/>
                                          </p:stCondLst>
                                        </p:cTn>
                                        <p:tgtEl>
                                          <p:spTgt spid="7203"/>
                                        </p:tgtEl>
                                        <p:attrNameLst>
                                          <p:attrName>style.visibility</p:attrName>
                                        </p:attrNameLst>
                                      </p:cBhvr>
                                      <p:to>
                                        <p:strVal val="hidden"/>
                                      </p:to>
                                    </p:set>
                                  </p:childTnLst>
                                </p:cTn>
                              </p:par>
                              <p:par>
                                <p:cTn id="121" presetID="1" presetClass="entr" presetSubtype="0" fill="hold" grpId="0" nodeType="withEffect">
                                  <p:stCondLst>
                                    <p:cond delay="0"/>
                                  </p:stCondLst>
                                  <p:childTnLst>
                                    <p:set>
                                      <p:cBhvr>
                                        <p:cTn id="122" dur="1" fill="hold">
                                          <p:stCondLst>
                                            <p:cond delay="999"/>
                                          </p:stCondLst>
                                        </p:cTn>
                                        <p:tgtEl>
                                          <p:spTgt spid="7204"/>
                                        </p:tgtEl>
                                        <p:attrNameLst>
                                          <p:attrName>style.visibility</p:attrName>
                                        </p:attrNameLst>
                                      </p:cBhvr>
                                      <p:to>
                                        <p:strVal val="visible"/>
                                      </p:to>
                                    </p:set>
                                  </p:childTnLst>
                                </p:cTn>
                              </p:par>
                              <p:par>
                                <p:cTn id="123" presetID="1" presetClass="exit" presetSubtype="0" fill="hold" nodeType="withEffect">
                                  <p:stCondLst>
                                    <p:cond delay="1000"/>
                                  </p:stCondLst>
                                  <p:childTnLst>
                                    <p:set>
                                      <p:cBhvr>
                                        <p:cTn id="124" dur="1" fill="hold">
                                          <p:stCondLst>
                                            <p:cond delay="999"/>
                                          </p:stCondLst>
                                        </p:cTn>
                                        <p:tgtEl>
                                          <p:spTgt spid="7204"/>
                                        </p:tgtEl>
                                        <p:attrNameLst>
                                          <p:attrName>style.visibility</p:attrName>
                                        </p:attrNameLst>
                                      </p:cBhvr>
                                      <p:to>
                                        <p:strVal val="hidden"/>
                                      </p:to>
                                    </p:set>
                                  </p:childTnLst>
                                </p:cTn>
                              </p:par>
                              <p:par>
                                <p:cTn id="125" presetID="26" presetClass="entr" presetSubtype="0" fill="hold" grpId="0" nodeType="withEffect">
                                  <p:stCondLst>
                                    <p:cond delay="31000"/>
                                  </p:stCondLst>
                                  <p:childTnLst>
                                    <p:set>
                                      <p:cBhvr>
                                        <p:cTn id="126" dur="1" fill="hold">
                                          <p:stCondLst>
                                            <p:cond delay="0"/>
                                          </p:stCondLst>
                                        </p:cTn>
                                        <p:tgtEl>
                                          <p:spTgt spid="7173"/>
                                        </p:tgtEl>
                                        <p:attrNameLst>
                                          <p:attrName>style.visibility</p:attrName>
                                        </p:attrNameLst>
                                      </p:cBhvr>
                                      <p:to>
                                        <p:strVal val="visible"/>
                                      </p:to>
                                    </p:set>
                                    <p:animEffect transition="in" filter="wipe(down)">
                                      <p:cBhvr>
                                        <p:cTn id="127" dur="580">
                                          <p:stCondLst>
                                            <p:cond delay="0"/>
                                          </p:stCondLst>
                                        </p:cTn>
                                        <p:tgtEl>
                                          <p:spTgt spid="7173"/>
                                        </p:tgtEl>
                                      </p:cBhvr>
                                    </p:animEffect>
                                    <p:anim calcmode="lin" valueType="num">
                                      <p:cBhvr>
                                        <p:cTn id="128"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133" dur="26">
                                          <p:stCondLst>
                                            <p:cond delay="650"/>
                                          </p:stCondLst>
                                        </p:cTn>
                                        <p:tgtEl>
                                          <p:spTgt spid="7173"/>
                                        </p:tgtEl>
                                      </p:cBhvr>
                                      <p:to x="100000" y="60000"/>
                                    </p:animScale>
                                    <p:animScale>
                                      <p:cBhvr>
                                        <p:cTn id="134" dur="166" decel="50000">
                                          <p:stCondLst>
                                            <p:cond delay="676"/>
                                          </p:stCondLst>
                                        </p:cTn>
                                        <p:tgtEl>
                                          <p:spTgt spid="7173"/>
                                        </p:tgtEl>
                                      </p:cBhvr>
                                      <p:to x="100000" y="100000"/>
                                    </p:animScale>
                                    <p:animScale>
                                      <p:cBhvr>
                                        <p:cTn id="135" dur="26">
                                          <p:stCondLst>
                                            <p:cond delay="1312"/>
                                          </p:stCondLst>
                                        </p:cTn>
                                        <p:tgtEl>
                                          <p:spTgt spid="7173"/>
                                        </p:tgtEl>
                                      </p:cBhvr>
                                      <p:to x="100000" y="80000"/>
                                    </p:animScale>
                                    <p:animScale>
                                      <p:cBhvr>
                                        <p:cTn id="136" dur="166" decel="50000">
                                          <p:stCondLst>
                                            <p:cond delay="1338"/>
                                          </p:stCondLst>
                                        </p:cTn>
                                        <p:tgtEl>
                                          <p:spTgt spid="7173"/>
                                        </p:tgtEl>
                                      </p:cBhvr>
                                      <p:to x="100000" y="100000"/>
                                    </p:animScale>
                                    <p:animScale>
                                      <p:cBhvr>
                                        <p:cTn id="137" dur="26">
                                          <p:stCondLst>
                                            <p:cond delay="1642"/>
                                          </p:stCondLst>
                                        </p:cTn>
                                        <p:tgtEl>
                                          <p:spTgt spid="7173"/>
                                        </p:tgtEl>
                                      </p:cBhvr>
                                      <p:to x="100000" y="90000"/>
                                    </p:animScale>
                                    <p:animScale>
                                      <p:cBhvr>
                                        <p:cTn id="138" dur="166" decel="50000">
                                          <p:stCondLst>
                                            <p:cond delay="1668"/>
                                          </p:stCondLst>
                                        </p:cTn>
                                        <p:tgtEl>
                                          <p:spTgt spid="7173"/>
                                        </p:tgtEl>
                                      </p:cBhvr>
                                      <p:to x="100000" y="100000"/>
                                    </p:animScale>
                                    <p:animScale>
                                      <p:cBhvr>
                                        <p:cTn id="139" dur="26">
                                          <p:stCondLst>
                                            <p:cond delay="1808"/>
                                          </p:stCondLst>
                                        </p:cTn>
                                        <p:tgtEl>
                                          <p:spTgt spid="7173"/>
                                        </p:tgtEl>
                                      </p:cBhvr>
                                      <p:to x="100000" y="95000"/>
                                    </p:animScale>
                                    <p:animScale>
                                      <p:cBhvr>
                                        <p:cTn id="140" dur="166" decel="50000">
                                          <p:stCondLst>
                                            <p:cond delay="1834"/>
                                          </p:stCondLst>
                                        </p:cTn>
                                        <p:tgtEl>
                                          <p:spTgt spid="7173"/>
                                        </p:tgtEl>
                                      </p:cBhvr>
                                      <p:to x="100000" y="100000"/>
                                    </p:animScale>
                                  </p:childTnLst>
                                </p:cTn>
                              </p:par>
                              <p:par>
                                <p:cTn id="141" presetID="42" presetClass="entr" presetSubtype="0" fill="hold" grpId="0" nodeType="withEffect">
                                  <p:stCondLst>
                                    <p:cond delay="31000"/>
                                  </p:stCondLst>
                                  <p:childTnLst>
                                    <p:set>
                                      <p:cBhvr>
                                        <p:cTn id="142" dur="1" fill="hold">
                                          <p:stCondLst>
                                            <p:cond delay="0"/>
                                          </p:stCondLst>
                                        </p:cTn>
                                        <p:tgtEl>
                                          <p:spTgt spid="7174"/>
                                        </p:tgtEl>
                                        <p:attrNameLst>
                                          <p:attrName>style.visibility</p:attrName>
                                        </p:attrNameLst>
                                      </p:cBhvr>
                                      <p:to>
                                        <p:strVal val="visible"/>
                                      </p:to>
                                    </p:set>
                                    <p:animEffect transition="in" filter="fade">
                                      <p:cBhvr>
                                        <p:cTn id="143" dur="1000"/>
                                        <p:tgtEl>
                                          <p:spTgt spid="7174"/>
                                        </p:tgtEl>
                                      </p:cBhvr>
                                    </p:animEffect>
                                    <p:anim calcmode="lin" valueType="num">
                                      <p:cBhvr>
                                        <p:cTn id="144" dur="1000" fill="hold"/>
                                        <p:tgtEl>
                                          <p:spTgt spid="7174"/>
                                        </p:tgtEl>
                                        <p:attrNameLst>
                                          <p:attrName>ppt_x</p:attrName>
                                        </p:attrNameLst>
                                      </p:cBhvr>
                                      <p:tavLst>
                                        <p:tav tm="0">
                                          <p:val>
                                            <p:strVal val="#ppt_x"/>
                                          </p:val>
                                        </p:tav>
                                        <p:tav tm="100000">
                                          <p:val>
                                            <p:strVal val="#ppt_x"/>
                                          </p:val>
                                        </p:tav>
                                      </p:tavLst>
                                    </p:anim>
                                    <p:anim calcmode="lin" valueType="num">
                                      <p:cBhvr>
                                        <p:cTn id="145"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4" grpId="0"/>
      <p:bldP spid="7175" grpId="0"/>
      <p:bldP spid="7176" grpId="0"/>
      <p:bldP spid="7177" grpId="0"/>
      <p:bldP spid="7178" grpId="0"/>
      <p:bldP spid="7179" grpId="0"/>
      <p:bldP spid="7180" grpId="0"/>
      <p:bldP spid="7181" grpId="0"/>
      <p:bldP spid="7182" grpId="0"/>
      <p:bldP spid="7183" grpId="0"/>
      <p:bldP spid="7184" grpId="0"/>
      <p:bldP spid="7185" grpId="0"/>
      <p:bldP spid="7186" grpId="0"/>
      <p:bldP spid="7187" grpId="0"/>
      <p:bldP spid="7188" grpId="0"/>
      <p:bldP spid="7189" grpId="0"/>
      <p:bldP spid="7190" grpId="0"/>
      <p:bldP spid="7191" grpId="0"/>
      <p:bldP spid="7192" grpId="0"/>
      <p:bldP spid="7193" grpId="0"/>
      <p:bldP spid="7194" grpId="0"/>
      <p:bldP spid="7195" grpId="0"/>
      <p:bldP spid="7196" grpId="0"/>
      <p:bldP spid="7197" grpId="0"/>
      <p:bldP spid="7198" grpId="0"/>
      <p:bldP spid="7199" grpId="0"/>
      <p:bldP spid="7200" grpId="0"/>
      <p:bldP spid="7201" grpId="0"/>
      <p:bldP spid="7202" grpId="0"/>
      <p:bldP spid="7203" grpId="0"/>
      <p:bldP spid="7204"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EDB3"/>
        </a:solidFill>
      </p:bgPr>
    </p:bg>
    <p:spTree>
      <p:nvGrpSpPr>
        <p:cNvPr id="1" name=""/>
        <p:cNvGrpSpPr/>
        <p:nvPr/>
      </p:nvGrpSpPr>
      <p:grpSpPr/>
      <p:pic>
        <p:nvPicPr>
          <p:cNvPr id="8194"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0" y="730250"/>
            <a:ext cx="4156075" cy="5435600"/>
          </a:xfrm>
          <a:prstGeom prst="rect">
            <a:avLst/>
          </a:prstGeom>
          <a:noFill/>
          <a:ln cap="flat">
            <a:noFill/>
            <a:prstDash val="solid"/>
            <a:round/>
            <a:headEnd type="none" w="med" len="med"/>
            <a:tailEnd type="none" w="med" len="med"/>
          </a:ln>
        </p:spPr>
      </p:pic>
      <p:sp>
        <p:nvSpPr>
          <p:cNvPr id="8195" name="כותרת 1"/>
          <p:cNvSpPr>
            <a:spLocks noGrp="1"/>
          </p:cNvSpPr>
          <p:nvPr>
            <p:ph type="ctrTitle"/>
          </p:nvPr>
        </p:nvSpPr>
        <p:spPr>
          <a:xfrm>
            <a:off x="3826991" y="436712"/>
            <a:ext cx="8365009"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solidFill>
                    <a:srgbClr val="FFFFFF"/>
                  </a:solidFill>
                  <a:prstDash val="solid"/>
                  <a:round/>
                  <a:headEnd type="none" w="med" len="med"/>
                  <a:tailEnd type="none" w="med" len="med"/>
                </a:ln>
                <a:solidFill>
                  <a:srgbClr val="000000"/>
                </a:solidFill>
                <a:effectLst>
                  <a:outerShdw blurRad="12700" dist="38100" dir="2700000" algn="tl" rotWithShape="0">
                    <a:srgbClr val="808080"/>
                  </a:outerShdw>
                </a:effectLst>
                <a:uLnTx/>
                <a:uFillTx/>
                <a:latin typeface="Guttman Miryam" pitchFamily="2" charset="-79"/>
                <a:ea typeface="Arial"/>
                <a:cs typeface="Guttman Miryam" panose="02010301010101010101" pitchFamily="2" charset="-79"/>
                <a:sym typeface="Wingdings" charset="2"/>
              </a:rPr>
              <a:t>שאלה שלישית</a:t>
            </a:r>
          </a:p>
        </p:txBody>
      </p:sp>
      <p:sp>
        <p:nvSpPr>
          <p:cNvPr id="8196" name="מלבן 4"/>
          <p:cNvSpPr/>
          <p:nvPr/>
        </p:nvSpPr>
        <p:spPr>
          <a:xfrm>
            <a:off x="5059363" y="1760538"/>
            <a:ext cx="6365875" cy="646112"/>
          </a:xfrm>
          <a:prstGeom prst="rect">
            <a:avLst/>
          </a:prstGeom>
          <a:noFill/>
          <a:ln cap="flat">
            <a:noFill/>
            <a:prstDash val="solid"/>
            <a:round/>
            <a:headEnd type="none" w="med" len="med"/>
            <a:tailEnd type="none" w="med" len="med"/>
          </a:ln>
        </p:spPr>
        <p:txBody>
          <a:bodyPr wrap="non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4000" b="1">
                <a:solidFill>
                  <a:srgbClr val="5B9BD5"/>
                </a:solidFill>
                <a:latin typeface="Guttman Haim-Condensed" panose="02010401010101010101" pitchFamily="2" charset="-79"/>
                <a:cs typeface="Guttman Haim-Condensed" panose="02010401010101010101" pitchFamily="2" charset="-79"/>
              </a:rPr>
              <a:t>מה היה שמה השני של אסתר המלכה?</a:t>
            </a:r>
            <a:endParaRPr lang="he-IL" sz="4000" b="1">
              <a:solidFill>
                <a:srgbClr val="5B9BD5"/>
              </a:solidFill>
              <a:latin typeface="Guttman Haim-Condensed" panose="02010401010101010101" pitchFamily="2" charset="-79"/>
              <a:cs typeface="Guttman Haim-Condensed" panose="02010401010101010101" pitchFamily="2" charset="-79"/>
            </a:endParaRPr>
          </a:p>
        </p:txBody>
      </p:sp>
      <p:sp>
        <p:nvSpPr>
          <p:cNvPr id="8197" name="מלבן 8"/>
          <p:cNvSpPr/>
          <p:nvPr/>
        </p:nvSpPr>
        <p:spPr>
          <a:xfrm>
            <a:off x="5430837" y="3268661"/>
            <a:ext cx="5657850" cy="923925"/>
          </a:xfrm>
          <a:prstGeom prst="rect">
            <a:avLst/>
          </a:prstGeom>
          <a:noFill/>
          <a:ln w="12700" cap="flat">
            <a:solidFill>
              <a:srgbClr val="FFFFFF"/>
            </a:solid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54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הדסה</a:t>
            </a:r>
          </a:p>
        </p:txBody>
      </p:sp>
      <p:sp>
        <p:nvSpPr>
          <p:cNvPr id="8198" name="מלבן 6"/>
          <p:cNvSpPr/>
          <p:nvPr/>
        </p:nvSpPr>
        <p:spPr>
          <a:xfrm>
            <a:off x="385007" y="1556792"/>
            <a:ext cx="3340149" cy="4086725"/>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"וַיְהִי (מרדכי) אֹמֵן (=מאמץ) אֶת הֲדַסָּה הִיא אֶסְתֵּר בַּת דֹּדוֹ כִּי אֵין לָהּ אָב וָאֵם" </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(מגילת אסתר פרק ב פסוק ז)</a:t>
            </a:r>
          </a:p>
          <a:p>
            <a:pPr marL="0" marR="0" lvl="0" indent="0" algn="ctr" defTabSz="914400" rtl="1" eaLnBrk="1" fontAlgn="auto" latinLnBrk="0" hangingPunct="1">
              <a:lnSpc>
                <a:spcPct val="150000"/>
              </a:lnSpc>
              <a:spcBef>
                <a:spcPct val="0"/>
              </a:spcBef>
              <a:spcAft>
                <a:spcPct val="0"/>
              </a:spcAft>
              <a:buClrTx/>
              <a:buSzTx/>
              <a:buFontTx/>
              <a:buNone/>
            </a:pPr>
            <a:endParaRPr kumimoji="0" lang="he-IL" altLang="en-US" sz="2000" b="1" i="0" u="none" strike="noStrike" kern="1200" cap="none" spc="0" normalizeH="0" baseline="0" noProof="0">
              <a:solidFill>
                <a:srgbClr val="0A02A6"/>
              </a:solidFill>
              <a:uLnTx/>
              <a:uFillTx/>
              <a:latin typeface="FrankRuehl" pitchFamily="34" charset="-79"/>
              <a:cs typeface="FrankRuehl" panose="020e0503060101010101" pitchFamily="34" charset="-79"/>
            </a:endParaRP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"רַבִּי מֵאִיר אוֹמֵר אֶסְתֵּר שְׁמָהּ.</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וְלָמָה נִקְרָא שְׁמָהּ הֲדַסָּה?  </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עַל שֵׁם הַצַּדִּיקִים שֶׁנִּקְרְאוּ הֲדַסִּים"</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(גמרא, מסכת מגילה</a:t>
            </a: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Times New Roman" pitchFamily="18" charset="0"/>
                <a:ea typeface="Calibri Light"/>
                <a:cs typeface="Arial"/>
                <a:sym typeface="Wingdings" charset="2"/>
              </a:rPr>
              <a:t>)</a:t>
            </a:r>
          </a:p>
        </p:txBody>
      </p:sp>
      <p:sp>
        <p:nvSpPr>
          <p:cNvPr id="8199" name="אליפסה 11"/>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00" name="אליפסה 12"/>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01" name="אליפסה 13"/>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02" name="אליפסה 14"/>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03" name="אליפסה 19"/>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04" name="אליפסה 20"/>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05" name="אליפסה 21"/>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06" name="אליפסה 22"/>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07" name="אליפסה 23"/>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08" name="אליפסה 24"/>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09" name="אליפסה 25"/>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10" name="אליפסה 26"/>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11" name="אליפסה 27"/>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12" name="אליפסה 28"/>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13" name="אליפסה 29"/>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14" name="אליפסה 30"/>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15" name="אליפסה 31"/>
          <p:cNvSpPr/>
          <p:nvPr/>
        </p:nvSpPr>
        <p:spPr>
          <a:xfrm>
            <a:off x="676116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16" name="אליפסה 32"/>
          <p:cNvSpPr/>
          <p:nvPr/>
        </p:nvSpPr>
        <p:spPr>
          <a:xfrm>
            <a:off x="6743700"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17" name="אליפסה 33"/>
          <p:cNvSpPr/>
          <p:nvPr/>
        </p:nvSpPr>
        <p:spPr>
          <a:xfrm>
            <a:off x="6753225"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18" name="אליפסה 34"/>
          <p:cNvSpPr/>
          <p:nvPr/>
        </p:nvSpPr>
        <p:spPr>
          <a:xfrm>
            <a:off x="6753225"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19" name="אליפסה 35"/>
          <p:cNvSpPr/>
          <p:nvPr/>
        </p:nvSpPr>
        <p:spPr>
          <a:xfrm>
            <a:off x="6753225"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20" name="אליפסה 36"/>
          <p:cNvSpPr/>
          <p:nvPr/>
        </p:nvSpPr>
        <p:spPr>
          <a:xfrm>
            <a:off x="6753225"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21" name="אליפסה 37"/>
          <p:cNvSpPr/>
          <p:nvPr/>
        </p:nvSpPr>
        <p:spPr>
          <a:xfrm>
            <a:off x="6753225"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22" name="אליפסה 38"/>
          <p:cNvSpPr/>
          <p:nvPr/>
        </p:nvSpPr>
        <p:spPr>
          <a:xfrm>
            <a:off x="6753225"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23" name="אליפסה 39"/>
          <p:cNvSpPr/>
          <p:nvPr/>
        </p:nvSpPr>
        <p:spPr>
          <a:xfrm>
            <a:off x="6753225"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24" name="אליפסה 40"/>
          <p:cNvSpPr/>
          <p:nvPr/>
        </p:nvSpPr>
        <p:spPr>
          <a:xfrm>
            <a:off x="6753225"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25" name="אליפסה 41"/>
          <p:cNvSpPr/>
          <p:nvPr/>
        </p:nvSpPr>
        <p:spPr>
          <a:xfrm>
            <a:off x="6753225"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26" name="אליפסה 42"/>
          <p:cNvSpPr/>
          <p:nvPr/>
        </p:nvSpPr>
        <p:spPr>
          <a:xfrm>
            <a:off x="6753225"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27" name="אליפסה 43"/>
          <p:cNvSpPr/>
          <p:nvPr/>
        </p:nvSpPr>
        <p:spPr>
          <a:xfrm>
            <a:off x="6724382" y="2844800"/>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8228" name="אליפסה 44"/>
          <p:cNvSpPr/>
          <p:nvPr/>
        </p:nvSpPr>
        <p:spPr>
          <a:xfrm>
            <a:off x="6724382" y="2844800"/>
            <a:ext cx="2997200" cy="2963862"/>
          </a:xfrm>
          <a:prstGeom prst="ellipse">
            <a:avLst/>
          </a:prstGeom>
          <a:solidFill>
            <a:srgbClr val="00B0F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withEffect">
                                  <p:stCondLst>
                                    <p:cond delay="3100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ppt_x"/>
                                          </p:val>
                                        </p:tav>
                                        <p:tav tm="100000">
                                          <p:val>
                                            <p:strVal val="#ppt_x"/>
                                          </p:val>
                                        </p:tav>
                                      </p:tavLst>
                                    </p:anim>
                                    <p:anim calcmode="lin" valueType="num">
                                      <p:cBhvr additive="base">
                                        <p:cTn id="8" dur="500" fill="hold"/>
                                        <p:tgtEl>
                                          <p:spTgt spid="8198"/>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29000"/>
                                  </p:stCondLst>
                                  <p:childTnLst>
                                    <p:set>
                                      <p:cBhvr>
                                        <p:cTn id="10" dur="1" fill="hold">
                                          <p:stCondLst>
                                            <p:cond delay="999"/>
                                          </p:stCondLst>
                                        </p:cTn>
                                        <p:tgtEl>
                                          <p:spTgt spid="8199"/>
                                        </p:tgtEl>
                                        <p:attrNameLst>
                                          <p:attrName>style.visibility</p:attrName>
                                        </p:attrNameLst>
                                      </p:cBhvr>
                                      <p:to>
                                        <p:strVal val="visible"/>
                                      </p:to>
                                    </p:set>
                                  </p:childTnLst>
                                </p:cTn>
                              </p:par>
                              <p:par>
                                <p:cTn id="11" presetID="1" presetClass="exit" presetSubtype="0" fill="hold" nodeType="withEffect">
                                  <p:stCondLst>
                                    <p:cond delay="30000"/>
                                  </p:stCondLst>
                                  <p:childTnLst>
                                    <p:set>
                                      <p:cBhvr>
                                        <p:cTn id="12" dur="1" fill="hold">
                                          <p:stCondLst>
                                            <p:cond delay="999"/>
                                          </p:stCondLst>
                                        </p:cTn>
                                        <p:tgtEl>
                                          <p:spTgt spid="8199"/>
                                        </p:tgtEl>
                                        <p:attrNameLst>
                                          <p:attrName>style.visibility</p:attrName>
                                        </p:attrNameLst>
                                      </p:cBhvr>
                                      <p:to>
                                        <p:strVal val="hidden"/>
                                      </p:to>
                                    </p:set>
                                  </p:childTnLst>
                                </p:cTn>
                              </p:par>
                              <p:par>
                                <p:cTn id="13" presetID="1" presetClass="entr" presetSubtype="0" fill="hold" grpId="0" nodeType="withEffect">
                                  <p:stCondLst>
                                    <p:cond delay="28000"/>
                                  </p:stCondLst>
                                  <p:childTnLst>
                                    <p:set>
                                      <p:cBhvr>
                                        <p:cTn id="14" dur="1" fill="hold">
                                          <p:stCondLst>
                                            <p:cond delay="999"/>
                                          </p:stCondLst>
                                        </p:cTn>
                                        <p:tgtEl>
                                          <p:spTgt spid="8200"/>
                                        </p:tgtEl>
                                        <p:attrNameLst>
                                          <p:attrName>style.visibility</p:attrName>
                                        </p:attrNameLst>
                                      </p:cBhvr>
                                      <p:to>
                                        <p:strVal val="visible"/>
                                      </p:to>
                                    </p:set>
                                  </p:childTnLst>
                                </p:cTn>
                              </p:par>
                              <p:par>
                                <p:cTn id="15" presetID="1" presetClass="exit" presetSubtype="0" fill="hold" nodeType="withEffect">
                                  <p:stCondLst>
                                    <p:cond delay="29000"/>
                                  </p:stCondLst>
                                  <p:childTnLst>
                                    <p:set>
                                      <p:cBhvr>
                                        <p:cTn id="16" dur="1" fill="hold">
                                          <p:stCondLst>
                                            <p:cond delay="999"/>
                                          </p:stCondLst>
                                        </p:cTn>
                                        <p:tgtEl>
                                          <p:spTgt spid="8200"/>
                                        </p:tgtEl>
                                        <p:attrNameLst>
                                          <p:attrName>style.visibility</p:attrName>
                                        </p:attrNameLst>
                                      </p:cBhvr>
                                      <p:to>
                                        <p:strVal val="hidden"/>
                                      </p:to>
                                    </p:set>
                                  </p:childTnLst>
                                </p:cTn>
                              </p:par>
                              <p:par>
                                <p:cTn id="17" presetID="1" presetClass="entr" presetSubtype="0" fill="hold" grpId="0" nodeType="withEffect">
                                  <p:stCondLst>
                                    <p:cond delay="27000"/>
                                  </p:stCondLst>
                                  <p:childTnLst>
                                    <p:set>
                                      <p:cBhvr>
                                        <p:cTn id="18" dur="1" fill="hold">
                                          <p:stCondLst>
                                            <p:cond delay="999"/>
                                          </p:stCondLst>
                                        </p:cTn>
                                        <p:tgtEl>
                                          <p:spTgt spid="8201"/>
                                        </p:tgtEl>
                                        <p:attrNameLst>
                                          <p:attrName>style.visibility</p:attrName>
                                        </p:attrNameLst>
                                      </p:cBhvr>
                                      <p:to>
                                        <p:strVal val="visible"/>
                                      </p:to>
                                    </p:set>
                                  </p:childTnLst>
                                </p:cTn>
                              </p:par>
                              <p:par>
                                <p:cTn id="19" presetID="1" presetClass="exit" presetSubtype="0" fill="hold" nodeType="withEffect">
                                  <p:stCondLst>
                                    <p:cond delay="28000"/>
                                  </p:stCondLst>
                                  <p:childTnLst>
                                    <p:set>
                                      <p:cBhvr>
                                        <p:cTn id="20" dur="1" fill="hold">
                                          <p:stCondLst>
                                            <p:cond delay="999"/>
                                          </p:stCondLst>
                                        </p:cTn>
                                        <p:tgtEl>
                                          <p:spTgt spid="8201"/>
                                        </p:tgtEl>
                                        <p:attrNameLst>
                                          <p:attrName>style.visibility</p:attrName>
                                        </p:attrNameLst>
                                      </p:cBhvr>
                                      <p:to>
                                        <p:strVal val="hidden"/>
                                      </p:to>
                                    </p:set>
                                  </p:childTnLst>
                                </p:cTn>
                              </p:par>
                              <p:par>
                                <p:cTn id="21" presetID="1" presetClass="entr" presetSubtype="0" fill="hold" grpId="0" nodeType="withEffect">
                                  <p:stCondLst>
                                    <p:cond delay="26000"/>
                                  </p:stCondLst>
                                  <p:childTnLst>
                                    <p:set>
                                      <p:cBhvr>
                                        <p:cTn id="22" dur="1" fill="hold">
                                          <p:stCondLst>
                                            <p:cond delay="999"/>
                                          </p:stCondLst>
                                        </p:cTn>
                                        <p:tgtEl>
                                          <p:spTgt spid="8202"/>
                                        </p:tgtEl>
                                        <p:attrNameLst>
                                          <p:attrName>style.visibility</p:attrName>
                                        </p:attrNameLst>
                                      </p:cBhvr>
                                      <p:to>
                                        <p:strVal val="visible"/>
                                      </p:to>
                                    </p:set>
                                  </p:childTnLst>
                                </p:cTn>
                              </p:par>
                              <p:par>
                                <p:cTn id="23" presetID="1" presetClass="exit" presetSubtype="0" fill="hold" nodeType="withEffect">
                                  <p:stCondLst>
                                    <p:cond delay="27000"/>
                                  </p:stCondLst>
                                  <p:childTnLst>
                                    <p:set>
                                      <p:cBhvr>
                                        <p:cTn id="24" dur="1" fill="hold">
                                          <p:stCondLst>
                                            <p:cond delay="999"/>
                                          </p:stCondLst>
                                        </p:cTn>
                                        <p:tgtEl>
                                          <p:spTgt spid="8202"/>
                                        </p:tgtEl>
                                        <p:attrNameLst>
                                          <p:attrName>style.visibility</p:attrName>
                                        </p:attrNameLst>
                                      </p:cBhvr>
                                      <p:to>
                                        <p:strVal val="hidden"/>
                                      </p:to>
                                    </p:set>
                                  </p:childTnLst>
                                </p:cTn>
                              </p:par>
                              <p:par>
                                <p:cTn id="25" presetID="1" presetClass="entr" presetSubtype="0" fill="hold" grpId="0" nodeType="withEffect">
                                  <p:stCondLst>
                                    <p:cond delay="25000"/>
                                  </p:stCondLst>
                                  <p:childTnLst>
                                    <p:set>
                                      <p:cBhvr>
                                        <p:cTn id="26" dur="1" fill="hold">
                                          <p:stCondLst>
                                            <p:cond delay="999"/>
                                          </p:stCondLst>
                                        </p:cTn>
                                        <p:tgtEl>
                                          <p:spTgt spid="8203"/>
                                        </p:tgtEl>
                                        <p:attrNameLst>
                                          <p:attrName>style.visibility</p:attrName>
                                        </p:attrNameLst>
                                      </p:cBhvr>
                                      <p:to>
                                        <p:strVal val="visible"/>
                                      </p:to>
                                    </p:set>
                                  </p:childTnLst>
                                </p:cTn>
                              </p:par>
                              <p:par>
                                <p:cTn id="27" presetID="1" presetClass="exit" presetSubtype="0" fill="hold" nodeType="withEffect">
                                  <p:stCondLst>
                                    <p:cond delay="26000"/>
                                  </p:stCondLst>
                                  <p:childTnLst>
                                    <p:set>
                                      <p:cBhvr>
                                        <p:cTn id="28" dur="1" fill="hold">
                                          <p:stCondLst>
                                            <p:cond delay="999"/>
                                          </p:stCondLst>
                                        </p:cTn>
                                        <p:tgtEl>
                                          <p:spTgt spid="8203"/>
                                        </p:tgtEl>
                                        <p:attrNameLst>
                                          <p:attrName>style.visibility</p:attrName>
                                        </p:attrNameLst>
                                      </p:cBhvr>
                                      <p:to>
                                        <p:strVal val="hidden"/>
                                      </p:to>
                                    </p:set>
                                  </p:childTnLst>
                                </p:cTn>
                              </p:par>
                              <p:par>
                                <p:cTn id="29" presetID="1" presetClass="entr" presetSubtype="0" fill="hold" grpId="0" nodeType="withEffect">
                                  <p:stCondLst>
                                    <p:cond delay="24000"/>
                                  </p:stCondLst>
                                  <p:childTnLst>
                                    <p:set>
                                      <p:cBhvr>
                                        <p:cTn id="30" dur="1" fill="hold">
                                          <p:stCondLst>
                                            <p:cond delay="999"/>
                                          </p:stCondLst>
                                        </p:cTn>
                                        <p:tgtEl>
                                          <p:spTgt spid="8204"/>
                                        </p:tgtEl>
                                        <p:attrNameLst>
                                          <p:attrName>style.visibility</p:attrName>
                                        </p:attrNameLst>
                                      </p:cBhvr>
                                      <p:to>
                                        <p:strVal val="visible"/>
                                      </p:to>
                                    </p:set>
                                  </p:childTnLst>
                                </p:cTn>
                              </p:par>
                              <p:par>
                                <p:cTn id="31" presetID="1" presetClass="exit" presetSubtype="0" fill="hold" nodeType="withEffect">
                                  <p:stCondLst>
                                    <p:cond delay="25000"/>
                                  </p:stCondLst>
                                  <p:childTnLst>
                                    <p:set>
                                      <p:cBhvr>
                                        <p:cTn id="32" dur="1" fill="hold">
                                          <p:stCondLst>
                                            <p:cond delay="999"/>
                                          </p:stCondLst>
                                        </p:cTn>
                                        <p:tgtEl>
                                          <p:spTgt spid="8204"/>
                                        </p:tgtEl>
                                        <p:attrNameLst>
                                          <p:attrName>style.visibility</p:attrName>
                                        </p:attrNameLst>
                                      </p:cBhvr>
                                      <p:to>
                                        <p:strVal val="hidden"/>
                                      </p:to>
                                    </p:set>
                                  </p:childTnLst>
                                </p:cTn>
                              </p:par>
                              <p:par>
                                <p:cTn id="33" presetID="1" presetClass="entr" presetSubtype="0" fill="hold" grpId="0" nodeType="withEffect">
                                  <p:stCondLst>
                                    <p:cond delay="23000"/>
                                  </p:stCondLst>
                                  <p:childTnLst>
                                    <p:set>
                                      <p:cBhvr>
                                        <p:cTn id="34" dur="1" fill="hold">
                                          <p:stCondLst>
                                            <p:cond delay="999"/>
                                          </p:stCondLst>
                                        </p:cTn>
                                        <p:tgtEl>
                                          <p:spTgt spid="8205"/>
                                        </p:tgtEl>
                                        <p:attrNameLst>
                                          <p:attrName>style.visibility</p:attrName>
                                        </p:attrNameLst>
                                      </p:cBhvr>
                                      <p:to>
                                        <p:strVal val="visible"/>
                                      </p:to>
                                    </p:set>
                                  </p:childTnLst>
                                </p:cTn>
                              </p:par>
                              <p:par>
                                <p:cTn id="35" presetID="1" presetClass="exit" presetSubtype="0" fill="hold" nodeType="withEffect">
                                  <p:stCondLst>
                                    <p:cond delay="24000"/>
                                  </p:stCondLst>
                                  <p:childTnLst>
                                    <p:set>
                                      <p:cBhvr>
                                        <p:cTn id="36" dur="1" fill="hold">
                                          <p:stCondLst>
                                            <p:cond delay="999"/>
                                          </p:stCondLst>
                                        </p:cTn>
                                        <p:tgtEl>
                                          <p:spTgt spid="8205"/>
                                        </p:tgtEl>
                                        <p:attrNameLst>
                                          <p:attrName>style.visibility</p:attrName>
                                        </p:attrNameLst>
                                      </p:cBhvr>
                                      <p:to>
                                        <p:strVal val="hidden"/>
                                      </p:to>
                                    </p:set>
                                  </p:childTnLst>
                                </p:cTn>
                              </p:par>
                              <p:par>
                                <p:cTn id="37" presetID="1" presetClass="entr" presetSubtype="0" fill="hold" grpId="0" nodeType="withEffect">
                                  <p:stCondLst>
                                    <p:cond delay="22000"/>
                                  </p:stCondLst>
                                  <p:childTnLst>
                                    <p:set>
                                      <p:cBhvr>
                                        <p:cTn id="38" dur="1" fill="hold">
                                          <p:stCondLst>
                                            <p:cond delay="999"/>
                                          </p:stCondLst>
                                        </p:cTn>
                                        <p:tgtEl>
                                          <p:spTgt spid="8206"/>
                                        </p:tgtEl>
                                        <p:attrNameLst>
                                          <p:attrName>style.visibility</p:attrName>
                                        </p:attrNameLst>
                                      </p:cBhvr>
                                      <p:to>
                                        <p:strVal val="visible"/>
                                      </p:to>
                                    </p:set>
                                  </p:childTnLst>
                                </p:cTn>
                              </p:par>
                              <p:par>
                                <p:cTn id="39" presetID="1" presetClass="exit" presetSubtype="0" fill="hold" nodeType="withEffect">
                                  <p:stCondLst>
                                    <p:cond delay="23000"/>
                                  </p:stCondLst>
                                  <p:childTnLst>
                                    <p:set>
                                      <p:cBhvr>
                                        <p:cTn id="40" dur="1" fill="hold">
                                          <p:stCondLst>
                                            <p:cond delay="999"/>
                                          </p:stCondLst>
                                        </p:cTn>
                                        <p:tgtEl>
                                          <p:spTgt spid="8206"/>
                                        </p:tgtEl>
                                        <p:attrNameLst>
                                          <p:attrName>style.visibility</p:attrName>
                                        </p:attrNameLst>
                                      </p:cBhvr>
                                      <p:to>
                                        <p:strVal val="hidden"/>
                                      </p:to>
                                    </p:set>
                                  </p:childTnLst>
                                </p:cTn>
                              </p:par>
                              <p:par>
                                <p:cTn id="41" presetID="1" presetClass="entr" presetSubtype="0" fill="hold" grpId="0" nodeType="withEffect">
                                  <p:stCondLst>
                                    <p:cond delay="21000"/>
                                  </p:stCondLst>
                                  <p:childTnLst>
                                    <p:set>
                                      <p:cBhvr>
                                        <p:cTn id="42" dur="1" fill="hold">
                                          <p:stCondLst>
                                            <p:cond delay="999"/>
                                          </p:stCondLst>
                                        </p:cTn>
                                        <p:tgtEl>
                                          <p:spTgt spid="8207"/>
                                        </p:tgtEl>
                                        <p:attrNameLst>
                                          <p:attrName>style.visibility</p:attrName>
                                        </p:attrNameLst>
                                      </p:cBhvr>
                                      <p:to>
                                        <p:strVal val="visible"/>
                                      </p:to>
                                    </p:set>
                                  </p:childTnLst>
                                </p:cTn>
                              </p:par>
                              <p:par>
                                <p:cTn id="43" presetID="1" presetClass="exit" presetSubtype="0" fill="hold" nodeType="withEffect">
                                  <p:stCondLst>
                                    <p:cond delay="22000"/>
                                  </p:stCondLst>
                                  <p:childTnLst>
                                    <p:set>
                                      <p:cBhvr>
                                        <p:cTn id="44" dur="1" fill="hold">
                                          <p:stCondLst>
                                            <p:cond delay="999"/>
                                          </p:stCondLst>
                                        </p:cTn>
                                        <p:tgtEl>
                                          <p:spTgt spid="8207"/>
                                        </p:tgtEl>
                                        <p:attrNameLst>
                                          <p:attrName>style.visibility</p:attrName>
                                        </p:attrNameLst>
                                      </p:cBhvr>
                                      <p:to>
                                        <p:strVal val="hidden"/>
                                      </p:to>
                                    </p:set>
                                  </p:childTnLst>
                                </p:cTn>
                              </p:par>
                              <p:par>
                                <p:cTn id="45" presetID="1" presetClass="entr" presetSubtype="0" fill="hold" grpId="0" nodeType="withEffect">
                                  <p:stCondLst>
                                    <p:cond delay="20000"/>
                                  </p:stCondLst>
                                  <p:childTnLst>
                                    <p:set>
                                      <p:cBhvr>
                                        <p:cTn id="46" dur="1" fill="hold">
                                          <p:stCondLst>
                                            <p:cond delay="999"/>
                                          </p:stCondLst>
                                        </p:cTn>
                                        <p:tgtEl>
                                          <p:spTgt spid="8208"/>
                                        </p:tgtEl>
                                        <p:attrNameLst>
                                          <p:attrName>style.visibility</p:attrName>
                                        </p:attrNameLst>
                                      </p:cBhvr>
                                      <p:to>
                                        <p:strVal val="visible"/>
                                      </p:to>
                                    </p:set>
                                  </p:childTnLst>
                                </p:cTn>
                              </p:par>
                              <p:par>
                                <p:cTn id="47" presetID="1" presetClass="exit" presetSubtype="0" fill="hold" nodeType="withEffect">
                                  <p:stCondLst>
                                    <p:cond delay="21000"/>
                                  </p:stCondLst>
                                  <p:childTnLst>
                                    <p:set>
                                      <p:cBhvr>
                                        <p:cTn id="48" dur="1" fill="hold">
                                          <p:stCondLst>
                                            <p:cond delay="999"/>
                                          </p:stCondLst>
                                        </p:cTn>
                                        <p:tgtEl>
                                          <p:spTgt spid="8208"/>
                                        </p:tgtEl>
                                        <p:attrNameLst>
                                          <p:attrName>style.visibility</p:attrName>
                                        </p:attrNameLst>
                                      </p:cBhvr>
                                      <p:to>
                                        <p:strVal val="hidden"/>
                                      </p:to>
                                    </p:set>
                                  </p:childTnLst>
                                </p:cTn>
                              </p:par>
                              <p:par>
                                <p:cTn id="49" presetID="1" presetClass="entr" presetSubtype="0" fill="hold" grpId="0" nodeType="withEffect">
                                  <p:stCondLst>
                                    <p:cond delay="19000"/>
                                  </p:stCondLst>
                                  <p:childTnLst>
                                    <p:set>
                                      <p:cBhvr>
                                        <p:cTn id="50" dur="1" fill="hold">
                                          <p:stCondLst>
                                            <p:cond delay="999"/>
                                          </p:stCondLst>
                                        </p:cTn>
                                        <p:tgtEl>
                                          <p:spTgt spid="8209"/>
                                        </p:tgtEl>
                                        <p:attrNameLst>
                                          <p:attrName>style.visibility</p:attrName>
                                        </p:attrNameLst>
                                      </p:cBhvr>
                                      <p:to>
                                        <p:strVal val="visible"/>
                                      </p:to>
                                    </p:set>
                                  </p:childTnLst>
                                </p:cTn>
                              </p:par>
                              <p:par>
                                <p:cTn id="51" presetID="1" presetClass="exit" presetSubtype="0" fill="hold" nodeType="withEffect">
                                  <p:stCondLst>
                                    <p:cond delay="20000"/>
                                  </p:stCondLst>
                                  <p:childTnLst>
                                    <p:set>
                                      <p:cBhvr>
                                        <p:cTn id="52" dur="1" fill="hold">
                                          <p:stCondLst>
                                            <p:cond delay="999"/>
                                          </p:stCondLst>
                                        </p:cTn>
                                        <p:tgtEl>
                                          <p:spTgt spid="8209"/>
                                        </p:tgtEl>
                                        <p:attrNameLst>
                                          <p:attrName>style.visibility</p:attrName>
                                        </p:attrNameLst>
                                      </p:cBhvr>
                                      <p:to>
                                        <p:strVal val="hidden"/>
                                      </p:to>
                                    </p:set>
                                  </p:childTnLst>
                                </p:cTn>
                              </p:par>
                              <p:par>
                                <p:cTn id="53" presetID="1" presetClass="entr" presetSubtype="0" fill="hold" grpId="0" nodeType="withEffect">
                                  <p:stCondLst>
                                    <p:cond delay="18000"/>
                                  </p:stCondLst>
                                  <p:childTnLst>
                                    <p:set>
                                      <p:cBhvr>
                                        <p:cTn id="54" dur="1" fill="hold">
                                          <p:stCondLst>
                                            <p:cond delay="999"/>
                                          </p:stCondLst>
                                        </p:cTn>
                                        <p:tgtEl>
                                          <p:spTgt spid="8210"/>
                                        </p:tgtEl>
                                        <p:attrNameLst>
                                          <p:attrName>style.visibility</p:attrName>
                                        </p:attrNameLst>
                                      </p:cBhvr>
                                      <p:to>
                                        <p:strVal val="visible"/>
                                      </p:to>
                                    </p:set>
                                  </p:childTnLst>
                                </p:cTn>
                              </p:par>
                              <p:par>
                                <p:cTn id="55" presetID="1" presetClass="exit" presetSubtype="0" fill="hold" nodeType="withEffect">
                                  <p:stCondLst>
                                    <p:cond delay="19000"/>
                                  </p:stCondLst>
                                  <p:childTnLst>
                                    <p:set>
                                      <p:cBhvr>
                                        <p:cTn id="56" dur="1" fill="hold">
                                          <p:stCondLst>
                                            <p:cond delay="999"/>
                                          </p:stCondLst>
                                        </p:cTn>
                                        <p:tgtEl>
                                          <p:spTgt spid="8210"/>
                                        </p:tgtEl>
                                        <p:attrNameLst>
                                          <p:attrName>style.visibility</p:attrName>
                                        </p:attrNameLst>
                                      </p:cBhvr>
                                      <p:to>
                                        <p:strVal val="hidden"/>
                                      </p:to>
                                    </p:set>
                                  </p:childTnLst>
                                </p:cTn>
                              </p:par>
                              <p:par>
                                <p:cTn id="57" presetID="1" presetClass="entr" presetSubtype="0" fill="hold" grpId="0" nodeType="withEffect">
                                  <p:stCondLst>
                                    <p:cond delay="17000"/>
                                  </p:stCondLst>
                                  <p:childTnLst>
                                    <p:set>
                                      <p:cBhvr>
                                        <p:cTn id="58" dur="1" fill="hold">
                                          <p:stCondLst>
                                            <p:cond delay="999"/>
                                          </p:stCondLst>
                                        </p:cTn>
                                        <p:tgtEl>
                                          <p:spTgt spid="8211"/>
                                        </p:tgtEl>
                                        <p:attrNameLst>
                                          <p:attrName>style.visibility</p:attrName>
                                        </p:attrNameLst>
                                      </p:cBhvr>
                                      <p:to>
                                        <p:strVal val="visible"/>
                                      </p:to>
                                    </p:set>
                                  </p:childTnLst>
                                </p:cTn>
                              </p:par>
                              <p:par>
                                <p:cTn id="59" presetID="1" presetClass="exit" presetSubtype="0" fill="hold" nodeType="withEffect">
                                  <p:stCondLst>
                                    <p:cond delay="18000"/>
                                  </p:stCondLst>
                                  <p:childTnLst>
                                    <p:set>
                                      <p:cBhvr>
                                        <p:cTn id="60" dur="1" fill="hold">
                                          <p:stCondLst>
                                            <p:cond delay="999"/>
                                          </p:stCondLst>
                                        </p:cTn>
                                        <p:tgtEl>
                                          <p:spTgt spid="8211"/>
                                        </p:tgtEl>
                                        <p:attrNameLst>
                                          <p:attrName>style.visibility</p:attrName>
                                        </p:attrNameLst>
                                      </p:cBhvr>
                                      <p:to>
                                        <p:strVal val="hidden"/>
                                      </p:to>
                                    </p:set>
                                  </p:childTnLst>
                                </p:cTn>
                              </p:par>
                              <p:par>
                                <p:cTn id="61" presetID="1" presetClass="entr" presetSubtype="0" fill="hold" grpId="0" nodeType="withEffect">
                                  <p:stCondLst>
                                    <p:cond delay="16000"/>
                                  </p:stCondLst>
                                  <p:childTnLst>
                                    <p:set>
                                      <p:cBhvr>
                                        <p:cTn id="62" dur="1" fill="hold">
                                          <p:stCondLst>
                                            <p:cond delay="999"/>
                                          </p:stCondLst>
                                        </p:cTn>
                                        <p:tgtEl>
                                          <p:spTgt spid="8212"/>
                                        </p:tgtEl>
                                        <p:attrNameLst>
                                          <p:attrName>style.visibility</p:attrName>
                                        </p:attrNameLst>
                                      </p:cBhvr>
                                      <p:to>
                                        <p:strVal val="visible"/>
                                      </p:to>
                                    </p:set>
                                  </p:childTnLst>
                                </p:cTn>
                              </p:par>
                              <p:par>
                                <p:cTn id="63" presetID="1" presetClass="exit" presetSubtype="0" fill="hold" nodeType="withEffect">
                                  <p:stCondLst>
                                    <p:cond delay="17000"/>
                                  </p:stCondLst>
                                  <p:childTnLst>
                                    <p:set>
                                      <p:cBhvr>
                                        <p:cTn id="64" dur="1" fill="hold">
                                          <p:stCondLst>
                                            <p:cond delay="999"/>
                                          </p:stCondLst>
                                        </p:cTn>
                                        <p:tgtEl>
                                          <p:spTgt spid="8212"/>
                                        </p:tgtEl>
                                        <p:attrNameLst>
                                          <p:attrName>style.visibility</p:attrName>
                                        </p:attrNameLst>
                                      </p:cBhvr>
                                      <p:to>
                                        <p:strVal val="hidden"/>
                                      </p:to>
                                    </p:set>
                                  </p:childTnLst>
                                </p:cTn>
                              </p:par>
                              <p:par>
                                <p:cTn id="65" presetID="1" presetClass="entr" presetSubtype="0" fill="hold" grpId="0" nodeType="withEffect">
                                  <p:stCondLst>
                                    <p:cond delay="15000"/>
                                  </p:stCondLst>
                                  <p:childTnLst>
                                    <p:set>
                                      <p:cBhvr>
                                        <p:cTn id="66" dur="1" fill="hold">
                                          <p:stCondLst>
                                            <p:cond delay="999"/>
                                          </p:stCondLst>
                                        </p:cTn>
                                        <p:tgtEl>
                                          <p:spTgt spid="8213"/>
                                        </p:tgtEl>
                                        <p:attrNameLst>
                                          <p:attrName>style.visibility</p:attrName>
                                        </p:attrNameLst>
                                      </p:cBhvr>
                                      <p:to>
                                        <p:strVal val="visible"/>
                                      </p:to>
                                    </p:set>
                                  </p:childTnLst>
                                </p:cTn>
                              </p:par>
                              <p:par>
                                <p:cTn id="67" presetID="1" presetClass="exit" presetSubtype="0" fill="hold" nodeType="withEffect">
                                  <p:stCondLst>
                                    <p:cond delay="16000"/>
                                  </p:stCondLst>
                                  <p:childTnLst>
                                    <p:set>
                                      <p:cBhvr>
                                        <p:cTn id="68" dur="1" fill="hold">
                                          <p:stCondLst>
                                            <p:cond delay="999"/>
                                          </p:stCondLst>
                                        </p:cTn>
                                        <p:tgtEl>
                                          <p:spTgt spid="8213"/>
                                        </p:tgtEl>
                                        <p:attrNameLst>
                                          <p:attrName>style.visibility</p:attrName>
                                        </p:attrNameLst>
                                      </p:cBhvr>
                                      <p:to>
                                        <p:strVal val="hidden"/>
                                      </p:to>
                                    </p:set>
                                  </p:childTnLst>
                                </p:cTn>
                              </p:par>
                              <p:par>
                                <p:cTn id="69" presetID="1" presetClass="entr" presetSubtype="0" fill="hold" grpId="0" nodeType="withEffect">
                                  <p:stCondLst>
                                    <p:cond delay="14000"/>
                                  </p:stCondLst>
                                  <p:childTnLst>
                                    <p:set>
                                      <p:cBhvr>
                                        <p:cTn id="70" dur="1" fill="hold">
                                          <p:stCondLst>
                                            <p:cond delay="999"/>
                                          </p:stCondLst>
                                        </p:cTn>
                                        <p:tgtEl>
                                          <p:spTgt spid="8214"/>
                                        </p:tgtEl>
                                        <p:attrNameLst>
                                          <p:attrName>style.visibility</p:attrName>
                                        </p:attrNameLst>
                                      </p:cBhvr>
                                      <p:to>
                                        <p:strVal val="visible"/>
                                      </p:to>
                                    </p:set>
                                  </p:childTnLst>
                                </p:cTn>
                              </p:par>
                              <p:par>
                                <p:cTn id="71" presetID="1" presetClass="exit" presetSubtype="0" fill="hold" nodeType="withEffect">
                                  <p:stCondLst>
                                    <p:cond delay="15000"/>
                                  </p:stCondLst>
                                  <p:childTnLst>
                                    <p:set>
                                      <p:cBhvr>
                                        <p:cTn id="72" dur="1" fill="hold">
                                          <p:stCondLst>
                                            <p:cond delay="999"/>
                                          </p:stCondLst>
                                        </p:cTn>
                                        <p:tgtEl>
                                          <p:spTgt spid="8214"/>
                                        </p:tgtEl>
                                        <p:attrNameLst>
                                          <p:attrName>style.visibility</p:attrName>
                                        </p:attrNameLst>
                                      </p:cBhvr>
                                      <p:to>
                                        <p:strVal val="hidden"/>
                                      </p:to>
                                    </p:set>
                                  </p:childTnLst>
                                </p:cTn>
                              </p:par>
                              <p:par>
                                <p:cTn id="73" presetID="1" presetClass="entr" presetSubtype="0" fill="hold" grpId="0" nodeType="withEffect">
                                  <p:stCondLst>
                                    <p:cond delay="13000"/>
                                  </p:stCondLst>
                                  <p:childTnLst>
                                    <p:set>
                                      <p:cBhvr>
                                        <p:cTn id="74" dur="1" fill="hold">
                                          <p:stCondLst>
                                            <p:cond delay="999"/>
                                          </p:stCondLst>
                                        </p:cTn>
                                        <p:tgtEl>
                                          <p:spTgt spid="8215"/>
                                        </p:tgtEl>
                                        <p:attrNameLst>
                                          <p:attrName>style.visibility</p:attrName>
                                        </p:attrNameLst>
                                      </p:cBhvr>
                                      <p:to>
                                        <p:strVal val="visible"/>
                                      </p:to>
                                    </p:set>
                                  </p:childTnLst>
                                </p:cTn>
                              </p:par>
                              <p:par>
                                <p:cTn id="75" presetID="1" presetClass="exit" presetSubtype="0" fill="hold" nodeType="withEffect">
                                  <p:stCondLst>
                                    <p:cond delay="14000"/>
                                  </p:stCondLst>
                                  <p:childTnLst>
                                    <p:set>
                                      <p:cBhvr>
                                        <p:cTn id="76" dur="1" fill="hold">
                                          <p:stCondLst>
                                            <p:cond delay="999"/>
                                          </p:stCondLst>
                                        </p:cTn>
                                        <p:tgtEl>
                                          <p:spTgt spid="8215"/>
                                        </p:tgtEl>
                                        <p:attrNameLst>
                                          <p:attrName>style.visibility</p:attrName>
                                        </p:attrNameLst>
                                      </p:cBhvr>
                                      <p:to>
                                        <p:strVal val="hidden"/>
                                      </p:to>
                                    </p:set>
                                  </p:childTnLst>
                                </p:cTn>
                              </p:par>
                              <p:par>
                                <p:cTn id="77" presetID="1" presetClass="entr" presetSubtype="0" fill="hold" grpId="0" nodeType="withEffect">
                                  <p:stCondLst>
                                    <p:cond delay="12000"/>
                                  </p:stCondLst>
                                  <p:childTnLst>
                                    <p:set>
                                      <p:cBhvr>
                                        <p:cTn id="78" dur="1" fill="hold">
                                          <p:stCondLst>
                                            <p:cond delay="999"/>
                                          </p:stCondLst>
                                        </p:cTn>
                                        <p:tgtEl>
                                          <p:spTgt spid="8216"/>
                                        </p:tgtEl>
                                        <p:attrNameLst>
                                          <p:attrName>style.visibility</p:attrName>
                                        </p:attrNameLst>
                                      </p:cBhvr>
                                      <p:to>
                                        <p:strVal val="visible"/>
                                      </p:to>
                                    </p:set>
                                  </p:childTnLst>
                                </p:cTn>
                              </p:par>
                              <p:par>
                                <p:cTn id="79" presetID="1" presetClass="exit" presetSubtype="0" fill="hold" nodeType="withEffect">
                                  <p:stCondLst>
                                    <p:cond delay="13000"/>
                                  </p:stCondLst>
                                  <p:childTnLst>
                                    <p:set>
                                      <p:cBhvr>
                                        <p:cTn id="80" dur="1" fill="hold">
                                          <p:stCondLst>
                                            <p:cond delay="999"/>
                                          </p:stCondLst>
                                        </p:cTn>
                                        <p:tgtEl>
                                          <p:spTgt spid="8216"/>
                                        </p:tgtEl>
                                        <p:attrNameLst>
                                          <p:attrName>style.visibility</p:attrName>
                                        </p:attrNameLst>
                                      </p:cBhvr>
                                      <p:to>
                                        <p:strVal val="hidden"/>
                                      </p:to>
                                    </p:set>
                                  </p:childTnLst>
                                </p:cTn>
                              </p:par>
                              <p:par>
                                <p:cTn id="81" presetID="1" presetClass="entr" presetSubtype="0" fill="hold" grpId="0" nodeType="withEffect">
                                  <p:stCondLst>
                                    <p:cond delay="11000"/>
                                  </p:stCondLst>
                                  <p:childTnLst>
                                    <p:set>
                                      <p:cBhvr>
                                        <p:cTn id="82" dur="1" fill="hold">
                                          <p:stCondLst>
                                            <p:cond delay="999"/>
                                          </p:stCondLst>
                                        </p:cTn>
                                        <p:tgtEl>
                                          <p:spTgt spid="8217"/>
                                        </p:tgtEl>
                                        <p:attrNameLst>
                                          <p:attrName>style.visibility</p:attrName>
                                        </p:attrNameLst>
                                      </p:cBhvr>
                                      <p:to>
                                        <p:strVal val="visible"/>
                                      </p:to>
                                    </p:set>
                                  </p:childTnLst>
                                </p:cTn>
                              </p:par>
                              <p:par>
                                <p:cTn id="83" presetID="1" presetClass="exit" presetSubtype="0" fill="hold" nodeType="withEffect">
                                  <p:stCondLst>
                                    <p:cond delay="12000"/>
                                  </p:stCondLst>
                                  <p:childTnLst>
                                    <p:set>
                                      <p:cBhvr>
                                        <p:cTn id="84" dur="1" fill="hold">
                                          <p:stCondLst>
                                            <p:cond delay="999"/>
                                          </p:stCondLst>
                                        </p:cTn>
                                        <p:tgtEl>
                                          <p:spTgt spid="8217"/>
                                        </p:tgtEl>
                                        <p:attrNameLst>
                                          <p:attrName>style.visibility</p:attrName>
                                        </p:attrNameLst>
                                      </p:cBhvr>
                                      <p:to>
                                        <p:strVal val="hidden"/>
                                      </p:to>
                                    </p:set>
                                  </p:childTnLst>
                                </p:cTn>
                              </p:par>
                              <p:par>
                                <p:cTn id="85" presetID="1" presetClass="entr" presetSubtype="0" fill="hold" grpId="0" nodeType="withEffect">
                                  <p:stCondLst>
                                    <p:cond delay="10000"/>
                                  </p:stCondLst>
                                  <p:childTnLst>
                                    <p:set>
                                      <p:cBhvr>
                                        <p:cTn id="86" dur="1" fill="hold">
                                          <p:stCondLst>
                                            <p:cond delay="999"/>
                                          </p:stCondLst>
                                        </p:cTn>
                                        <p:tgtEl>
                                          <p:spTgt spid="8218"/>
                                        </p:tgtEl>
                                        <p:attrNameLst>
                                          <p:attrName>style.visibility</p:attrName>
                                        </p:attrNameLst>
                                      </p:cBhvr>
                                      <p:to>
                                        <p:strVal val="visible"/>
                                      </p:to>
                                    </p:set>
                                  </p:childTnLst>
                                </p:cTn>
                              </p:par>
                              <p:par>
                                <p:cTn id="87" presetID="1" presetClass="exit" presetSubtype="0" fill="hold" nodeType="withEffect">
                                  <p:stCondLst>
                                    <p:cond delay="11000"/>
                                  </p:stCondLst>
                                  <p:childTnLst>
                                    <p:set>
                                      <p:cBhvr>
                                        <p:cTn id="88" dur="1" fill="hold">
                                          <p:stCondLst>
                                            <p:cond delay="999"/>
                                          </p:stCondLst>
                                        </p:cTn>
                                        <p:tgtEl>
                                          <p:spTgt spid="8218"/>
                                        </p:tgtEl>
                                        <p:attrNameLst>
                                          <p:attrName>style.visibility</p:attrName>
                                        </p:attrNameLst>
                                      </p:cBhvr>
                                      <p:to>
                                        <p:strVal val="hidden"/>
                                      </p:to>
                                    </p:set>
                                  </p:childTnLst>
                                </p:cTn>
                              </p:par>
                              <p:par>
                                <p:cTn id="89" presetID="1" presetClass="entr" presetSubtype="0" fill="hold" grpId="0" nodeType="withEffect">
                                  <p:stCondLst>
                                    <p:cond delay="9000"/>
                                  </p:stCondLst>
                                  <p:childTnLst>
                                    <p:set>
                                      <p:cBhvr>
                                        <p:cTn id="90" dur="1" fill="hold">
                                          <p:stCondLst>
                                            <p:cond delay="999"/>
                                          </p:stCondLst>
                                        </p:cTn>
                                        <p:tgtEl>
                                          <p:spTgt spid="8219"/>
                                        </p:tgtEl>
                                        <p:attrNameLst>
                                          <p:attrName>style.visibility</p:attrName>
                                        </p:attrNameLst>
                                      </p:cBhvr>
                                      <p:to>
                                        <p:strVal val="visible"/>
                                      </p:to>
                                    </p:set>
                                  </p:childTnLst>
                                </p:cTn>
                              </p:par>
                              <p:par>
                                <p:cTn id="91" presetID="1" presetClass="exit" presetSubtype="0" fill="hold" nodeType="withEffect">
                                  <p:stCondLst>
                                    <p:cond delay="10000"/>
                                  </p:stCondLst>
                                  <p:childTnLst>
                                    <p:set>
                                      <p:cBhvr>
                                        <p:cTn id="92" dur="1" fill="hold">
                                          <p:stCondLst>
                                            <p:cond delay="999"/>
                                          </p:stCondLst>
                                        </p:cTn>
                                        <p:tgtEl>
                                          <p:spTgt spid="8219"/>
                                        </p:tgtEl>
                                        <p:attrNameLst>
                                          <p:attrName>style.visibility</p:attrName>
                                        </p:attrNameLst>
                                      </p:cBhvr>
                                      <p:to>
                                        <p:strVal val="hidden"/>
                                      </p:to>
                                    </p:set>
                                  </p:childTnLst>
                                </p:cTn>
                              </p:par>
                              <p:par>
                                <p:cTn id="93" presetID="1" presetClass="entr" presetSubtype="0" fill="hold" grpId="0" nodeType="withEffect">
                                  <p:stCondLst>
                                    <p:cond delay="8000"/>
                                  </p:stCondLst>
                                  <p:childTnLst>
                                    <p:set>
                                      <p:cBhvr>
                                        <p:cTn id="94" dur="1" fill="hold">
                                          <p:stCondLst>
                                            <p:cond delay="999"/>
                                          </p:stCondLst>
                                        </p:cTn>
                                        <p:tgtEl>
                                          <p:spTgt spid="8220"/>
                                        </p:tgtEl>
                                        <p:attrNameLst>
                                          <p:attrName>style.visibility</p:attrName>
                                        </p:attrNameLst>
                                      </p:cBhvr>
                                      <p:to>
                                        <p:strVal val="visible"/>
                                      </p:to>
                                    </p:set>
                                  </p:childTnLst>
                                </p:cTn>
                              </p:par>
                              <p:par>
                                <p:cTn id="95" presetID="1" presetClass="exit" presetSubtype="0" fill="hold" nodeType="withEffect">
                                  <p:stCondLst>
                                    <p:cond delay="9000"/>
                                  </p:stCondLst>
                                  <p:childTnLst>
                                    <p:set>
                                      <p:cBhvr>
                                        <p:cTn id="96" dur="1" fill="hold">
                                          <p:stCondLst>
                                            <p:cond delay="999"/>
                                          </p:stCondLst>
                                        </p:cTn>
                                        <p:tgtEl>
                                          <p:spTgt spid="8220"/>
                                        </p:tgtEl>
                                        <p:attrNameLst>
                                          <p:attrName>style.visibility</p:attrName>
                                        </p:attrNameLst>
                                      </p:cBhvr>
                                      <p:to>
                                        <p:strVal val="hidden"/>
                                      </p:to>
                                    </p:set>
                                  </p:childTnLst>
                                </p:cTn>
                              </p:par>
                              <p:par>
                                <p:cTn id="97" presetID="1" presetClass="entr" presetSubtype="0" fill="hold" grpId="0" nodeType="withEffect">
                                  <p:stCondLst>
                                    <p:cond delay="7000"/>
                                  </p:stCondLst>
                                  <p:childTnLst>
                                    <p:set>
                                      <p:cBhvr>
                                        <p:cTn id="98" dur="1" fill="hold">
                                          <p:stCondLst>
                                            <p:cond delay="999"/>
                                          </p:stCondLst>
                                        </p:cTn>
                                        <p:tgtEl>
                                          <p:spTgt spid="8221"/>
                                        </p:tgtEl>
                                        <p:attrNameLst>
                                          <p:attrName>style.visibility</p:attrName>
                                        </p:attrNameLst>
                                      </p:cBhvr>
                                      <p:to>
                                        <p:strVal val="visible"/>
                                      </p:to>
                                    </p:set>
                                  </p:childTnLst>
                                </p:cTn>
                              </p:par>
                              <p:par>
                                <p:cTn id="99" presetID="1" presetClass="exit" presetSubtype="0" fill="hold" nodeType="withEffect">
                                  <p:stCondLst>
                                    <p:cond delay="8000"/>
                                  </p:stCondLst>
                                  <p:childTnLst>
                                    <p:set>
                                      <p:cBhvr>
                                        <p:cTn id="100" dur="1" fill="hold">
                                          <p:stCondLst>
                                            <p:cond delay="999"/>
                                          </p:stCondLst>
                                        </p:cTn>
                                        <p:tgtEl>
                                          <p:spTgt spid="8221"/>
                                        </p:tgtEl>
                                        <p:attrNameLst>
                                          <p:attrName>style.visibility</p:attrName>
                                        </p:attrNameLst>
                                      </p:cBhvr>
                                      <p:to>
                                        <p:strVal val="hidden"/>
                                      </p:to>
                                    </p:set>
                                  </p:childTnLst>
                                </p:cTn>
                              </p:par>
                              <p:par>
                                <p:cTn id="101" presetID="1" presetClass="entr" presetSubtype="0" fill="hold" grpId="0" nodeType="withEffect">
                                  <p:stCondLst>
                                    <p:cond delay="6000"/>
                                  </p:stCondLst>
                                  <p:childTnLst>
                                    <p:set>
                                      <p:cBhvr>
                                        <p:cTn id="102" dur="1" fill="hold">
                                          <p:stCondLst>
                                            <p:cond delay="999"/>
                                          </p:stCondLst>
                                        </p:cTn>
                                        <p:tgtEl>
                                          <p:spTgt spid="8222"/>
                                        </p:tgtEl>
                                        <p:attrNameLst>
                                          <p:attrName>style.visibility</p:attrName>
                                        </p:attrNameLst>
                                      </p:cBhvr>
                                      <p:to>
                                        <p:strVal val="visible"/>
                                      </p:to>
                                    </p:set>
                                  </p:childTnLst>
                                </p:cTn>
                              </p:par>
                              <p:par>
                                <p:cTn id="103" presetID="1" presetClass="exit" presetSubtype="0" fill="hold" nodeType="withEffect">
                                  <p:stCondLst>
                                    <p:cond delay="7000"/>
                                  </p:stCondLst>
                                  <p:childTnLst>
                                    <p:set>
                                      <p:cBhvr>
                                        <p:cTn id="104" dur="1" fill="hold">
                                          <p:stCondLst>
                                            <p:cond delay="999"/>
                                          </p:stCondLst>
                                        </p:cTn>
                                        <p:tgtEl>
                                          <p:spTgt spid="8222"/>
                                        </p:tgtEl>
                                        <p:attrNameLst>
                                          <p:attrName>style.visibility</p:attrName>
                                        </p:attrNameLst>
                                      </p:cBhvr>
                                      <p:to>
                                        <p:strVal val="hidden"/>
                                      </p:to>
                                    </p:set>
                                  </p:childTnLst>
                                </p:cTn>
                              </p:par>
                              <p:par>
                                <p:cTn id="105" presetID="1" presetClass="entr" presetSubtype="0" fill="hold" grpId="0" nodeType="withEffect">
                                  <p:stCondLst>
                                    <p:cond delay="5000"/>
                                  </p:stCondLst>
                                  <p:childTnLst>
                                    <p:set>
                                      <p:cBhvr>
                                        <p:cTn id="106" dur="1" fill="hold">
                                          <p:stCondLst>
                                            <p:cond delay="999"/>
                                          </p:stCondLst>
                                        </p:cTn>
                                        <p:tgtEl>
                                          <p:spTgt spid="8223"/>
                                        </p:tgtEl>
                                        <p:attrNameLst>
                                          <p:attrName>style.visibility</p:attrName>
                                        </p:attrNameLst>
                                      </p:cBhvr>
                                      <p:to>
                                        <p:strVal val="visible"/>
                                      </p:to>
                                    </p:set>
                                  </p:childTnLst>
                                </p:cTn>
                              </p:par>
                              <p:par>
                                <p:cTn id="107" presetID="1" presetClass="exit" presetSubtype="0" fill="hold" nodeType="withEffect">
                                  <p:stCondLst>
                                    <p:cond delay="6000"/>
                                  </p:stCondLst>
                                  <p:childTnLst>
                                    <p:set>
                                      <p:cBhvr>
                                        <p:cTn id="108" dur="1" fill="hold">
                                          <p:stCondLst>
                                            <p:cond delay="999"/>
                                          </p:stCondLst>
                                        </p:cTn>
                                        <p:tgtEl>
                                          <p:spTgt spid="8223"/>
                                        </p:tgtEl>
                                        <p:attrNameLst>
                                          <p:attrName>style.visibility</p:attrName>
                                        </p:attrNameLst>
                                      </p:cBhvr>
                                      <p:to>
                                        <p:strVal val="hidden"/>
                                      </p:to>
                                    </p:set>
                                  </p:childTnLst>
                                </p:cTn>
                              </p:par>
                              <p:par>
                                <p:cTn id="109" presetID="1" presetClass="entr" presetSubtype="0" fill="hold" grpId="0" nodeType="withEffect">
                                  <p:stCondLst>
                                    <p:cond delay="4000"/>
                                  </p:stCondLst>
                                  <p:childTnLst>
                                    <p:set>
                                      <p:cBhvr>
                                        <p:cTn id="110" dur="1" fill="hold">
                                          <p:stCondLst>
                                            <p:cond delay="999"/>
                                          </p:stCondLst>
                                        </p:cTn>
                                        <p:tgtEl>
                                          <p:spTgt spid="8224"/>
                                        </p:tgtEl>
                                        <p:attrNameLst>
                                          <p:attrName>style.visibility</p:attrName>
                                        </p:attrNameLst>
                                      </p:cBhvr>
                                      <p:to>
                                        <p:strVal val="visible"/>
                                      </p:to>
                                    </p:set>
                                  </p:childTnLst>
                                </p:cTn>
                              </p:par>
                              <p:par>
                                <p:cTn id="111" presetID="1" presetClass="exit" presetSubtype="0" fill="hold" nodeType="withEffect">
                                  <p:stCondLst>
                                    <p:cond delay="5000"/>
                                  </p:stCondLst>
                                  <p:childTnLst>
                                    <p:set>
                                      <p:cBhvr>
                                        <p:cTn id="112" dur="1" fill="hold">
                                          <p:stCondLst>
                                            <p:cond delay="999"/>
                                          </p:stCondLst>
                                        </p:cTn>
                                        <p:tgtEl>
                                          <p:spTgt spid="8224"/>
                                        </p:tgtEl>
                                        <p:attrNameLst>
                                          <p:attrName>style.visibility</p:attrName>
                                        </p:attrNameLst>
                                      </p:cBhvr>
                                      <p:to>
                                        <p:strVal val="hidden"/>
                                      </p:to>
                                    </p:set>
                                  </p:childTnLst>
                                </p:cTn>
                              </p:par>
                              <p:par>
                                <p:cTn id="113" presetID="1" presetClass="entr" presetSubtype="0" fill="hold" grpId="0" nodeType="withEffect">
                                  <p:stCondLst>
                                    <p:cond delay="3000"/>
                                  </p:stCondLst>
                                  <p:childTnLst>
                                    <p:set>
                                      <p:cBhvr>
                                        <p:cTn id="114" dur="1" fill="hold">
                                          <p:stCondLst>
                                            <p:cond delay="999"/>
                                          </p:stCondLst>
                                        </p:cTn>
                                        <p:tgtEl>
                                          <p:spTgt spid="8225"/>
                                        </p:tgtEl>
                                        <p:attrNameLst>
                                          <p:attrName>style.visibility</p:attrName>
                                        </p:attrNameLst>
                                      </p:cBhvr>
                                      <p:to>
                                        <p:strVal val="visible"/>
                                      </p:to>
                                    </p:set>
                                  </p:childTnLst>
                                </p:cTn>
                              </p:par>
                              <p:par>
                                <p:cTn id="115" presetID="1" presetClass="exit" presetSubtype="0" fill="hold" nodeType="withEffect">
                                  <p:stCondLst>
                                    <p:cond delay="4000"/>
                                  </p:stCondLst>
                                  <p:childTnLst>
                                    <p:set>
                                      <p:cBhvr>
                                        <p:cTn id="116" dur="1" fill="hold">
                                          <p:stCondLst>
                                            <p:cond delay="999"/>
                                          </p:stCondLst>
                                        </p:cTn>
                                        <p:tgtEl>
                                          <p:spTgt spid="8225"/>
                                        </p:tgtEl>
                                        <p:attrNameLst>
                                          <p:attrName>style.visibility</p:attrName>
                                        </p:attrNameLst>
                                      </p:cBhvr>
                                      <p:to>
                                        <p:strVal val="hidden"/>
                                      </p:to>
                                    </p:set>
                                  </p:childTnLst>
                                </p:cTn>
                              </p:par>
                              <p:par>
                                <p:cTn id="117" presetID="1" presetClass="entr" presetSubtype="0" fill="hold" grpId="0" nodeType="withEffect">
                                  <p:stCondLst>
                                    <p:cond delay="2000"/>
                                  </p:stCondLst>
                                  <p:childTnLst>
                                    <p:set>
                                      <p:cBhvr>
                                        <p:cTn id="118" dur="1" fill="hold">
                                          <p:stCondLst>
                                            <p:cond delay="999"/>
                                          </p:stCondLst>
                                        </p:cTn>
                                        <p:tgtEl>
                                          <p:spTgt spid="8226"/>
                                        </p:tgtEl>
                                        <p:attrNameLst>
                                          <p:attrName>style.visibility</p:attrName>
                                        </p:attrNameLst>
                                      </p:cBhvr>
                                      <p:to>
                                        <p:strVal val="visible"/>
                                      </p:to>
                                    </p:set>
                                  </p:childTnLst>
                                </p:cTn>
                              </p:par>
                              <p:par>
                                <p:cTn id="119" presetID="1" presetClass="exit" presetSubtype="0" fill="hold" nodeType="withEffect">
                                  <p:stCondLst>
                                    <p:cond delay="3000"/>
                                  </p:stCondLst>
                                  <p:childTnLst>
                                    <p:set>
                                      <p:cBhvr>
                                        <p:cTn id="120" dur="1" fill="hold">
                                          <p:stCondLst>
                                            <p:cond delay="999"/>
                                          </p:stCondLst>
                                        </p:cTn>
                                        <p:tgtEl>
                                          <p:spTgt spid="8226"/>
                                        </p:tgtEl>
                                        <p:attrNameLst>
                                          <p:attrName>style.visibility</p:attrName>
                                        </p:attrNameLst>
                                      </p:cBhvr>
                                      <p:to>
                                        <p:strVal val="hidden"/>
                                      </p:to>
                                    </p:set>
                                  </p:childTnLst>
                                </p:cTn>
                              </p:par>
                              <p:par>
                                <p:cTn id="121" presetID="1" presetClass="entr" presetSubtype="0" fill="hold" grpId="0" nodeType="withEffect">
                                  <p:stCondLst>
                                    <p:cond delay="1000"/>
                                  </p:stCondLst>
                                  <p:childTnLst>
                                    <p:set>
                                      <p:cBhvr>
                                        <p:cTn id="122" dur="1" fill="hold">
                                          <p:stCondLst>
                                            <p:cond delay="999"/>
                                          </p:stCondLst>
                                        </p:cTn>
                                        <p:tgtEl>
                                          <p:spTgt spid="8227"/>
                                        </p:tgtEl>
                                        <p:attrNameLst>
                                          <p:attrName>style.visibility</p:attrName>
                                        </p:attrNameLst>
                                      </p:cBhvr>
                                      <p:to>
                                        <p:strVal val="visible"/>
                                      </p:to>
                                    </p:set>
                                  </p:childTnLst>
                                </p:cTn>
                              </p:par>
                              <p:par>
                                <p:cTn id="123" presetID="1" presetClass="exit" presetSubtype="0" fill="hold" nodeType="withEffect">
                                  <p:stCondLst>
                                    <p:cond delay="2000"/>
                                  </p:stCondLst>
                                  <p:childTnLst>
                                    <p:set>
                                      <p:cBhvr>
                                        <p:cTn id="124" dur="1" fill="hold">
                                          <p:stCondLst>
                                            <p:cond delay="999"/>
                                          </p:stCondLst>
                                        </p:cTn>
                                        <p:tgtEl>
                                          <p:spTgt spid="8227"/>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999"/>
                                          </p:stCondLst>
                                        </p:cTn>
                                        <p:tgtEl>
                                          <p:spTgt spid="8228"/>
                                        </p:tgtEl>
                                        <p:attrNameLst>
                                          <p:attrName>style.visibility</p:attrName>
                                        </p:attrNameLst>
                                      </p:cBhvr>
                                      <p:to>
                                        <p:strVal val="visible"/>
                                      </p:to>
                                    </p:set>
                                  </p:childTnLst>
                                </p:cTn>
                              </p:par>
                              <p:par>
                                <p:cTn id="127" presetID="1" presetClass="exit" presetSubtype="0" fill="hold" nodeType="withEffect">
                                  <p:stCondLst>
                                    <p:cond delay="1000"/>
                                  </p:stCondLst>
                                  <p:childTnLst>
                                    <p:set>
                                      <p:cBhvr>
                                        <p:cTn id="128" dur="1" fill="hold">
                                          <p:stCondLst>
                                            <p:cond delay="999"/>
                                          </p:stCondLst>
                                        </p:cTn>
                                        <p:tgtEl>
                                          <p:spTgt spid="8228"/>
                                        </p:tgtEl>
                                        <p:attrNameLst>
                                          <p:attrName>style.visibility</p:attrName>
                                        </p:attrNameLst>
                                      </p:cBhvr>
                                      <p:to>
                                        <p:strVal val="hidden"/>
                                      </p:to>
                                    </p:set>
                                  </p:childTnLst>
                                </p:cTn>
                              </p:par>
                              <p:par>
                                <p:cTn id="129" presetID="26" presetClass="entr" presetSubtype="0" fill="hold" grpId="0" nodeType="withEffect">
                                  <p:stCondLst>
                                    <p:cond delay="31000"/>
                                  </p:stCondLst>
                                  <p:childTnLst>
                                    <p:set>
                                      <p:cBhvr>
                                        <p:cTn id="130" dur="1" fill="hold">
                                          <p:stCondLst>
                                            <p:cond delay="0"/>
                                          </p:stCondLst>
                                        </p:cTn>
                                        <p:tgtEl>
                                          <p:spTgt spid="8197"/>
                                        </p:tgtEl>
                                        <p:attrNameLst>
                                          <p:attrName>style.visibility</p:attrName>
                                        </p:attrNameLst>
                                      </p:cBhvr>
                                      <p:to>
                                        <p:strVal val="visible"/>
                                      </p:to>
                                    </p:set>
                                    <p:animEffect transition="in" filter="wipe(down)">
                                      <p:cBhvr>
                                        <p:cTn id="131" dur="580">
                                          <p:stCondLst>
                                            <p:cond delay="0"/>
                                          </p:stCondLst>
                                        </p:cTn>
                                        <p:tgtEl>
                                          <p:spTgt spid="8197"/>
                                        </p:tgtEl>
                                      </p:cBhvr>
                                    </p:animEffect>
                                    <p:anim calcmode="lin" valueType="num">
                                      <p:cBhvr>
                                        <p:cTn id="132" dur="1822" tmFilter="0,0; 0.14,0.36; 0.43,0.73; 0.71,0.91; 1.0,1.0">
                                          <p:stCondLst>
                                            <p:cond delay="0"/>
                                          </p:stCondLst>
                                        </p:cTn>
                                        <p:tgtEl>
                                          <p:spTgt spid="8197"/>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8197"/>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8197"/>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8197"/>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8197"/>
                                        </p:tgtEl>
                                        <p:attrNameLst>
                                          <p:attrName>ppt_y</p:attrName>
                                        </p:attrNameLst>
                                      </p:cBhvr>
                                      <p:tavLst>
                                        <p:tav tm="0" fmla="#ppt_y-sin(pi*$)/81">
                                          <p:val>
                                            <p:fltVal val="0"/>
                                          </p:val>
                                        </p:tav>
                                        <p:tav tm="100000">
                                          <p:val>
                                            <p:fltVal val="1"/>
                                          </p:val>
                                        </p:tav>
                                      </p:tavLst>
                                    </p:anim>
                                    <p:animScale>
                                      <p:cBhvr>
                                        <p:cTn id="137" dur="26">
                                          <p:stCondLst>
                                            <p:cond delay="650"/>
                                          </p:stCondLst>
                                        </p:cTn>
                                        <p:tgtEl>
                                          <p:spTgt spid="8197"/>
                                        </p:tgtEl>
                                      </p:cBhvr>
                                      <p:to x="100000" y="60000"/>
                                    </p:animScale>
                                    <p:animScale>
                                      <p:cBhvr>
                                        <p:cTn id="138" dur="166" decel="50000">
                                          <p:stCondLst>
                                            <p:cond delay="676"/>
                                          </p:stCondLst>
                                        </p:cTn>
                                        <p:tgtEl>
                                          <p:spTgt spid="8197"/>
                                        </p:tgtEl>
                                      </p:cBhvr>
                                      <p:to x="100000" y="100000"/>
                                    </p:animScale>
                                    <p:animScale>
                                      <p:cBhvr>
                                        <p:cTn id="139" dur="26">
                                          <p:stCondLst>
                                            <p:cond delay="1312"/>
                                          </p:stCondLst>
                                        </p:cTn>
                                        <p:tgtEl>
                                          <p:spTgt spid="8197"/>
                                        </p:tgtEl>
                                      </p:cBhvr>
                                      <p:to x="100000" y="80000"/>
                                    </p:animScale>
                                    <p:animScale>
                                      <p:cBhvr>
                                        <p:cTn id="140" dur="166" decel="50000">
                                          <p:stCondLst>
                                            <p:cond delay="1338"/>
                                          </p:stCondLst>
                                        </p:cTn>
                                        <p:tgtEl>
                                          <p:spTgt spid="8197"/>
                                        </p:tgtEl>
                                      </p:cBhvr>
                                      <p:to x="100000" y="100000"/>
                                    </p:animScale>
                                    <p:animScale>
                                      <p:cBhvr>
                                        <p:cTn id="141" dur="26">
                                          <p:stCondLst>
                                            <p:cond delay="1642"/>
                                          </p:stCondLst>
                                        </p:cTn>
                                        <p:tgtEl>
                                          <p:spTgt spid="8197"/>
                                        </p:tgtEl>
                                      </p:cBhvr>
                                      <p:to x="100000" y="90000"/>
                                    </p:animScale>
                                    <p:animScale>
                                      <p:cBhvr>
                                        <p:cTn id="142" dur="166" decel="50000">
                                          <p:stCondLst>
                                            <p:cond delay="1668"/>
                                          </p:stCondLst>
                                        </p:cTn>
                                        <p:tgtEl>
                                          <p:spTgt spid="8197"/>
                                        </p:tgtEl>
                                      </p:cBhvr>
                                      <p:to x="100000" y="100000"/>
                                    </p:animScale>
                                    <p:animScale>
                                      <p:cBhvr>
                                        <p:cTn id="143" dur="26">
                                          <p:stCondLst>
                                            <p:cond delay="1808"/>
                                          </p:stCondLst>
                                        </p:cTn>
                                        <p:tgtEl>
                                          <p:spTgt spid="8197"/>
                                        </p:tgtEl>
                                      </p:cBhvr>
                                      <p:to x="100000" y="95000"/>
                                    </p:animScale>
                                    <p:animScale>
                                      <p:cBhvr>
                                        <p:cTn id="144" dur="166" decel="50000">
                                          <p:stCondLst>
                                            <p:cond delay="1834"/>
                                          </p:stCondLst>
                                        </p:cTn>
                                        <p:tgtEl>
                                          <p:spTgt spid="819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p:bldP spid="8198" grpId="0"/>
      <p:bldP spid="8199" grpId="0"/>
      <p:bldP spid="8200" grpId="0"/>
      <p:bldP spid="8201" grpId="0"/>
      <p:bldP spid="8202" grpId="0"/>
      <p:bldP spid="8203" grpId="0"/>
      <p:bldP spid="8204" grpId="0"/>
      <p:bldP spid="8205" grpId="0"/>
      <p:bldP spid="8206" grpId="0"/>
      <p:bldP spid="8207" grpId="0"/>
      <p:bldP spid="8208" grpId="0"/>
      <p:bldP spid="8209" grpId="0"/>
      <p:bldP spid="8210" grpId="0"/>
      <p:bldP spid="8211" grpId="0"/>
      <p:bldP spid="8212" grpId="0"/>
      <p:bldP spid="8213" grpId="0"/>
      <p:bldP spid="8214" grpId="0"/>
      <p:bldP spid="8215" grpId="0"/>
      <p:bldP spid="8216" grpId="0"/>
      <p:bldP spid="8217" grpId="0"/>
      <p:bldP spid="8218" grpId="0"/>
      <p:bldP spid="8219" grpId="0"/>
      <p:bldP spid="8220" grpId="0"/>
      <p:bldP spid="8221" grpId="0"/>
      <p:bldP spid="8222" grpId="0"/>
      <p:bldP spid="8223" grpId="0"/>
      <p:bldP spid="8224" grpId="0"/>
      <p:bldP spid="8225" grpId="0"/>
      <p:bldP spid="8226" grpId="0"/>
      <p:bldP spid="8227" grpId="0"/>
      <p:bldP spid="8228"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EDB3"/>
        </a:solidFill>
      </p:bgPr>
    </p:bg>
    <p:spTree>
      <p:nvGrpSpPr>
        <p:cNvPr id="1" name=""/>
        <p:cNvGrpSpPr/>
        <p:nvPr/>
      </p:nvGrpSpPr>
      <p:grpSpPr/>
      <p:pic>
        <p:nvPicPr>
          <p:cNvPr id="9218"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166687" y="390525"/>
            <a:ext cx="4316412" cy="5775325"/>
          </a:xfrm>
          <a:prstGeom prst="rect">
            <a:avLst/>
          </a:prstGeom>
          <a:noFill/>
          <a:ln cap="flat">
            <a:noFill/>
            <a:prstDash val="solid"/>
            <a:round/>
            <a:headEnd type="none" w="med" len="med"/>
            <a:tailEnd type="none" w="med" len="med"/>
          </a:ln>
        </p:spPr>
      </p:pic>
      <p:sp>
        <p:nvSpPr>
          <p:cNvPr id="9219" name="כותרת 1"/>
          <p:cNvSpPr>
            <a:spLocks noGrp="1"/>
          </p:cNvSpPr>
          <p:nvPr>
            <p:ph type="ctrTitle"/>
          </p:nvPr>
        </p:nvSpPr>
        <p:spPr>
          <a:xfrm>
            <a:off x="4655840" y="364555"/>
            <a:ext cx="70056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solidFill>
                    <a:srgbClr val="FFFFFF"/>
                  </a:solidFill>
                  <a:prstDash val="solid"/>
                  <a:round/>
                  <a:headEnd type="none" w="med" len="med"/>
                  <a:tailEnd type="none" w="med" len="med"/>
                </a:ln>
                <a:solidFill>
                  <a:srgbClr val="000000"/>
                </a:solidFill>
                <a:effectLst>
                  <a:outerShdw blurRad="12700" dist="38100" dir="2700000" algn="tl" rotWithShape="0">
                    <a:srgbClr val="808080"/>
                  </a:outerShdw>
                </a:effectLst>
                <a:uLnTx/>
                <a:uFillTx/>
                <a:latin typeface="Guttman Miryam" pitchFamily="2" charset="-79"/>
                <a:ea typeface="Arial"/>
                <a:cs typeface="Guttman Miryam" panose="02010301010101010101" pitchFamily="2" charset="-79"/>
                <a:sym typeface="Wingdings" charset="2"/>
              </a:rPr>
              <a:t>שאלה רביעית</a:t>
            </a:r>
          </a:p>
        </p:txBody>
      </p:sp>
      <p:sp>
        <p:nvSpPr>
          <p:cNvPr id="9220" name="מלבן 4"/>
          <p:cNvSpPr/>
          <p:nvPr/>
        </p:nvSpPr>
        <p:spPr>
          <a:xfrm>
            <a:off x="5769248" y="1835527"/>
            <a:ext cx="4778821" cy="619909"/>
          </a:xfrm>
          <a:prstGeom prst="rect">
            <a:avLst/>
          </a:prstGeom>
          <a:noFill/>
          <a:ln cap="flat">
            <a:noFill/>
            <a:prstDash val="solid"/>
            <a:round/>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4000" b="1" i="0" u="none" strike="noStrike" kern="1200" cap="none" spc="0" normalizeH="0" baseline="0" noProof="0">
                <a:ln w="9525" cap="flat" cmpd="sng" algn="ctr">
                  <a:noFill/>
                  <a:prstDash val="solid"/>
                  <a:round/>
                  <a:headEnd type="none" w="med" len="med"/>
                  <a:tailEnd type="none" w="med" len="med"/>
                </a:ln>
                <a:solidFill>
                  <a:srgbClr val="5B9BD5"/>
                </a:solidFill>
                <a:effectLst>
                  <a:outerShdw blurRad="38100" dist="38100" dir="2700000" algn="tl">
                    <a:srgbClr val="E7E6E6"/>
                  </a:outerShdw>
                </a:effectLst>
                <a:uLnTx/>
                <a:uFillTx/>
                <a:latin typeface="Guttman Haim-Condensed" pitchFamily="2" charset="-79"/>
                <a:ea typeface="Calibri Light"/>
                <a:cs typeface="Guttman Haim-Condensed" pitchFamily="2" charset="-79"/>
                <a:sym typeface="Wingdings" charset="2"/>
              </a:rPr>
              <a:t>למה חרבונה זכור לטוב?</a:t>
            </a:r>
          </a:p>
        </p:txBody>
      </p:sp>
      <p:sp>
        <p:nvSpPr>
          <p:cNvPr id="9221" name="מלבן 8"/>
          <p:cNvSpPr/>
          <p:nvPr/>
        </p:nvSpPr>
        <p:spPr>
          <a:xfrm>
            <a:off x="4095985" y="3047732"/>
            <a:ext cx="8125346" cy="1841550"/>
          </a:xfrm>
          <a:prstGeom prst="rect">
            <a:avLst/>
          </a:prstGeom>
          <a:noFill/>
          <a:ln w="12700" cap="flat">
            <a:solidFill>
              <a:srgbClr val="FFFFFF"/>
            </a:solid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54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בזכותו תלו את המן על העץ</a:t>
            </a:r>
          </a:p>
        </p:txBody>
      </p:sp>
      <p:sp>
        <p:nvSpPr>
          <p:cNvPr id="9222" name="מלבן 6"/>
          <p:cNvSpPr/>
          <p:nvPr/>
        </p:nvSpPr>
        <p:spPr>
          <a:xfrm>
            <a:off x="377652" y="1056288"/>
            <a:ext cx="3078163" cy="3064581"/>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1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וַיֹּאמֶר חַרְבוֹנָה אֶחָד מִן הַסָּרִיסִים לִפְנֵי הַמֶּלֶךְ גַּם הִנֵּה הָעֵץ אֲשֶׁר עָשָׂה הָמָן לְמָרְדֳּכַי אֲשֶׁר דִּבֶּר טוֹב עַל הַמֶּלֶךְ עֹמֵד בְּבֵית הָמָן גָּבֹהַּ חֲמִשִּׁים אַמָּה וַיֹּאמֶר הַמֶּלֶךְ תְּלֻהוּ עָלָיו</a:t>
            </a: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1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(מגילת אסתר, פרק ז פסוק ט)</a:t>
            </a:r>
          </a:p>
          <a:p>
            <a:pPr marL="0" marR="0" lvl="0" indent="0" algn="ctr" defTabSz="914400" rtl="1" eaLnBrk="1" fontAlgn="auto" latinLnBrk="0" hangingPunct="1">
              <a:lnSpc>
                <a:spcPct val="150000"/>
              </a:lnSpc>
              <a:spcBef>
                <a:spcPct val="0"/>
              </a:spcBef>
              <a:spcAft>
                <a:spcPct val="0"/>
              </a:spcAft>
              <a:buClrTx/>
              <a:buSzTx/>
              <a:buFontTx/>
              <a:buNone/>
            </a:pPr>
            <a:endParaRPr kumimoji="0" lang="he-IL" altLang="en-US" sz="1800" b="1" i="0" u="none" strike="noStrike" kern="1200" cap="none" spc="0" normalizeH="0" baseline="0" noProof="0">
              <a:solidFill>
                <a:srgbClr val="0A02A6"/>
              </a:solidFill>
              <a:uLnTx/>
              <a:uFillTx/>
              <a:latin typeface="FrankRuehl" pitchFamily="34" charset="-79"/>
              <a:cs typeface="FrankRuehl" panose="020e0503060101010101" pitchFamily="34" charset="-79"/>
            </a:endParaRPr>
          </a:p>
          <a:p>
            <a:pPr marL="0" marR="0" lvl="0" indent="0" algn="ctr" defTabSz="914400" rtl="1" eaLnBrk="1" fontAlgn="auto" latinLnBrk="0" hangingPunct="1">
              <a:lnSpc>
                <a:spcPct val="150000"/>
              </a:lnSpc>
              <a:spcBef>
                <a:spcPct val="0"/>
              </a:spcBef>
              <a:spcAft>
                <a:spcPct val="0"/>
              </a:spcAft>
              <a:buClrTx/>
              <a:buSzTx/>
              <a:buFontTx/>
              <a:buNone/>
            </a:pPr>
            <a:r>
              <a:rPr kumimoji="0" lang="he-IL" altLang="en-US" sz="18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חרבונה הוא זה שיעץ למלך אחשוורוש לתלות את המן על העץ, לאחר שנתגלתה מזימתו להשמיד את כל היהודים.</a:t>
            </a:r>
          </a:p>
        </p:txBody>
      </p:sp>
      <p:sp>
        <p:nvSpPr>
          <p:cNvPr id="9223" name="אליפסה 11"/>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24" name="אליפסה 15"/>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25" name="אליפסה 16"/>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26" name="אליפסה 17"/>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27" name="אליפסה 18"/>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28" name="אליפסה 19"/>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29" name="אליפסה 20"/>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30" name="אליפסה 21"/>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31" name="אליפסה 22"/>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32" name="אליפסה 23"/>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33" name="אליפסה 24"/>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34" name="אליפסה 25"/>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35" name="אליפסה 26"/>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36" name="אליפסה 27"/>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37" name="אליפסה 28"/>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38" name="אליפסה 29"/>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39" name="אליפסה 30"/>
          <p:cNvSpPr/>
          <p:nvPr/>
        </p:nvSpPr>
        <p:spPr>
          <a:xfrm>
            <a:off x="6802438"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40" name="אליפסה 31"/>
          <p:cNvSpPr/>
          <p:nvPr/>
        </p:nvSpPr>
        <p:spPr>
          <a:xfrm>
            <a:off x="6786562"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41" name="אליפסה 32"/>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42" name="אליפסה 33"/>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43" name="אליפסה 34"/>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44" name="אליפסה 35"/>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45" name="אליפסה 36"/>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46" name="אליפסה 37"/>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47" name="אליפסה 38"/>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48" name="אליפסה 39"/>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49" name="אליפסה 40"/>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50" name="אליפסה 41"/>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51" name="אליפסה 42"/>
          <p:cNvSpPr/>
          <p:nvPr/>
        </p:nvSpPr>
        <p:spPr>
          <a:xfrm>
            <a:off x="6794500" y="3103562"/>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9252" name="אליפסה 43"/>
          <p:cNvSpPr/>
          <p:nvPr/>
        </p:nvSpPr>
        <p:spPr>
          <a:xfrm>
            <a:off x="6794500" y="3103562"/>
            <a:ext cx="2997200" cy="2963862"/>
          </a:xfrm>
          <a:prstGeom prst="ellipse">
            <a:avLst/>
          </a:prstGeom>
          <a:solidFill>
            <a:srgbClr val="00B0F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withEffect">
                                  <p:stCondLst>
                                    <p:cond delay="31000"/>
                                  </p:stCondLst>
                                  <p:childTnLst>
                                    <p:set>
                                      <p:cBhvr>
                                        <p:cTn id="6" dur="1" fill="hold">
                                          <p:stCondLst>
                                            <p:cond delay="0"/>
                                          </p:stCondLst>
                                        </p:cTn>
                                        <p:tgtEl>
                                          <p:spTgt spid="9221"/>
                                        </p:tgtEl>
                                        <p:attrNameLst>
                                          <p:attrName>style.visibility</p:attrName>
                                        </p:attrNameLst>
                                      </p:cBhvr>
                                      <p:to>
                                        <p:strVal val="visible"/>
                                      </p:to>
                                    </p:set>
                                    <p:animEffect transition="in" filter="wipe(down)">
                                      <p:cBhvr>
                                        <p:cTn id="7" dur="580">
                                          <p:stCondLst>
                                            <p:cond delay="0"/>
                                          </p:stCondLst>
                                        </p:cTn>
                                        <p:tgtEl>
                                          <p:spTgt spid="9221"/>
                                        </p:tgtEl>
                                      </p:cBhvr>
                                    </p:animEffect>
                                    <p:anim calcmode="lin" valueType="num">
                                      <p:cBhvr>
                                        <p:cTn id="8" dur="1822" tmFilter="0,0; 0.14,0.36; 0.43,0.73; 0.71,0.91; 1.0,1.0">
                                          <p:stCondLst>
                                            <p:cond delay="0"/>
                                          </p:stCondLst>
                                        </p:cTn>
                                        <p:tgtEl>
                                          <p:spTgt spid="92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2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2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2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221"/>
                                        </p:tgtEl>
                                        <p:attrNameLst>
                                          <p:attrName>ppt_y</p:attrName>
                                        </p:attrNameLst>
                                      </p:cBhvr>
                                      <p:tavLst>
                                        <p:tav tm="0" fmla="#ppt_y-sin(pi*$)/81">
                                          <p:val>
                                            <p:fltVal val="0"/>
                                          </p:val>
                                        </p:tav>
                                        <p:tav tm="100000">
                                          <p:val>
                                            <p:fltVal val="1"/>
                                          </p:val>
                                        </p:tav>
                                      </p:tavLst>
                                    </p:anim>
                                    <p:animScale>
                                      <p:cBhvr>
                                        <p:cTn id="13" dur="26">
                                          <p:stCondLst>
                                            <p:cond delay="650"/>
                                          </p:stCondLst>
                                        </p:cTn>
                                        <p:tgtEl>
                                          <p:spTgt spid="9221"/>
                                        </p:tgtEl>
                                      </p:cBhvr>
                                      <p:to x="100000" y="60000"/>
                                    </p:animScale>
                                    <p:animScale>
                                      <p:cBhvr>
                                        <p:cTn id="14" dur="166" decel="50000">
                                          <p:stCondLst>
                                            <p:cond delay="676"/>
                                          </p:stCondLst>
                                        </p:cTn>
                                        <p:tgtEl>
                                          <p:spTgt spid="9221"/>
                                        </p:tgtEl>
                                      </p:cBhvr>
                                      <p:to x="100000" y="100000"/>
                                    </p:animScale>
                                    <p:animScale>
                                      <p:cBhvr>
                                        <p:cTn id="15" dur="26">
                                          <p:stCondLst>
                                            <p:cond delay="1312"/>
                                          </p:stCondLst>
                                        </p:cTn>
                                        <p:tgtEl>
                                          <p:spTgt spid="9221"/>
                                        </p:tgtEl>
                                      </p:cBhvr>
                                      <p:to x="100000" y="80000"/>
                                    </p:animScale>
                                    <p:animScale>
                                      <p:cBhvr>
                                        <p:cTn id="16" dur="166" decel="50000">
                                          <p:stCondLst>
                                            <p:cond delay="1338"/>
                                          </p:stCondLst>
                                        </p:cTn>
                                        <p:tgtEl>
                                          <p:spTgt spid="9221"/>
                                        </p:tgtEl>
                                      </p:cBhvr>
                                      <p:to x="100000" y="100000"/>
                                    </p:animScale>
                                    <p:animScale>
                                      <p:cBhvr>
                                        <p:cTn id="17" dur="26">
                                          <p:stCondLst>
                                            <p:cond delay="1642"/>
                                          </p:stCondLst>
                                        </p:cTn>
                                        <p:tgtEl>
                                          <p:spTgt spid="9221"/>
                                        </p:tgtEl>
                                      </p:cBhvr>
                                      <p:to x="100000" y="90000"/>
                                    </p:animScale>
                                    <p:animScale>
                                      <p:cBhvr>
                                        <p:cTn id="18" dur="166" decel="50000">
                                          <p:stCondLst>
                                            <p:cond delay="1668"/>
                                          </p:stCondLst>
                                        </p:cTn>
                                        <p:tgtEl>
                                          <p:spTgt spid="9221"/>
                                        </p:tgtEl>
                                      </p:cBhvr>
                                      <p:to x="100000" y="100000"/>
                                    </p:animScale>
                                    <p:animScale>
                                      <p:cBhvr>
                                        <p:cTn id="19" dur="26">
                                          <p:stCondLst>
                                            <p:cond delay="1808"/>
                                          </p:stCondLst>
                                        </p:cTn>
                                        <p:tgtEl>
                                          <p:spTgt spid="9221"/>
                                        </p:tgtEl>
                                      </p:cBhvr>
                                      <p:to x="100000" y="95000"/>
                                    </p:animScale>
                                    <p:animScale>
                                      <p:cBhvr>
                                        <p:cTn id="20" dur="166" decel="50000">
                                          <p:stCondLst>
                                            <p:cond delay="1834"/>
                                          </p:stCondLst>
                                        </p:cTn>
                                        <p:tgtEl>
                                          <p:spTgt spid="9221"/>
                                        </p:tgtEl>
                                      </p:cBhvr>
                                      <p:to x="100000" y="100000"/>
                                    </p:animScale>
                                  </p:childTnLst>
                                </p:cTn>
                              </p:par>
                              <p:par>
                                <p:cTn id="21" presetID="2" presetClass="entr" presetSubtype="4" fill="hold" grpId="0" nodeType="withEffect">
                                  <p:stCondLst>
                                    <p:cond delay="31000"/>
                                  </p:stCondLst>
                                  <p:childTnLst>
                                    <p:set>
                                      <p:cBhvr>
                                        <p:cTn id="22" dur="1" fill="hold">
                                          <p:stCondLst>
                                            <p:cond delay="0"/>
                                          </p:stCondLst>
                                        </p:cTn>
                                        <p:tgtEl>
                                          <p:spTgt spid="9222"/>
                                        </p:tgtEl>
                                        <p:attrNameLst>
                                          <p:attrName>style.visibility</p:attrName>
                                        </p:attrNameLst>
                                      </p:cBhvr>
                                      <p:to>
                                        <p:strVal val="visible"/>
                                      </p:to>
                                    </p:set>
                                    <p:anim calcmode="lin" valueType="num">
                                      <p:cBhvr additive="base">
                                        <p:cTn id="23" dur="500" fill="hold"/>
                                        <p:tgtEl>
                                          <p:spTgt spid="9222"/>
                                        </p:tgtEl>
                                        <p:attrNameLst>
                                          <p:attrName>ppt_x</p:attrName>
                                        </p:attrNameLst>
                                      </p:cBhvr>
                                      <p:tavLst>
                                        <p:tav tm="0">
                                          <p:val>
                                            <p:strVal val="#ppt_x"/>
                                          </p:val>
                                        </p:tav>
                                        <p:tav tm="100000">
                                          <p:val>
                                            <p:strVal val="#ppt_x"/>
                                          </p:val>
                                        </p:tav>
                                      </p:tavLst>
                                    </p:anim>
                                    <p:anim calcmode="lin" valueType="num">
                                      <p:cBhvr additive="base">
                                        <p:cTn id="24" dur="500" fill="hold"/>
                                        <p:tgtEl>
                                          <p:spTgt spid="9222"/>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29000"/>
                                  </p:stCondLst>
                                  <p:childTnLst>
                                    <p:set>
                                      <p:cBhvr>
                                        <p:cTn id="26" dur="1" fill="hold">
                                          <p:stCondLst>
                                            <p:cond delay="999"/>
                                          </p:stCondLst>
                                        </p:cTn>
                                        <p:tgtEl>
                                          <p:spTgt spid="9223"/>
                                        </p:tgtEl>
                                        <p:attrNameLst>
                                          <p:attrName>style.visibility</p:attrName>
                                        </p:attrNameLst>
                                      </p:cBhvr>
                                      <p:to>
                                        <p:strVal val="visible"/>
                                      </p:to>
                                    </p:set>
                                  </p:childTnLst>
                                </p:cTn>
                              </p:par>
                              <p:par>
                                <p:cTn id="27" presetID="1" presetClass="exit" presetSubtype="0" fill="hold" nodeType="withEffect">
                                  <p:stCondLst>
                                    <p:cond delay="30000"/>
                                  </p:stCondLst>
                                  <p:childTnLst>
                                    <p:set>
                                      <p:cBhvr>
                                        <p:cTn id="28" dur="1" fill="hold">
                                          <p:stCondLst>
                                            <p:cond delay="999"/>
                                          </p:stCondLst>
                                        </p:cTn>
                                        <p:tgtEl>
                                          <p:spTgt spid="9223"/>
                                        </p:tgtEl>
                                        <p:attrNameLst>
                                          <p:attrName>style.visibility</p:attrName>
                                        </p:attrNameLst>
                                      </p:cBhvr>
                                      <p:to>
                                        <p:strVal val="hidden"/>
                                      </p:to>
                                    </p:set>
                                  </p:childTnLst>
                                </p:cTn>
                              </p:par>
                              <p:par>
                                <p:cTn id="29" presetID="1" presetClass="entr" presetSubtype="0" fill="hold" grpId="0" nodeType="withEffect">
                                  <p:stCondLst>
                                    <p:cond delay="28000"/>
                                  </p:stCondLst>
                                  <p:childTnLst>
                                    <p:set>
                                      <p:cBhvr>
                                        <p:cTn id="30" dur="1" fill="hold">
                                          <p:stCondLst>
                                            <p:cond delay="999"/>
                                          </p:stCondLst>
                                        </p:cTn>
                                        <p:tgtEl>
                                          <p:spTgt spid="9224"/>
                                        </p:tgtEl>
                                        <p:attrNameLst>
                                          <p:attrName>style.visibility</p:attrName>
                                        </p:attrNameLst>
                                      </p:cBhvr>
                                      <p:to>
                                        <p:strVal val="visible"/>
                                      </p:to>
                                    </p:set>
                                  </p:childTnLst>
                                </p:cTn>
                              </p:par>
                              <p:par>
                                <p:cTn id="31" presetID="1" presetClass="exit" presetSubtype="0" fill="hold" nodeType="withEffect">
                                  <p:stCondLst>
                                    <p:cond delay="29000"/>
                                  </p:stCondLst>
                                  <p:childTnLst>
                                    <p:set>
                                      <p:cBhvr>
                                        <p:cTn id="32" dur="1" fill="hold">
                                          <p:stCondLst>
                                            <p:cond delay="999"/>
                                          </p:stCondLst>
                                        </p:cTn>
                                        <p:tgtEl>
                                          <p:spTgt spid="9224"/>
                                        </p:tgtEl>
                                        <p:attrNameLst>
                                          <p:attrName>style.visibility</p:attrName>
                                        </p:attrNameLst>
                                      </p:cBhvr>
                                      <p:to>
                                        <p:strVal val="hidden"/>
                                      </p:to>
                                    </p:set>
                                  </p:childTnLst>
                                </p:cTn>
                              </p:par>
                              <p:par>
                                <p:cTn id="33" presetID="1" presetClass="entr" presetSubtype="0" fill="hold" grpId="0" nodeType="withEffect">
                                  <p:stCondLst>
                                    <p:cond delay="27000"/>
                                  </p:stCondLst>
                                  <p:childTnLst>
                                    <p:set>
                                      <p:cBhvr>
                                        <p:cTn id="34" dur="1" fill="hold">
                                          <p:stCondLst>
                                            <p:cond delay="999"/>
                                          </p:stCondLst>
                                        </p:cTn>
                                        <p:tgtEl>
                                          <p:spTgt spid="9225"/>
                                        </p:tgtEl>
                                        <p:attrNameLst>
                                          <p:attrName>style.visibility</p:attrName>
                                        </p:attrNameLst>
                                      </p:cBhvr>
                                      <p:to>
                                        <p:strVal val="visible"/>
                                      </p:to>
                                    </p:set>
                                  </p:childTnLst>
                                </p:cTn>
                              </p:par>
                              <p:par>
                                <p:cTn id="35" presetID="1" presetClass="exit" presetSubtype="0" fill="hold" nodeType="withEffect">
                                  <p:stCondLst>
                                    <p:cond delay="28000"/>
                                  </p:stCondLst>
                                  <p:childTnLst>
                                    <p:set>
                                      <p:cBhvr>
                                        <p:cTn id="36" dur="1" fill="hold">
                                          <p:stCondLst>
                                            <p:cond delay="999"/>
                                          </p:stCondLst>
                                        </p:cTn>
                                        <p:tgtEl>
                                          <p:spTgt spid="9225"/>
                                        </p:tgtEl>
                                        <p:attrNameLst>
                                          <p:attrName>style.visibility</p:attrName>
                                        </p:attrNameLst>
                                      </p:cBhvr>
                                      <p:to>
                                        <p:strVal val="hidden"/>
                                      </p:to>
                                    </p:set>
                                  </p:childTnLst>
                                </p:cTn>
                              </p:par>
                              <p:par>
                                <p:cTn id="37" presetID="1" presetClass="entr" presetSubtype="0" fill="hold" grpId="0" nodeType="withEffect">
                                  <p:stCondLst>
                                    <p:cond delay="26000"/>
                                  </p:stCondLst>
                                  <p:childTnLst>
                                    <p:set>
                                      <p:cBhvr>
                                        <p:cTn id="38" dur="1" fill="hold">
                                          <p:stCondLst>
                                            <p:cond delay="999"/>
                                          </p:stCondLst>
                                        </p:cTn>
                                        <p:tgtEl>
                                          <p:spTgt spid="9226"/>
                                        </p:tgtEl>
                                        <p:attrNameLst>
                                          <p:attrName>style.visibility</p:attrName>
                                        </p:attrNameLst>
                                      </p:cBhvr>
                                      <p:to>
                                        <p:strVal val="visible"/>
                                      </p:to>
                                    </p:set>
                                  </p:childTnLst>
                                </p:cTn>
                              </p:par>
                              <p:par>
                                <p:cTn id="39" presetID="1" presetClass="exit" presetSubtype="0" fill="hold" nodeType="withEffect">
                                  <p:stCondLst>
                                    <p:cond delay="27000"/>
                                  </p:stCondLst>
                                  <p:childTnLst>
                                    <p:set>
                                      <p:cBhvr>
                                        <p:cTn id="40" dur="1" fill="hold">
                                          <p:stCondLst>
                                            <p:cond delay="999"/>
                                          </p:stCondLst>
                                        </p:cTn>
                                        <p:tgtEl>
                                          <p:spTgt spid="9226"/>
                                        </p:tgtEl>
                                        <p:attrNameLst>
                                          <p:attrName>style.visibility</p:attrName>
                                        </p:attrNameLst>
                                      </p:cBhvr>
                                      <p:to>
                                        <p:strVal val="hidden"/>
                                      </p:to>
                                    </p:set>
                                  </p:childTnLst>
                                </p:cTn>
                              </p:par>
                              <p:par>
                                <p:cTn id="41" presetID="1" presetClass="entr" presetSubtype="0" fill="hold" grpId="0" nodeType="withEffect">
                                  <p:stCondLst>
                                    <p:cond delay="25000"/>
                                  </p:stCondLst>
                                  <p:childTnLst>
                                    <p:set>
                                      <p:cBhvr>
                                        <p:cTn id="42" dur="1" fill="hold">
                                          <p:stCondLst>
                                            <p:cond delay="999"/>
                                          </p:stCondLst>
                                        </p:cTn>
                                        <p:tgtEl>
                                          <p:spTgt spid="9227"/>
                                        </p:tgtEl>
                                        <p:attrNameLst>
                                          <p:attrName>style.visibility</p:attrName>
                                        </p:attrNameLst>
                                      </p:cBhvr>
                                      <p:to>
                                        <p:strVal val="visible"/>
                                      </p:to>
                                    </p:set>
                                  </p:childTnLst>
                                </p:cTn>
                              </p:par>
                              <p:par>
                                <p:cTn id="43" presetID="1" presetClass="exit" presetSubtype="0" fill="hold" nodeType="withEffect">
                                  <p:stCondLst>
                                    <p:cond delay="26000"/>
                                  </p:stCondLst>
                                  <p:childTnLst>
                                    <p:set>
                                      <p:cBhvr>
                                        <p:cTn id="44" dur="1" fill="hold">
                                          <p:stCondLst>
                                            <p:cond delay="999"/>
                                          </p:stCondLst>
                                        </p:cTn>
                                        <p:tgtEl>
                                          <p:spTgt spid="9227"/>
                                        </p:tgtEl>
                                        <p:attrNameLst>
                                          <p:attrName>style.visibility</p:attrName>
                                        </p:attrNameLst>
                                      </p:cBhvr>
                                      <p:to>
                                        <p:strVal val="hidden"/>
                                      </p:to>
                                    </p:set>
                                  </p:childTnLst>
                                </p:cTn>
                              </p:par>
                              <p:par>
                                <p:cTn id="45" presetID="1" presetClass="entr" presetSubtype="0" fill="hold" grpId="0" nodeType="withEffect">
                                  <p:stCondLst>
                                    <p:cond delay="24000"/>
                                  </p:stCondLst>
                                  <p:childTnLst>
                                    <p:set>
                                      <p:cBhvr>
                                        <p:cTn id="46" dur="1" fill="hold">
                                          <p:stCondLst>
                                            <p:cond delay="999"/>
                                          </p:stCondLst>
                                        </p:cTn>
                                        <p:tgtEl>
                                          <p:spTgt spid="9228"/>
                                        </p:tgtEl>
                                        <p:attrNameLst>
                                          <p:attrName>style.visibility</p:attrName>
                                        </p:attrNameLst>
                                      </p:cBhvr>
                                      <p:to>
                                        <p:strVal val="visible"/>
                                      </p:to>
                                    </p:set>
                                  </p:childTnLst>
                                </p:cTn>
                              </p:par>
                              <p:par>
                                <p:cTn id="47" presetID="1" presetClass="exit" presetSubtype="0" fill="hold" nodeType="withEffect">
                                  <p:stCondLst>
                                    <p:cond delay="25000"/>
                                  </p:stCondLst>
                                  <p:childTnLst>
                                    <p:set>
                                      <p:cBhvr>
                                        <p:cTn id="48" dur="1" fill="hold">
                                          <p:stCondLst>
                                            <p:cond delay="999"/>
                                          </p:stCondLst>
                                        </p:cTn>
                                        <p:tgtEl>
                                          <p:spTgt spid="9228"/>
                                        </p:tgtEl>
                                        <p:attrNameLst>
                                          <p:attrName>style.visibility</p:attrName>
                                        </p:attrNameLst>
                                      </p:cBhvr>
                                      <p:to>
                                        <p:strVal val="hidden"/>
                                      </p:to>
                                    </p:set>
                                  </p:childTnLst>
                                </p:cTn>
                              </p:par>
                              <p:par>
                                <p:cTn id="49" presetID="1" presetClass="entr" presetSubtype="0" fill="hold" grpId="0" nodeType="withEffect">
                                  <p:stCondLst>
                                    <p:cond delay="23000"/>
                                  </p:stCondLst>
                                  <p:childTnLst>
                                    <p:set>
                                      <p:cBhvr>
                                        <p:cTn id="50" dur="1" fill="hold">
                                          <p:stCondLst>
                                            <p:cond delay="999"/>
                                          </p:stCondLst>
                                        </p:cTn>
                                        <p:tgtEl>
                                          <p:spTgt spid="9229"/>
                                        </p:tgtEl>
                                        <p:attrNameLst>
                                          <p:attrName>style.visibility</p:attrName>
                                        </p:attrNameLst>
                                      </p:cBhvr>
                                      <p:to>
                                        <p:strVal val="visible"/>
                                      </p:to>
                                    </p:set>
                                  </p:childTnLst>
                                </p:cTn>
                              </p:par>
                              <p:par>
                                <p:cTn id="51" presetID="1" presetClass="exit" presetSubtype="0" fill="hold" nodeType="withEffect">
                                  <p:stCondLst>
                                    <p:cond delay="24000"/>
                                  </p:stCondLst>
                                  <p:childTnLst>
                                    <p:set>
                                      <p:cBhvr>
                                        <p:cTn id="52" dur="1" fill="hold">
                                          <p:stCondLst>
                                            <p:cond delay="999"/>
                                          </p:stCondLst>
                                        </p:cTn>
                                        <p:tgtEl>
                                          <p:spTgt spid="9229"/>
                                        </p:tgtEl>
                                        <p:attrNameLst>
                                          <p:attrName>style.visibility</p:attrName>
                                        </p:attrNameLst>
                                      </p:cBhvr>
                                      <p:to>
                                        <p:strVal val="hidden"/>
                                      </p:to>
                                    </p:set>
                                  </p:childTnLst>
                                </p:cTn>
                              </p:par>
                              <p:par>
                                <p:cTn id="53" presetID="1" presetClass="entr" presetSubtype="0" fill="hold" grpId="0" nodeType="withEffect">
                                  <p:stCondLst>
                                    <p:cond delay="22000"/>
                                  </p:stCondLst>
                                  <p:childTnLst>
                                    <p:set>
                                      <p:cBhvr>
                                        <p:cTn id="54" dur="1" fill="hold">
                                          <p:stCondLst>
                                            <p:cond delay="999"/>
                                          </p:stCondLst>
                                        </p:cTn>
                                        <p:tgtEl>
                                          <p:spTgt spid="9230"/>
                                        </p:tgtEl>
                                        <p:attrNameLst>
                                          <p:attrName>style.visibility</p:attrName>
                                        </p:attrNameLst>
                                      </p:cBhvr>
                                      <p:to>
                                        <p:strVal val="visible"/>
                                      </p:to>
                                    </p:set>
                                  </p:childTnLst>
                                </p:cTn>
                              </p:par>
                              <p:par>
                                <p:cTn id="55" presetID="1" presetClass="exit" presetSubtype="0" fill="hold" nodeType="withEffect">
                                  <p:stCondLst>
                                    <p:cond delay="23000"/>
                                  </p:stCondLst>
                                  <p:childTnLst>
                                    <p:set>
                                      <p:cBhvr>
                                        <p:cTn id="56" dur="1" fill="hold">
                                          <p:stCondLst>
                                            <p:cond delay="999"/>
                                          </p:stCondLst>
                                        </p:cTn>
                                        <p:tgtEl>
                                          <p:spTgt spid="9230"/>
                                        </p:tgtEl>
                                        <p:attrNameLst>
                                          <p:attrName>style.visibility</p:attrName>
                                        </p:attrNameLst>
                                      </p:cBhvr>
                                      <p:to>
                                        <p:strVal val="hidden"/>
                                      </p:to>
                                    </p:set>
                                  </p:childTnLst>
                                </p:cTn>
                              </p:par>
                              <p:par>
                                <p:cTn id="57" presetID="1" presetClass="entr" presetSubtype="0" fill="hold" grpId="0" nodeType="withEffect">
                                  <p:stCondLst>
                                    <p:cond delay="21000"/>
                                  </p:stCondLst>
                                  <p:childTnLst>
                                    <p:set>
                                      <p:cBhvr>
                                        <p:cTn id="58" dur="1" fill="hold">
                                          <p:stCondLst>
                                            <p:cond delay="999"/>
                                          </p:stCondLst>
                                        </p:cTn>
                                        <p:tgtEl>
                                          <p:spTgt spid="9231"/>
                                        </p:tgtEl>
                                        <p:attrNameLst>
                                          <p:attrName>style.visibility</p:attrName>
                                        </p:attrNameLst>
                                      </p:cBhvr>
                                      <p:to>
                                        <p:strVal val="visible"/>
                                      </p:to>
                                    </p:set>
                                  </p:childTnLst>
                                </p:cTn>
                              </p:par>
                              <p:par>
                                <p:cTn id="59" presetID="1" presetClass="exit" presetSubtype="0" fill="hold" nodeType="withEffect">
                                  <p:stCondLst>
                                    <p:cond delay="22000"/>
                                  </p:stCondLst>
                                  <p:childTnLst>
                                    <p:set>
                                      <p:cBhvr>
                                        <p:cTn id="60" dur="1" fill="hold">
                                          <p:stCondLst>
                                            <p:cond delay="999"/>
                                          </p:stCondLst>
                                        </p:cTn>
                                        <p:tgtEl>
                                          <p:spTgt spid="9231"/>
                                        </p:tgtEl>
                                        <p:attrNameLst>
                                          <p:attrName>style.visibility</p:attrName>
                                        </p:attrNameLst>
                                      </p:cBhvr>
                                      <p:to>
                                        <p:strVal val="hidden"/>
                                      </p:to>
                                    </p:set>
                                  </p:childTnLst>
                                </p:cTn>
                              </p:par>
                              <p:par>
                                <p:cTn id="61" presetID="1" presetClass="entr" presetSubtype="0" fill="hold" grpId="0" nodeType="withEffect">
                                  <p:stCondLst>
                                    <p:cond delay="20000"/>
                                  </p:stCondLst>
                                  <p:childTnLst>
                                    <p:set>
                                      <p:cBhvr>
                                        <p:cTn id="62" dur="1" fill="hold">
                                          <p:stCondLst>
                                            <p:cond delay="999"/>
                                          </p:stCondLst>
                                        </p:cTn>
                                        <p:tgtEl>
                                          <p:spTgt spid="9232"/>
                                        </p:tgtEl>
                                        <p:attrNameLst>
                                          <p:attrName>style.visibility</p:attrName>
                                        </p:attrNameLst>
                                      </p:cBhvr>
                                      <p:to>
                                        <p:strVal val="visible"/>
                                      </p:to>
                                    </p:set>
                                  </p:childTnLst>
                                </p:cTn>
                              </p:par>
                              <p:par>
                                <p:cTn id="63" presetID="1" presetClass="exit" presetSubtype="0" fill="hold" nodeType="withEffect">
                                  <p:stCondLst>
                                    <p:cond delay="21000"/>
                                  </p:stCondLst>
                                  <p:childTnLst>
                                    <p:set>
                                      <p:cBhvr>
                                        <p:cTn id="64" dur="1" fill="hold">
                                          <p:stCondLst>
                                            <p:cond delay="999"/>
                                          </p:stCondLst>
                                        </p:cTn>
                                        <p:tgtEl>
                                          <p:spTgt spid="9232"/>
                                        </p:tgtEl>
                                        <p:attrNameLst>
                                          <p:attrName>style.visibility</p:attrName>
                                        </p:attrNameLst>
                                      </p:cBhvr>
                                      <p:to>
                                        <p:strVal val="hidden"/>
                                      </p:to>
                                    </p:set>
                                  </p:childTnLst>
                                </p:cTn>
                              </p:par>
                              <p:par>
                                <p:cTn id="65" presetID="1" presetClass="entr" presetSubtype="0" fill="hold" grpId="0" nodeType="withEffect">
                                  <p:stCondLst>
                                    <p:cond delay="19000"/>
                                  </p:stCondLst>
                                  <p:childTnLst>
                                    <p:set>
                                      <p:cBhvr>
                                        <p:cTn id="66" dur="1" fill="hold">
                                          <p:stCondLst>
                                            <p:cond delay="999"/>
                                          </p:stCondLst>
                                        </p:cTn>
                                        <p:tgtEl>
                                          <p:spTgt spid="9233"/>
                                        </p:tgtEl>
                                        <p:attrNameLst>
                                          <p:attrName>style.visibility</p:attrName>
                                        </p:attrNameLst>
                                      </p:cBhvr>
                                      <p:to>
                                        <p:strVal val="visible"/>
                                      </p:to>
                                    </p:set>
                                  </p:childTnLst>
                                </p:cTn>
                              </p:par>
                              <p:par>
                                <p:cTn id="67" presetID="1" presetClass="exit" presetSubtype="0" fill="hold" nodeType="withEffect">
                                  <p:stCondLst>
                                    <p:cond delay="20000"/>
                                  </p:stCondLst>
                                  <p:childTnLst>
                                    <p:set>
                                      <p:cBhvr>
                                        <p:cTn id="68" dur="1" fill="hold">
                                          <p:stCondLst>
                                            <p:cond delay="999"/>
                                          </p:stCondLst>
                                        </p:cTn>
                                        <p:tgtEl>
                                          <p:spTgt spid="9233"/>
                                        </p:tgtEl>
                                        <p:attrNameLst>
                                          <p:attrName>style.visibility</p:attrName>
                                        </p:attrNameLst>
                                      </p:cBhvr>
                                      <p:to>
                                        <p:strVal val="hidden"/>
                                      </p:to>
                                    </p:set>
                                  </p:childTnLst>
                                </p:cTn>
                              </p:par>
                              <p:par>
                                <p:cTn id="69" presetID="1" presetClass="entr" presetSubtype="0" fill="hold" grpId="0" nodeType="withEffect">
                                  <p:stCondLst>
                                    <p:cond delay="18000"/>
                                  </p:stCondLst>
                                  <p:childTnLst>
                                    <p:set>
                                      <p:cBhvr>
                                        <p:cTn id="70" dur="1" fill="hold">
                                          <p:stCondLst>
                                            <p:cond delay="999"/>
                                          </p:stCondLst>
                                        </p:cTn>
                                        <p:tgtEl>
                                          <p:spTgt spid="9234"/>
                                        </p:tgtEl>
                                        <p:attrNameLst>
                                          <p:attrName>style.visibility</p:attrName>
                                        </p:attrNameLst>
                                      </p:cBhvr>
                                      <p:to>
                                        <p:strVal val="visible"/>
                                      </p:to>
                                    </p:set>
                                  </p:childTnLst>
                                </p:cTn>
                              </p:par>
                              <p:par>
                                <p:cTn id="71" presetID="1" presetClass="exit" presetSubtype="0" fill="hold" nodeType="withEffect">
                                  <p:stCondLst>
                                    <p:cond delay="19000"/>
                                  </p:stCondLst>
                                  <p:childTnLst>
                                    <p:set>
                                      <p:cBhvr>
                                        <p:cTn id="72" dur="1" fill="hold">
                                          <p:stCondLst>
                                            <p:cond delay="999"/>
                                          </p:stCondLst>
                                        </p:cTn>
                                        <p:tgtEl>
                                          <p:spTgt spid="9234"/>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999"/>
                                          </p:stCondLst>
                                        </p:cTn>
                                        <p:tgtEl>
                                          <p:spTgt spid="9235"/>
                                        </p:tgtEl>
                                        <p:attrNameLst>
                                          <p:attrName>style.visibility</p:attrName>
                                        </p:attrNameLst>
                                      </p:cBhvr>
                                      <p:to>
                                        <p:strVal val="visible"/>
                                      </p:to>
                                    </p:set>
                                  </p:childTnLst>
                                </p:cTn>
                              </p:par>
                              <p:par>
                                <p:cTn id="75" presetID="1" presetClass="exit" presetSubtype="0" fill="hold" nodeType="withEffect">
                                  <p:stCondLst>
                                    <p:cond delay="18000"/>
                                  </p:stCondLst>
                                  <p:childTnLst>
                                    <p:set>
                                      <p:cBhvr>
                                        <p:cTn id="76" dur="1" fill="hold">
                                          <p:stCondLst>
                                            <p:cond delay="999"/>
                                          </p:stCondLst>
                                        </p:cTn>
                                        <p:tgtEl>
                                          <p:spTgt spid="9235"/>
                                        </p:tgtEl>
                                        <p:attrNameLst>
                                          <p:attrName>style.visibility</p:attrName>
                                        </p:attrNameLst>
                                      </p:cBhvr>
                                      <p:to>
                                        <p:strVal val="hidden"/>
                                      </p:to>
                                    </p:set>
                                  </p:childTnLst>
                                </p:cTn>
                              </p:par>
                              <p:par>
                                <p:cTn id="77" presetID="1" presetClass="entr" presetSubtype="0" fill="hold" grpId="0" nodeType="withEffect">
                                  <p:stCondLst>
                                    <p:cond delay="16000"/>
                                  </p:stCondLst>
                                  <p:childTnLst>
                                    <p:set>
                                      <p:cBhvr>
                                        <p:cTn id="78" dur="1" fill="hold">
                                          <p:stCondLst>
                                            <p:cond delay="999"/>
                                          </p:stCondLst>
                                        </p:cTn>
                                        <p:tgtEl>
                                          <p:spTgt spid="9236"/>
                                        </p:tgtEl>
                                        <p:attrNameLst>
                                          <p:attrName>style.visibility</p:attrName>
                                        </p:attrNameLst>
                                      </p:cBhvr>
                                      <p:to>
                                        <p:strVal val="visible"/>
                                      </p:to>
                                    </p:set>
                                  </p:childTnLst>
                                </p:cTn>
                              </p:par>
                              <p:par>
                                <p:cTn id="79" presetID="1" presetClass="exit" presetSubtype="0" fill="hold" nodeType="withEffect">
                                  <p:stCondLst>
                                    <p:cond delay="17000"/>
                                  </p:stCondLst>
                                  <p:childTnLst>
                                    <p:set>
                                      <p:cBhvr>
                                        <p:cTn id="80" dur="1" fill="hold">
                                          <p:stCondLst>
                                            <p:cond delay="999"/>
                                          </p:stCondLst>
                                        </p:cTn>
                                        <p:tgtEl>
                                          <p:spTgt spid="9236"/>
                                        </p:tgtEl>
                                        <p:attrNameLst>
                                          <p:attrName>style.visibility</p:attrName>
                                        </p:attrNameLst>
                                      </p:cBhvr>
                                      <p:to>
                                        <p:strVal val="hidden"/>
                                      </p:to>
                                    </p:set>
                                  </p:childTnLst>
                                </p:cTn>
                              </p:par>
                              <p:par>
                                <p:cTn id="81" presetID="1" presetClass="entr" presetSubtype="0" fill="hold" grpId="0" nodeType="withEffect">
                                  <p:stCondLst>
                                    <p:cond delay="15000"/>
                                  </p:stCondLst>
                                  <p:childTnLst>
                                    <p:set>
                                      <p:cBhvr>
                                        <p:cTn id="82" dur="1" fill="hold">
                                          <p:stCondLst>
                                            <p:cond delay="999"/>
                                          </p:stCondLst>
                                        </p:cTn>
                                        <p:tgtEl>
                                          <p:spTgt spid="9237"/>
                                        </p:tgtEl>
                                        <p:attrNameLst>
                                          <p:attrName>style.visibility</p:attrName>
                                        </p:attrNameLst>
                                      </p:cBhvr>
                                      <p:to>
                                        <p:strVal val="visible"/>
                                      </p:to>
                                    </p:set>
                                  </p:childTnLst>
                                </p:cTn>
                              </p:par>
                              <p:par>
                                <p:cTn id="83" presetID="1" presetClass="exit" presetSubtype="0" fill="hold" nodeType="withEffect">
                                  <p:stCondLst>
                                    <p:cond delay="16000"/>
                                  </p:stCondLst>
                                  <p:childTnLst>
                                    <p:set>
                                      <p:cBhvr>
                                        <p:cTn id="84" dur="1" fill="hold">
                                          <p:stCondLst>
                                            <p:cond delay="999"/>
                                          </p:stCondLst>
                                        </p:cTn>
                                        <p:tgtEl>
                                          <p:spTgt spid="9237"/>
                                        </p:tgtEl>
                                        <p:attrNameLst>
                                          <p:attrName>style.visibility</p:attrName>
                                        </p:attrNameLst>
                                      </p:cBhvr>
                                      <p:to>
                                        <p:strVal val="hidden"/>
                                      </p:to>
                                    </p:set>
                                  </p:childTnLst>
                                </p:cTn>
                              </p:par>
                              <p:par>
                                <p:cTn id="85" presetID="1" presetClass="entr" presetSubtype="0" fill="hold" grpId="0" nodeType="withEffect">
                                  <p:stCondLst>
                                    <p:cond delay="14000"/>
                                  </p:stCondLst>
                                  <p:childTnLst>
                                    <p:set>
                                      <p:cBhvr>
                                        <p:cTn id="86" dur="1" fill="hold">
                                          <p:stCondLst>
                                            <p:cond delay="999"/>
                                          </p:stCondLst>
                                        </p:cTn>
                                        <p:tgtEl>
                                          <p:spTgt spid="9238"/>
                                        </p:tgtEl>
                                        <p:attrNameLst>
                                          <p:attrName>style.visibility</p:attrName>
                                        </p:attrNameLst>
                                      </p:cBhvr>
                                      <p:to>
                                        <p:strVal val="visible"/>
                                      </p:to>
                                    </p:set>
                                  </p:childTnLst>
                                </p:cTn>
                              </p:par>
                              <p:par>
                                <p:cTn id="87" presetID="1" presetClass="exit" presetSubtype="0" fill="hold" nodeType="withEffect">
                                  <p:stCondLst>
                                    <p:cond delay="15000"/>
                                  </p:stCondLst>
                                  <p:childTnLst>
                                    <p:set>
                                      <p:cBhvr>
                                        <p:cTn id="88" dur="1" fill="hold">
                                          <p:stCondLst>
                                            <p:cond delay="999"/>
                                          </p:stCondLst>
                                        </p:cTn>
                                        <p:tgtEl>
                                          <p:spTgt spid="9238"/>
                                        </p:tgtEl>
                                        <p:attrNameLst>
                                          <p:attrName>style.visibility</p:attrName>
                                        </p:attrNameLst>
                                      </p:cBhvr>
                                      <p:to>
                                        <p:strVal val="hidden"/>
                                      </p:to>
                                    </p:set>
                                  </p:childTnLst>
                                </p:cTn>
                              </p:par>
                              <p:par>
                                <p:cTn id="89" presetID="1" presetClass="entr" presetSubtype="0" fill="hold" grpId="0" nodeType="withEffect">
                                  <p:stCondLst>
                                    <p:cond delay="13000"/>
                                  </p:stCondLst>
                                  <p:childTnLst>
                                    <p:set>
                                      <p:cBhvr>
                                        <p:cTn id="90" dur="1" fill="hold">
                                          <p:stCondLst>
                                            <p:cond delay="999"/>
                                          </p:stCondLst>
                                        </p:cTn>
                                        <p:tgtEl>
                                          <p:spTgt spid="9239"/>
                                        </p:tgtEl>
                                        <p:attrNameLst>
                                          <p:attrName>style.visibility</p:attrName>
                                        </p:attrNameLst>
                                      </p:cBhvr>
                                      <p:to>
                                        <p:strVal val="visible"/>
                                      </p:to>
                                    </p:set>
                                  </p:childTnLst>
                                </p:cTn>
                              </p:par>
                              <p:par>
                                <p:cTn id="91" presetID="1" presetClass="exit" presetSubtype="0" fill="hold" nodeType="withEffect">
                                  <p:stCondLst>
                                    <p:cond delay="14000"/>
                                  </p:stCondLst>
                                  <p:childTnLst>
                                    <p:set>
                                      <p:cBhvr>
                                        <p:cTn id="92" dur="1" fill="hold">
                                          <p:stCondLst>
                                            <p:cond delay="999"/>
                                          </p:stCondLst>
                                        </p:cTn>
                                        <p:tgtEl>
                                          <p:spTgt spid="9239"/>
                                        </p:tgtEl>
                                        <p:attrNameLst>
                                          <p:attrName>style.visibility</p:attrName>
                                        </p:attrNameLst>
                                      </p:cBhvr>
                                      <p:to>
                                        <p:strVal val="hidden"/>
                                      </p:to>
                                    </p:set>
                                  </p:childTnLst>
                                </p:cTn>
                              </p:par>
                              <p:par>
                                <p:cTn id="93" presetID="1" presetClass="entr" presetSubtype="0" fill="hold" grpId="0" nodeType="withEffect">
                                  <p:stCondLst>
                                    <p:cond delay="12000"/>
                                  </p:stCondLst>
                                  <p:childTnLst>
                                    <p:set>
                                      <p:cBhvr>
                                        <p:cTn id="94" dur="1" fill="hold">
                                          <p:stCondLst>
                                            <p:cond delay="999"/>
                                          </p:stCondLst>
                                        </p:cTn>
                                        <p:tgtEl>
                                          <p:spTgt spid="9240"/>
                                        </p:tgtEl>
                                        <p:attrNameLst>
                                          <p:attrName>style.visibility</p:attrName>
                                        </p:attrNameLst>
                                      </p:cBhvr>
                                      <p:to>
                                        <p:strVal val="visible"/>
                                      </p:to>
                                    </p:set>
                                  </p:childTnLst>
                                </p:cTn>
                              </p:par>
                              <p:par>
                                <p:cTn id="95" presetID="1" presetClass="exit" presetSubtype="0" fill="hold" nodeType="withEffect">
                                  <p:stCondLst>
                                    <p:cond delay="13000"/>
                                  </p:stCondLst>
                                  <p:childTnLst>
                                    <p:set>
                                      <p:cBhvr>
                                        <p:cTn id="96" dur="1" fill="hold">
                                          <p:stCondLst>
                                            <p:cond delay="999"/>
                                          </p:stCondLst>
                                        </p:cTn>
                                        <p:tgtEl>
                                          <p:spTgt spid="9240"/>
                                        </p:tgtEl>
                                        <p:attrNameLst>
                                          <p:attrName>style.visibility</p:attrName>
                                        </p:attrNameLst>
                                      </p:cBhvr>
                                      <p:to>
                                        <p:strVal val="hidden"/>
                                      </p:to>
                                    </p:set>
                                  </p:childTnLst>
                                </p:cTn>
                              </p:par>
                              <p:par>
                                <p:cTn id="97" presetID="1" presetClass="entr" presetSubtype="0" fill="hold" grpId="0" nodeType="withEffect">
                                  <p:stCondLst>
                                    <p:cond delay="11000"/>
                                  </p:stCondLst>
                                  <p:childTnLst>
                                    <p:set>
                                      <p:cBhvr>
                                        <p:cTn id="98" dur="1" fill="hold">
                                          <p:stCondLst>
                                            <p:cond delay="999"/>
                                          </p:stCondLst>
                                        </p:cTn>
                                        <p:tgtEl>
                                          <p:spTgt spid="9241"/>
                                        </p:tgtEl>
                                        <p:attrNameLst>
                                          <p:attrName>style.visibility</p:attrName>
                                        </p:attrNameLst>
                                      </p:cBhvr>
                                      <p:to>
                                        <p:strVal val="visible"/>
                                      </p:to>
                                    </p:set>
                                  </p:childTnLst>
                                </p:cTn>
                              </p:par>
                              <p:par>
                                <p:cTn id="99" presetID="1" presetClass="exit" presetSubtype="0" fill="hold" nodeType="withEffect">
                                  <p:stCondLst>
                                    <p:cond delay="12000"/>
                                  </p:stCondLst>
                                  <p:childTnLst>
                                    <p:set>
                                      <p:cBhvr>
                                        <p:cTn id="100" dur="1" fill="hold">
                                          <p:stCondLst>
                                            <p:cond delay="999"/>
                                          </p:stCondLst>
                                        </p:cTn>
                                        <p:tgtEl>
                                          <p:spTgt spid="9241"/>
                                        </p:tgtEl>
                                        <p:attrNameLst>
                                          <p:attrName>style.visibility</p:attrName>
                                        </p:attrNameLst>
                                      </p:cBhvr>
                                      <p:to>
                                        <p:strVal val="hidden"/>
                                      </p:to>
                                    </p:set>
                                  </p:childTnLst>
                                </p:cTn>
                              </p:par>
                              <p:par>
                                <p:cTn id="101" presetID="1" presetClass="entr" presetSubtype="0" fill="hold" grpId="0" nodeType="withEffect">
                                  <p:stCondLst>
                                    <p:cond delay="10000"/>
                                  </p:stCondLst>
                                  <p:childTnLst>
                                    <p:set>
                                      <p:cBhvr>
                                        <p:cTn id="102" dur="1" fill="hold">
                                          <p:stCondLst>
                                            <p:cond delay="999"/>
                                          </p:stCondLst>
                                        </p:cTn>
                                        <p:tgtEl>
                                          <p:spTgt spid="9242"/>
                                        </p:tgtEl>
                                        <p:attrNameLst>
                                          <p:attrName>style.visibility</p:attrName>
                                        </p:attrNameLst>
                                      </p:cBhvr>
                                      <p:to>
                                        <p:strVal val="visible"/>
                                      </p:to>
                                    </p:set>
                                  </p:childTnLst>
                                </p:cTn>
                              </p:par>
                              <p:par>
                                <p:cTn id="103" presetID="1" presetClass="exit" presetSubtype="0" fill="hold" nodeType="withEffect">
                                  <p:stCondLst>
                                    <p:cond delay="11000"/>
                                  </p:stCondLst>
                                  <p:childTnLst>
                                    <p:set>
                                      <p:cBhvr>
                                        <p:cTn id="104" dur="1" fill="hold">
                                          <p:stCondLst>
                                            <p:cond delay="999"/>
                                          </p:stCondLst>
                                        </p:cTn>
                                        <p:tgtEl>
                                          <p:spTgt spid="9242"/>
                                        </p:tgtEl>
                                        <p:attrNameLst>
                                          <p:attrName>style.visibility</p:attrName>
                                        </p:attrNameLst>
                                      </p:cBhvr>
                                      <p:to>
                                        <p:strVal val="hidden"/>
                                      </p:to>
                                    </p:set>
                                  </p:childTnLst>
                                </p:cTn>
                              </p:par>
                              <p:par>
                                <p:cTn id="105" presetID="1" presetClass="entr" presetSubtype="0" fill="hold" grpId="0" nodeType="withEffect">
                                  <p:stCondLst>
                                    <p:cond delay="9000"/>
                                  </p:stCondLst>
                                  <p:childTnLst>
                                    <p:set>
                                      <p:cBhvr>
                                        <p:cTn id="106" dur="1" fill="hold">
                                          <p:stCondLst>
                                            <p:cond delay="999"/>
                                          </p:stCondLst>
                                        </p:cTn>
                                        <p:tgtEl>
                                          <p:spTgt spid="9243"/>
                                        </p:tgtEl>
                                        <p:attrNameLst>
                                          <p:attrName>style.visibility</p:attrName>
                                        </p:attrNameLst>
                                      </p:cBhvr>
                                      <p:to>
                                        <p:strVal val="visible"/>
                                      </p:to>
                                    </p:set>
                                  </p:childTnLst>
                                </p:cTn>
                              </p:par>
                              <p:par>
                                <p:cTn id="107" presetID="1" presetClass="exit" presetSubtype="0" fill="hold" nodeType="withEffect">
                                  <p:stCondLst>
                                    <p:cond delay="10000"/>
                                  </p:stCondLst>
                                  <p:childTnLst>
                                    <p:set>
                                      <p:cBhvr>
                                        <p:cTn id="108" dur="1" fill="hold">
                                          <p:stCondLst>
                                            <p:cond delay="999"/>
                                          </p:stCondLst>
                                        </p:cTn>
                                        <p:tgtEl>
                                          <p:spTgt spid="9243"/>
                                        </p:tgtEl>
                                        <p:attrNameLst>
                                          <p:attrName>style.visibility</p:attrName>
                                        </p:attrNameLst>
                                      </p:cBhvr>
                                      <p:to>
                                        <p:strVal val="hidden"/>
                                      </p:to>
                                    </p:set>
                                  </p:childTnLst>
                                </p:cTn>
                              </p:par>
                              <p:par>
                                <p:cTn id="109" presetID="1" presetClass="entr" presetSubtype="0" fill="hold" grpId="0" nodeType="withEffect">
                                  <p:stCondLst>
                                    <p:cond delay="8000"/>
                                  </p:stCondLst>
                                  <p:childTnLst>
                                    <p:set>
                                      <p:cBhvr>
                                        <p:cTn id="110" dur="1" fill="hold">
                                          <p:stCondLst>
                                            <p:cond delay="999"/>
                                          </p:stCondLst>
                                        </p:cTn>
                                        <p:tgtEl>
                                          <p:spTgt spid="9244"/>
                                        </p:tgtEl>
                                        <p:attrNameLst>
                                          <p:attrName>style.visibility</p:attrName>
                                        </p:attrNameLst>
                                      </p:cBhvr>
                                      <p:to>
                                        <p:strVal val="visible"/>
                                      </p:to>
                                    </p:set>
                                  </p:childTnLst>
                                </p:cTn>
                              </p:par>
                              <p:par>
                                <p:cTn id="111" presetID="1" presetClass="exit" presetSubtype="0" fill="hold" nodeType="withEffect">
                                  <p:stCondLst>
                                    <p:cond delay="9000"/>
                                  </p:stCondLst>
                                  <p:childTnLst>
                                    <p:set>
                                      <p:cBhvr>
                                        <p:cTn id="112" dur="1" fill="hold">
                                          <p:stCondLst>
                                            <p:cond delay="999"/>
                                          </p:stCondLst>
                                        </p:cTn>
                                        <p:tgtEl>
                                          <p:spTgt spid="9244"/>
                                        </p:tgtEl>
                                        <p:attrNameLst>
                                          <p:attrName>style.visibility</p:attrName>
                                        </p:attrNameLst>
                                      </p:cBhvr>
                                      <p:to>
                                        <p:strVal val="hidden"/>
                                      </p:to>
                                    </p:set>
                                  </p:childTnLst>
                                </p:cTn>
                              </p:par>
                              <p:par>
                                <p:cTn id="113" presetID="1" presetClass="entr" presetSubtype="0" fill="hold" grpId="0" nodeType="withEffect">
                                  <p:stCondLst>
                                    <p:cond delay="7000"/>
                                  </p:stCondLst>
                                  <p:childTnLst>
                                    <p:set>
                                      <p:cBhvr>
                                        <p:cTn id="114" dur="1" fill="hold">
                                          <p:stCondLst>
                                            <p:cond delay="999"/>
                                          </p:stCondLst>
                                        </p:cTn>
                                        <p:tgtEl>
                                          <p:spTgt spid="9245"/>
                                        </p:tgtEl>
                                        <p:attrNameLst>
                                          <p:attrName>style.visibility</p:attrName>
                                        </p:attrNameLst>
                                      </p:cBhvr>
                                      <p:to>
                                        <p:strVal val="visible"/>
                                      </p:to>
                                    </p:set>
                                  </p:childTnLst>
                                </p:cTn>
                              </p:par>
                              <p:par>
                                <p:cTn id="115" presetID="1" presetClass="exit" presetSubtype="0" fill="hold" nodeType="withEffect">
                                  <p:stCondLst>
                                    <p:cond delay="8000"/>
                                  </p:stCondLst>
                                  <p:childTnLst>
                                    <p:set>
                                      <p:cBhvr>
                                        <p:cTn id="116" dur="1" fill="hold">
                                          <p:stCondLst>
                                            <p:cond delay="999"/>
                                          </p:stCondLst>
                                        </p:cTn>
                                        <p:tgtEl>
                                          <p:spTgt spid="9245"/>
                                        </p:tgtEl>
                                        <p:attrNameLst>
                                          <p:attrName>style.visibility</p:attrName>
                                        </p:attrNameLst>
                                      </p:cBhvr>
                                      <p:to>
                                        <p:strVal val="hidden"/>
                                      </p:to>
                                    </p:set>
                                  </p:childTnLst>
                                </p:cTn>
                              </p:par>
                              <p:par>
                                <p:cTn id="117" presetID="1" presetClass="entr" presetSubtype="0" fill="hold" grpId="0" nodeType="withEffect">
                                  <p:stCondLst>
                                    <p:cond delay="6000"/>
                                  </p:stCondLst>
                                  <p:childTnLst>
                                    <p:set>
                                      <p:cBhvr>
                                        <p:cTn id="118" dur="1" fill="hold">
                                          <p:stCondLst>
                                            <p:cond delay="999"/>
                                          </p:stCondLst>
                                        </p:cTn>
                                        <p:tgtEl>
                                          <p:spTgt spid="9246"/>
                                        </p:tgtEl>
                                        <p:attrNameLst>
                                          <p:attrName>style.visibility</p:attrName>
                                        </p:attrNameLst>
                                      </p:cBhvr>
                                      <p:to>
                                        <p:strVal val="visible"/>
                                      </p:to>
                                    </p:set>
                                  </p:childTnLst>
                                </p:cTn>
                              </p:par>
                              <p:par>
                                <p:cTn id="119" presetID="1" presetClass="exit" presetSubtype="0" fill="hold" nodeType="withEffect">
                                  <p:stCondLst>
                                    <p:cond delay="7000"/>
                                  </p:stCondLst>
                                  <p:childTnLst>
                                    <p:set>
                                      <p:cBhvr>
                                        <p:cTn id="120" dur="1" fill="hold">
                                          <p:stCondLst>
                                            <p:cond delay="999"/>
                                          </p:stCondLst>
                                        </p:cTn>
                                        <p:tgtEl>
                                          <p:spTgt spid="9246"/>
                                        </p:tgtEl>
                                        <p:attrNameLst>
                                          <p:attrName>style.visibility</p:attrName>
                                        </p:attrNameLst>
                                      </p:cBhvr>
                                      <p:to>
                                        <p:strVal val="hidden"/>
                                      </p:to>
                                    </p:set>
                                  </p:childTnLst>
                                </p:cTn>
                              </p:par>
                              <p:par>
                                <p:cTn id="121" presetID="1" presetClass="entr" presetSubtype="0" fill="hold" grpId="0" nodeType="withEffect">
                                  <p:stCondLst>
                                    <p:cond delay="5000"/>
                                  </p:stCondLst>
                                  <p:childTnLst>
                                    <p:set>
                                      <p:cBhvr>
                                        <p:cTn id="122" dur="1" fill="hold">
                                          <p:stCondLst>
                                            <p:cond delay="999"/>
                                          </p:stCondLst>
                                        </p:cTn>
                                        <p:tgtEl>
                                          <p:spTgt spid="9247"/>
                                        </p:tgtEl>
                                        <p:attrNameLst>
                                          <p:attrName>style.visibility</p:attrName>
                                        </p:attrNameLst>
                                      </p:cBhvr>
                                      <p:to>
                                        <p:strVal val="visible"/>
                                      </p:to>
                                    </p:set>
                                  </p:childTnLst>
                                </p:cTn>
                              </p:par>
                              <p:par>
                                <p:cTn id="123" presetID="1" presetClass="exit" presetSubtype="0" fill="hold" nodeType="withEffect">
                                  <p:stCondLst>
                                    <p:cond delay="6000"/>
                                  </p:stCondLst>
                                  <p:childTnLst>
                                    <p:set>
                                      <p:cBhvr>
                                        <p:cTn id="124" dur="1" fill="hold">
                                          <p:stCondLst>
                                            <p:cond delay="999"/>
                                          </p:stCondLst>
                                        </p:cTn>
                                        <p:tgtEl>
                                          <p:spTgt spid="9247"/>
                                        </p:tgtEl>
                                        <p:attrNameLst>
                                          <p:attrName>style.visibility</p:attrName>
                                        </p:attrNameLst>
                                      </p:cBhvr>
                                      <p:to>
                                        <p:strVal val="hidden"/>
                                      </p:to>
                                    </p:set>
                                  </p:childTnLst>
                                </p:cTn>
                              </p:par>
                              <p:par>
                                <p:cTn id="125" presetID="1" presetClass="entr" presetSubtype="0" fill="hold" grpId="0" nodeType="withEffect">
                                  <p:stCondLst>
                                    <p:cond delay="4000"/>
                                  </p:stCondLst>
                                  <p:childTnLst>
                                    <p:set>
                                      <p:cBhvr>
                                        <p:cTn id="126" dur="1" fill="hold">
                                          <p:stCondLst>
                                            <p:cond delay="999"/>
                                          </p:stCondLst>
                                        </p:cTn>
                                        <p:tgtEl>
                                          <p:spTgt spid="9248"/>
                                        </p:tgtEl>
                                        <p:attrNameLst>
                                          <p:attrName>style.visibility</p:attrName>
                                        </p:attrNameLst>
                                      </p:cBhvr>
                                      <p:to>
                                        <p:strVal val="visible"/>
                                      </p:to>
                                    </p:set>
                                  </p:childTnLst>
                                </p:cTn>
                              </p:par>
                              <p:par>
                                <p:cTn id="127" presetID="1" presetClass="exit" presetSubtype="0" fill="hold" nodeType="withEffect">
                                  <p:stCondLst>
                                    <p:cond delay="5000"/>
                                  </p:stCondLst>
                                  <p:childTnLst>
                                    <p:set>
                                      <p:cBhvr>
                                        <p:cTn id="128" dur="1" fill="hold">
                                          <p:stCondLst>
                                            <p:cond delay="999"/>
                                          </p:stCondLst>
                                        </p:cTn>
                                        <p:tgtEl>
                                          <p:spTgt spid="9248"/>
                                        </p:tgtEl>
                                        <p:attrNameLst>
                                          <p:attrName>style.visibility</p:attrName>
                                        </p:attrNameLst>
                                      </p:cBhvr>
                                      <p:to>
                                        <p:strVal val="hidden"/>
                                      </p:to>
                                    </p:set>
                                  </p:childTnLst>
                                </p:cTn>
                              </p:par>
                              <p:par>
                                <p:cTn id="129" presetID="1" presetClass="entr" presetSubtype="0" fill="hold" grpId="0" nodeType="withEffect">
                                  <p:stCondLst>
                                    <p:cond delay="3000"/>
                                  </p:stCondLst>
                                  <p:childTnLst>
                                    <p:set>
                                      <p:cBhvr>
                                        <p:cTn id="130" dur="1" fill="hold">
                                          <p:stCondLst>
                                            <p:cond delay="999"/>
                                          </p:stCondLst>
                                        </p:cTn>
                                        <p:tgtEl>
                                          <p:spTgt spid="9249"/>
                                        </p:tgtEl>
                                        <p:attrNameLst>
                                          <p:attrName>style.visibility</p:attrName>
                                        </p:attrNameLst>
                                      </p:cBhvr>
                                      <p:to>
                                        <p:strVal val="visible"/>
                                      </p:to>
                                    </p:set>
                                  </p:childTnLst>
                                </p:cTn>
                              </p:par>
                              <p:par>
                                <p:cTn id="131" presetID="1" presetClass="exit" presetSubtype="0" fill="hold" nodeType="withEffect">
                                  <p:stCondLst>
                                    <p:cond delay="4000"/>
                                  </p:stCondLst>
                                  <p:childTnLst>
                                    <p:set>
                                      <p:cBhvr>
                                        <p:cTn id="132" dur="1" fill="hold">
                                          <p:stCondLst>
                                            <p:cond delay="999"/>
                                          </p:stCondLst>
                                        </p:cTn>
                                        <p:tgtEl>
                                          <p:spTgt spid="9249"/>
                                        </p:tgtEl>
                                        <p:attrNameLst>
                                          <p:attrName>style.visibility</p:attrName>
                                        </p:attrNameLst>
                                      </p:cBhvr>
                                      <p:to>
                                        <p:strVal val="hidden"/>
                                      </p:to>
                                    </p:set>
                                  </p:childTnLst>
                                </p:cTn>
                              </p:par>
                              <p:par>
                                <p:cTn id="133" presetID="1" presetClass="entr" presetSubtype="0" fill="hold" grpId="0" nodeType="withEffect">
                                  <p:stCondLst>
                                    <p:cond delay="2000"/>
                                  </p:stCondLst>
                                  <p:childTnLst>
                                    <p:set>
                                      <p:cBhvr>
                                        <p:cTn id="134" dur="1" fill="hold">
                                          <p:stCondLst>
                                            <p:cond delay="999"/>
                                          </p:stCondLst>
                                        </p:cTn>
                                        <p:tgtEl>
                                          <p:spTgt spid="9250"/>
                                        </p:tgtEl>
                                        <p:attrNameLst>
                                          <p:attrName>style.visibility</p:attrName>
                                        </p:attrNameLst>
                                      </p:cBhvr>
                                      <p:to>
                                        <p:strVal val="visible"/>
                                      </p:to>
                                    </p:set>
                                  </p:childTnLst>
                                </p:cTn>
                              </p:par>
                              <p:par>
                                <p:cTn id="135" presetID="1" presetClass="exit" presetSubtype="0" fill="hold" nodeType="withEffect">
                                  <p:stCondLst>
                                    <p:cond delay="3000"/>
                                  </p:stCondLst>
                                  <p:childTnLst>
                                    <p:set>
                                      <p:cBhvr>
                                        <p:cTn id="136" dur="1" fill="hold">
                                          <p:stCondLst>
                                            <p:cond delay="999"/>
                                          </p:stCondLst>
                                        </p:cTn>
                                        <p:tgtEl>
                                          <p:spTgt spid="9250"/>
                                        </p:tgtEl>
                                        <p:attrNameLst>
                                          <p:attrName>style.visibility</p:attrName>
                                        </p:attrNameLst>
                                      </p:cBhvr>
                                      <p:to>
                                        <p:strVal val="hidden"/>
                                      </p:to>
                                    </p:set>
                                  </p:childTnLst>
                                </p:cTn>
                              </p:par>
                              <p:par>
                                <p:cTn id="137" presetID="1" presetClass="entr" presetSubtype="0" fill="hold" grpId="0" nodeType="withEffect">
                                  <p:stCondLst>
                                    <p:cond delay="1000"/>
                                  </p:stCondLst>
                                  <p:childTnLst>
                                    <p:set>
                                      <p:cBhvr>
                                        <p:cTn id="138" dur="1" fill="hold">
                                          <p:stCondLst>
                                            <p:cond delay="999"/>
                                          </p:stCondLst>
                                        </p:cTn>
                                        <p:tgtEl>
                                          <p:spTgt spid="9251"/>
                                        </p:tgtEl>
                                        <p:attrNameLst>
                                          <p:attrName>style.visibility</p:attrName>
                                        </p:attrNameLst>
                                      </p:cBhvr>
                                      <p:to>
                                        <p:strVal val="visible"/>
                                      </p:to>
                                    </p:set>
                                  </p:childTnLst>
                                </p:cTn>
                              </p:par>
                              <p:par>
                                <p:cTn id="139" presetID="1" presetClass="exit" presetSubtype="0" fill="hold" nodeType="withEffect">
                                  <p:stCondLst>
                                    <p:cond delay="2000"/>
                                  </p:stCondLst>
                                  <p:childTnLst>
                                    <p:set>
                                      <p:cBhvr>
                                        <p:cTn id="140" dur="1" fill="hold">
                                          <p:stCondLst>
                                            <p:cond delay="999"/>
                                          </p:stCondLst>
                                        </p:cTn>
                                        <p:tgtEl>
                                          <p:spTgt spid="9251"/>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999"/>
                                          </p:stCondLst>
                                        </p:cTn>
                                        <p:tgtEl>
                                          <p:spTgt spid="9252"/>
                                        </p:tgtEl>
                                        <p:attrNameLst>
                                          <p:attrName>style.visibility</p:attrName>
                                        </p:attrNameLst>
                                      </p:cBhvr>
                                      <p:to>
                                        <p:strVal val="visible"/>
                                      </p:to>
                                    </p:set>
                                  </p:childTnLst>
                                </p:cTn>
                              </p:par>
                              <p:par>
                                <p:cTn id="143" presetID="1" presetClass="exit" presetSubtype="0" fill="hold" nodeType="withEffect">
                                  <p:stCondLst>
                                    <p:cond delay="1000"/>
                                  </p:stCondLst>
                                  <p:childTnLst>
                                    <p:set>
                                      <p:cBhvr>
                                        <p:cTn id="144" dur="1" fill="hold">
                                          <p:stCondLst>
                                            <p:cond delay="999"/>
                                          </p:stCondLst>
                                        </p:cTn>
                                        <p:tgtEl>
                                          <p:spTgt spid="9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222" grpId="0"/>
      <p:bldP spid="9223" grpId="0"/>
      <p:bldP spid="9224" grpId="0"/>
      <p:bldP spid="9225" grpId="0"/>
      <p:bldP spid="9226" grpId="0"/>
      <p:bldP spid="9227" grpId="0"/>
      <p:bldP spid="9228" grpId="0"/>
      <p:bldP spid="9229" grpId="0"/>
      <p:bldP spid="9230" grpId="0"/>
      <p:bldP spid="9231" grpId="0"/>
      <p:bldP spid="9232" grpId="0"/>
      <p:bldP spid="9233" grpId="0"/>
      <p:bldP spid="9234" grpId="0"/>
      <p:bldP spid="9235" grpId="0"/>
      <p:bldP spid="9236" grpId="0"/>
      <p:bldP spid="9237" grpId="0"/>
      <p:bldP spid="9238" grpId="0"/>
      <p:bldP spid="9239" grpId="0"/>
      <p:bldP spid="9240" grpId="0"/>
      <p:bldP spid="9241" grpId="0"/>
      <p:bldP spid="9242" grpId="0"/>
      <p:bldP spid="9243" grpId="0"/>
      <p:bldP spid="9244" grpId="0"/>
      <p:bldP spid="9245" grpId="0"/>
      <p:bldP spid="9246" grpId="0"/>
      <p:bldP spid="9247" grpId="0"/>
      <p:bldP spid="9248" grpId="0"/>
      <p:bldP spid="9249" grpId="0"/>
      <p:bldP spid="9250" grpId="0"/>
      <p:bldP spid="9251" grpId="0"/>
      <p:bldP spid="9252"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xml="http://www.w3.org/XML/1998/namespace"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FFEDB3"/>
        </a:solidFill>
      </p:bgPr>
    </p:bg>
    <p:spTree>
      <p:nvGrpSpPr>
        <p:cNvPr id="1" name=""/>
        <p:cNvGrpSpPr/>
        <p:nvPr/>
      </p:nvGrpSpPr>
      <p:grpSpPr/>
      <p:pic>
        <p:nvPicPr>
          <p:cNvPr id="10242" name="Picture 2" descr="עזרה - דפי רקע לכתיבת ברכות לפורים | פרוג - דף הבית של היוצרים החרדים"/>
          <p:cNvPicPr>
            <a:picLocks noChangeAspect="1"/>
          </p:cNvPicPr>
          <p:nvPr/>
        </p:nvPicPr>
        <p:blipFill>
          <a:blip r:embed="rId2"/>
          <a:stretch>
            <a:fillRect/>
          </a:stretch>
        </p:blipFill>
        <p:spPr bwMode="auto">
          <a:xfrm>
            <a:off x="127000" y="-171450"/>
            <a:ext cx="4025900" cy="7110413"/>
          </a:xfrm>
          <a:prstGeom prst="rect">
            <a:avLst/>
          </a:prstGeom>
          <a:noFill/>
          <a:ln cap="flat">
            <a:noFill/>
            <a:prstDash val="solid"/>
            <a:round/>
            <a:headEnd type="none" w="med" len="med"/>
            <a:tailEnd type="none" w="med" len="med"/>
          </a:ln>
        </p:spPr>
      </p:pic>
      <p:sp>
        <p:nvSpPr>
          <p:cNvPr id="10243" name="כותרת 1"/>
          <p:cNvSpPr>
            <a:spLocks noGrp="1"/>
          </p:cNvSpPr>
          <p:nvPr>
            <p:ph type="ctrTitle"/>
          </p:nvPr>
        </p:nvSpPr>
        <p:spPr>
          <a:xfrm>
            <a:off x="3908426" y="449497"/>
            <a:ext cx="8161238" cy="1370012"/>
          </a:xfrm>
          <a:prstGeom prst="rect">
            <a:avLst/>
          </a:prstGeom>
          <a:noFill/>
          <a:ln cap="flat">
            <a:noFill/>
            <a:prstDash val="solid"/>
            <a:round/>
            <a:headEnd type="none" w="med" len="med"/>
            <a:tailEnd type="none" w="med" len="med"/>
          </a:ln>
        </p:spPr>
        <p:txBody>
          <a:bodyPr anchor="b" anchorCtr="0"/>
          <a:lstStyle>
            <a:lvl1pPr algn="r" defTabSz="914400" rtl="1" eaLnBrk="1" hangingPunct="1">
              <a:lnSpc>
                <a:spcPct val="90000"/>
              </a:lnSpc>
              <a:spcBef>
                <a:spcPct val="0"/>
              </a:spcBef>
              <a:buNone/>
              <a:defRPr lang="he-IL" altLang="en-US" sz="4400">
                <a:solidFill>
                  <a:schemeClr val="tx1"/>
                </a:solidFill>
                <a:latin typeface="Calibri Light"/>
                <a:ea typeface="Arial"/>
              </a:defRPr>
            </a:lvl1pPr>
          </a:lstStyle>
          <a:p>
            <a:pPr marL="0" marR="0" lvl="0" indent="0" algn="ctr" defTabSz="914400" rtl="1" eaLnBrk="1" fontAlgn="auto" latinLnBrk="0" hangingPunct="1">
              <a:lnSpc>
                <a:spcPct val="90000"/>
              </a:lnSpc>
              <a:spcBef>
                <a:spcPct val="0"/>
              </a:spcBef>
              <a:spcAft>
                <a:spcPct val="0"/>
              </a:spcAft>
              <a:buClrTx/>
              <a:buSzTx/>
              <a:buFontTx/>
              <a:buNone/>
            </a:pPr>
            <a:r>
              <a:rPr kumimoji="0" lang="he-IL" altLang="en-US" sz="9600" b="1" i="0" u="none" strike="noStrike" kern="1200" cap="none" spc="0" normalizeH="0" baseline="0" noProof="0">
                <a:ln w="9525" cap="flat" cmpd="sng" algn="ctr">
                  <a:solidFill>
                    <a:srgbClr val="FFFFFF"/>
                  </a:solidFill>
                  <a:prstDash val="solid"/>
                  <a:round/>
                  <a:headEnd type="none" w="med" len="med"/>
                  <a:tailEnd type="none" w="med" len="med"/>
                </a:ln>
                <a:solidFill>
                  <a:srgbClr val="000000"/>
                </a:solidFill>
                <a:effectLst>
                  <a:outerShdw blurRad="12700" dist="38100" dir="2700000" algn="tl" rotWithShape="0">
                    <a:srgbClr val="808080"/>
                  </a:outerShdw>
                </a:effectLst>
                <a:uLnTx/>
                <a:uFillTx/>
                <a:latin typeface="Guttman Miryam" pitchFamily="2" charset="-79"/>
                <a:ea typeface="Arial"/>
                <a:cs typeface="Guttman Miryam" panose="02010301010101010101" pitchFamily="2" charset="-79"/>
                <a:sym typeface="Wingdings" charset="2"/>
              </a:rPr>
              <a:t>שאלה חמישית</a:t>
            </a:r>
          </a:p>
        </p:txBody>
      </p:sp>
      <p:sp>
        <p:nvSpPr>
          <p:cNvPr id="10244" name="מלבן 4"/>
          <p:cNvSpPr/>
          <p:nvPr/>
        </p:nvSpPr>
        <p:spPr>
          <a:xfrm>
            <a:off x="5087938" y="1573213"/>
            <a:ext cx="6216650" cy="1754187"/>
          </a:xfrm>
          <a:prstGeom prst="rect">
            <a:avLst/>
          </a:prstGeom>
          <a:noFill/>
          <a:ln cap="flat">
            <a:noFill/>
            <a:prstDash val="solid"/>
            <a:round/>
            <a:headEnd type="none" w="med" len="med"/>
            <a:tailEnd type="none" w="med" len="med"/>
          </a:ln>
        </p:spPr>
        <p:txBody>
          <a:bodyPr wrap="square" lIns="91440" tIns="45720" rIns="91440" bIns="45720"/>
          <a:lstStyle>
            <a:defPPr>
              <a:defRPr lang="he-IL"/>
            </a:defPPr>
            <a:lvl1pPr marL="0" indent="0" algn="r" defTabSz="914400" rtl="1" eaLnBrk="1" hangingPunct="1">
              <a:buNone/>
              <a:defRPr lang="he-IL" altLang="en-US" sz="1800">
                <a:solidFill>
                  <a:srgbClr val="000000"/>
                </a:solidFill>
                <a:latin typeface="Calibri Light"/>
                <a:ea typeface="Calibri Light"/>
              </a:defRPr>
            </a:lvl1pPr>
            <a:lvl2pPr marL="457200" indent="0" algn="r" defTabSz="914400" rtl="1" eaLnBrk="1" hangingPunct="1">
              <a:buNone/>
              <a:defRPr lang="he-IL" altLang="en-US" sz="1800">
                <a:solidFill>
                  <a:srgbClr val="000000"/>
                </a:solidFill>
                <a:latin typeface="Calibri Light"/>
                <a:ea typeface="Calibri Light"/>
              </a:defRPr>
            </a:lvl2pPr>
            <a:lvl3pPr marL="914400" indent="0" algn="r" defTabSz="914400" rtl="1" eaLnBrk="1" hangingPunct="1">
              <a:buNone/>
              <a:defRPr lang="he-IL" altLang="en-US" sz="1800">
                <a:solidFill>
                  <a:srgbClr val="000000"/>
                </a:solidFill>
                <a:latin typeface="Calibri Light"/>
                <a:ea typeface="Calibri Light"/>
              </a:defRPr>
            </a:lvl3pPr>
            <a:lvl4pPr marL="1371600" indent="0" algn="r" defTabSz="914400" rtl="1" eaLnBrk="1" hangingPunct="1">
              <a:buNone/>
              <a:defRPr lang="he-IL" altLang="en-US" sz="1800">
                <a:solidFill>
                  <a:srgbClr val="000000"/>
                </a:solidFill>
                <a:latin typeface="Calibri Light"/>
                <a:ea typeface="Calibri Light"/>
              </a:defRPr>
            </a:lvl4pPr>
            <a:lvl5pPr marL="1828800" indent="0" algn="r" defTabSz="914400" rtl="1" eaLnBrk="1" hangingPunct="1">
              <a:buNone/>
              <a:defRPr lang="he-IL" altLang="en-US" sz="1800">
                <a:solidFill>
                  <a:srgbClr val="000000"/>
                </a:solidFill>
                <a:latin typeface="Calibri Light"/>
                <a:ea typeface="Calibri Light"/>
              </a:defRPr>
            </a:lvl5pPr>
          </a:lstStyle>
          <a:p>
            <a:pPr lvl="0" algn="ctr"/>
            <a:r>
              <a:rPr lang="he-IL" sz="4000" b="1">
                <a:solidFill>
                  <a:srgbClr val="5B9BD5"/>
                </a:solidFill>
                <a:latin typeface="Guttman Haim-Condensed" panose="02010401010101010101" pitchFamily="2" charset="-79"/>
                <a:cs typeface="Guttman Haim-Condensed" panose="02010401010101010101" pitchFamily="2" charset="-79"/>
              </a:rPr>
              <a:t>מי אמר למי:</a:t>
            </a:r>
            <a:endParaRPr lang="he-IL" sz="4000" b="1">
              <a:solidFill>
                <a:srgbClr val="5B9BD5"/>
              </a:solidFill>
              <a:latin typeface="Guttman Haim-Condensed" pitchFamily="2" charset="-79"/>
              <a:cs typeface="Guttman Haim-Condensed" pitchFamily="2" charset="-79"/>
            </a:endParaRPr>
          </a:p>
          <a:p>
            <a:pPr lvl="0" algn="ctr"/>
            <a:r>
              <a:rPr lang="he-IL" sz="4000" b="1">
                <a:solidFill>
                  <a:srgbClr val="5B9BD5"/>
                </a:solidFill>
                <a:latin typeface="Guttman Haim-Condensed" panose="02010401010101010101" pitchFamily="2" charset="-79"/>
                <a:cs typeface="Guttman Haim-Condensed" panose="02010401010101010101" pitchFamily="2" charset="-79"/>
              </a:rPr>
              <a:t>"מַה לַעֲשׂוֹת בָּאִישׁ אֲשֶׁר הַמֶּלֶךְ חָפֵץ בִּיקָרוֹ"?</a:t>
            </a:r>
            <a:endParaRPr lang="he-IL" sz="4000" b="1">
              <a:solidFill>
                <a:srgbClr val="5B9BD5"/>
              </a:solidFill>
              <a:latin typeface="Guttman Haim-Condensed" panose="02010401010101010101" pitchFamily="2" charset="-79"/>
              <a:cs typeface="Guttman Haim-Condensed" panose="02010401010101010101" pitchFamily="2" charset="-79"/>
            </a:endParaRPr>
          </a:p>
        </p:txBody>
      </p:sp>
      <p:sp>
        <p:nvSpPr>
          <p:cNvPr id="10245" name="מלבן 8"/>
          <p:cNvSpPr/>
          <p:nvPr/>
        </p:nvSpPr>
        <p:spPr>
          <a:xfrm>
            <a:off x="5087938" y="3954462"/>
            <a:ext cx="6146800" cy="923925"/>
          </a:xfrm>
          <a:prstGeom prst="rect">
            <a:avLst/>
          </a:prstGeom>
          <a:noFill/>
          <a:ln w="12700" cap="flat">
            <a:solidFill>
              <a:srgbClr val="FFFFFF"/>
            </a:solidFill>
            <a:prstDash val="solid"/>
            <a:miter lim="800000"/>
            <a:headEnd type="none" w="med" len="med"/>
            <a:tailEnd type="none" w="med" len="med"/>
          </a:ln>
        </p:spPr>
        <p:txBody>
          <a:bodyPr wrap="square" lIns="91440" tIns="45720" rIns="91440" bIns="4572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5400" b="1" i="0" u="none" strike="noStrike" kern="1200" cap="none" spc="0" normalizeH="0" baseline="0" noProof="0">
                <a:ln w="9525" cap="flat" cmpd="sng" algn="ctr">
                  <a:noFill/>
                  <a:prstDash val="solid"/>
                  <a:round/>
                  <a:headEnd type="none" w="med" len="med"/>
                  <a:tailEnd type="none" w="med" len="med"/>
                </a:ln>
                <a:solidFill>
                  <a:srgbClr val="0A02A6"/>
                </a:solidFill>
                <a:effectLst>
                  <a:outerShdw blurRad="38100" dist="38100" dir="2700000" algn="tl">
                    <a:srgbClr val="E7E6E6"/>
                  </a:outerShdw>
                </a:effectLst>
                <a:uLnTx/>
                <a:uFillTx/>
                <a:latin typeface="Guttman Yad" pitchFamily="2" charset="-79"/>
                <a:ea typeface="Calibri Light"/>
                <a:cs typeface="Guttman Yad" panose="02010401010101010101" pitchFamily="2" charset="-79"/>
                <a:sym typeface="Wingdings" charset="2"/>
              </a:rPr>
              <a:t>אחשוורוש אמר להמן</a:t>
            </a:r>
          </a:p>
        </p:txBody>
      </p:sp>
      <p:sp>
        <p:nvSpPr>
          <p:cNvPr id="10246" name="מלבן 6"/>
          <p:cNvSpPr/>
          <p:nvPr/>
        </p:nvSpPr>
        <p:spPr>
          <a:xfrm>
            <a:off x="490277" y="859632"/>
            <a:ext cx="3285034" cy="5078412"/>
          </a:xfrm>
          <a:prstGeom prst="rect">
            <a:avLst/>
          </a:prstGeom>
          <a:noFill/>
          <a:ln cap="flat">
            <a:noFill/>
            <a:prstDash val="solid"/>
            <a:round/>
            <a:headEnd type="none" w="med" len="med"/>
            <a:tailEnd type="none" w="med" len="med"/>
          </a:ln>
        </p:spPr>
        <p:txBody>
          <a:bodyPr wrap="square"/>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זרש, אשתו של המן, מסייעת לו במזימתו ומציעה לתלות את מרדכי על עץ גבוה. המן הולך מיד לבקש מהמלך לבצע זאת.</a:t>
            </a:r>
          </a:p>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בדיוק באותו הלילה, התהפכו העניינים והמלך קרא ב"ספר הזיכרונות" שלו כיצד מרדכי הציל אותו כששניים משומרי המלך ניסו להתנקש בו. לאחר בירור גילה המלך שמרדכי לא קיבל שום גמול על מעשהו האצילי.</a:t>
            </a:r>
          </a:p>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2000" b="1" i="0" u="none" strike="noStrike" kern="1200" cap="none" spc="0" normalizeH="0" baseline="0" noProof="0">
                <a:ln w="9525" cap="flat" cmpd="sng" algn="ctr">
                  <a:noFill/>
                  <a:prstDash val="solid"/>
                  <a:round/>
                  <a:headEnd type="none" w="med" len="med"/>
                  <a:tailEnd type="none" w="med" len="med"/>
                </a:ln>
                <a:solidFill>
                  <a:srgbClr val="0A02A6"/>
                </a:solidFill>
                <a:uLnTx/>
                <a:uFillTx/>
                <a:latin typeface="FrankRuehl" pitchFamily="34" charset="-79"/>
                <a:ea typeface="Calibri Light"/>
                <a:cs typeface="FrankRuehl" panose="020e0503060101010101" pitchFamily="34" charset="-79"/>
                <a:sym typeface="Wingdings" charset="2"/>
              </a:rPr>
              <a:t>לכן, מיד כשנכנס המן אל המלך לבקש לתלות את מרדכי – שאל אותו המלך "מה לעשות באיש אשר המלך חפץ ביקרו"? בלי לגלות להמן שהוא מתכוון למרדכי היהודי</a:t>
            </a:r>
          </a:p>
        </p:txBody>
      </p:sp>
      <p:sp>
        <p:nvSpPr>
          <p:cNvPr id="10247" name="אליפסה 11"/>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48" name="אליפסה 15"/>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49" name="אליפסה 16"/>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50" name="אליפסה 17"/>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51" name="אליפסה 18"/>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52" name="אליפסה 19"/>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53" name="אליפסה 20"/>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54" name="אליפסה 21"/>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55" name="אליפסה 22"/>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09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56" name="אליפסה 23"/>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57" name="אליפסה 24"/>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58" name="אליפסה 25"/>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59" name="אליפסה 26"/>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60" name="אליפסה 27"/>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61" name="אליפסה 28"/>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62" name="אליפסה 29"/>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63" name="אליפסה 30"/>
          <p:cNvSpPr/>
          <p:nvPr/>
        </p:nvSpPr>
        <p:spPr>
          <a:xfrm>
            <a:off x="6794500"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64" name="אליפסה 31"/>
          <p:cNvSpPr/>
          <p:nvPr/>
        </p:nvSpPr>
        <p:spPr>
          <a:xfrm>
            <a:off x="6777038"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65" name="אליפסה 32"/>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19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66" name="אליפסה 33"/>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20</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67" name="אליפסה 34"/>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21</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68" name="אליפסה 35"/>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22</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69" name="אליפסה 36"/>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23</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70" name="אליפסה 37"/>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24</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71" name="אליפסה 38"/>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25</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72" name="אליפסה 39"/>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26</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73" name="אליפסה 40"/>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27</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74" name="אליפסה 41"/>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28</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75" name="אליפסה 42"/>
          <p:cNvSpPr/>
          <p:nvPr/>
        </p:nvSpPr>
        <p:spPr>
          <a:xfrm>
            <a:off x="6786562" y="3398838"/>
            <a:ext cx="2997200" cy="2963862"/>
          </a:xfrm>
          <a:prstGeom prst="ellipse">
            <a:avLst/>
          </a:prstGeom>
          <a:solidFill>
            <a:srgbClr val="FCFC6C"/>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C00000"/>
                </a:solidFill>
                <a:uLnTx/>
                <a:uFillTx/>
                <a:latin typeface="Times New Roman" pitchFamily="18" charset="0"/>
                <a:ea typeface="Calibri Light"/>
                <a:cs typeface="Arial"/>
                <a:sym typeface="Wingdings" charset="2"/>
              </a:rPr>
              <a:t>29</a:t>
            </a:r>
            <a:endParaRPr kumimoji="0" lang="he-IL" altLang="en-US" sz="11500" b="0" i="0" u="none" strike="noStrike" kern="1200" cap="none" spc="0" normalizeH="0" baseline="0" noProof="0">
              <a:solidFill>
                <a:schemeClr val="accent2"/>
              </a:solidFill>
              <a:uLnTx/>
              <a:uFillTx/>
              <a:latin typeface="Times New Roman" pitchFamily="18" charset="0"/>
            </a:endParaRPr>
          </a:p>
        </p:txBody>
      </p:sp>
      <p:sp>
        <p:nvSpPr>
          <p:cNvPr id="10276" name="אליפסה 43"/>
          <p:cNvSpPr/>
          <p:nvPr/>
        </p:nvSpPr>
        <p:spPr>
          <a:xfrm>
            <a:off x="6786562" y="3398838"/>
            <a:ext cx="2997200" cy="2963862"/>
          </a:xfrm>
          <a:prstGeom prst="ellipse">
            <a:avLst/>
          </a:prstGeom>
          <a:solidFill>
            <a:srgbClr val="00B0F0"/>
          </a:solidFill>
          <a:ln w="6350" cap="flat">
            <a:solidFill>
              <a:srgbClr val="C55A11"/>
            </a:solidFill>
            <a:prstDash val="solid"/>
            <a:miter lim="800000"/>
            <a:headEnd type="none" w="med" len="med"/>
            <a:tailEnd type="none" w="med" len="med"/>
          </a:ln>
          <a:effectLst/>
        </p:spPr>
        <p:txBody>
          <a:bodyPr anchor="ctr" anchorCtr="0"/>
          <a:lstStyle>
            <a:lvl1pPr marL="0" indent="0" algn="r" defTabSz="914400" rtl="1" eaLnBrk="1" hangingPunct="1">
              <a:buNone/>
              <a:defRPr lang="he-IL" altLang="en-US" sz="1800">
                <a:solidFill>
                  <a:schemeClr val="tx1"/>
                </a:solidFill>
                <a:latin typeface="Calibri Light"/>
                <a:ea typeface="Calibri Light"/>
              </a:defRPr>
            </a:lvl1pPr>
            <a:lvl2pPr marL="457200" indent="0" algn="r" defTabSz="914400" rtl="1" eaLnBrk="1" hangingPunct="1">
              <a:buNone/>
              <a:defRPr lang="he-IL" altLang="en-US" sz="1800">
                <a:solidFill>
                  <a:schemeClr val="tx1"/>
                </a:solidFill>
                <a:latin typeface="Calibri Light"/>
                <a:ea typeface="Calibri Light"/>
              </a:defRPr>
            </a:lvl2pPr>
            <a:lvl3pPr marL="914400" indent="0" algn="r" defTabSz="914400" rtl="1" eaLnBrk="1" hangingPunct="1">
              <a:buNone/>
              <a:defRPr lang="he-IL" altLang="en-US" sz="1800">
                <a:solidFill>
                  <a:schemeClr val="tx1"/>
                </a:solidFill>
                <a:latin typeface="Calibri Light"/>
                <a:ea typeface="Calibri Light"/>
              </a:defRPr>
            </a:lvl3pPr>
            <a:lvl4pPr marL="1371600" indent="0" algn="r" defTabSz="914400" rtl="1" eaLnBrk="1" hangingPunct="1">
              <a:buNone/>
              <a:defRPr lang="he-IL" altLang="en-US" sz="1800">
                <a:solidFill>
                  <a:schemeClr val="tx1"/>
                </a:solidFill>
                <a:latin typeface="Calibri Light"/>
                <a:ea typeface="Calibri Light"/>
              </a:defRPr>
            </a:lvl4pPr>
            <a:lvl5pPr marL="1828800" indent="0" algn="r" defTabSz="914400" rtl="1" eaLnBrk="1" hangingPunct="1">
              <a:buNone/>
              <a:defRPr lang="he-IL" altLang="en-US" sz="1800">
                <a:solidFill>
                  <a:schemeClr val="tx1"/>
                </a:solidFill>
                <a:latin typeface="Calibri Light"/>
                <a:ea typeface="Calibri Light"/>
              </a:defRPr>
            </a:lvl5pPr>
          </a:lstStyle>
          <a:p>
            <a:pPr marL="0" marR="0" lvl="0" indent="0" algn="ctr" defTabSz="914400" rtl="1" eaLnBrk="1" fontAlgn="auto" latinLnBrk="0" hangingPunct="1">
              <a:lnSpc>
                <a:spcPct val="100000"/>
              </a:lnSpc>
              <a:spcBef>
                <a:spcPct val="0"/>
              </a:spcBef>
              <a:spcAft>
                <a:spcPct val="0"/>
              </a:spcAft>
              <a:buClrTx/>
              <a:buSzTx/>
              <a:buFontTx/>
              <a:buNone/>
            </a:pPr>
            <a:r>
              <a:rPr kumimoji="0" lang="he-IL" altLang="en-US" sz="11500" b="0" i="0" u="none" strike="noStrike" kern="1200" cap="none" spc="0" normalizeH="0" baseline="0" noProof="0">
                <a:ln w="9525" cap="flat" cmpd="sng" algn="ctr">
                  <a:noFill/>
                  <a:prstDash val="solid"/>
                  <a:round/>
                  <a:headEnd type="none" w="med" len="med"/>
                  <a:tailEnd type="none" w="med" len="med"/>
                </a:ln>
                <a:solidFill>
                  <a:srgbClr val="000000"/>
                </a:solidFill>
                <a:uLnTx/>
                <a:uFillTx/>
                <a:latin typeface="Times New Roman" pitchFamily="18" charset="0"/>
                <a:ea typeface="Calibri Light"/>
                <a:cs typeface="Arial"/>
                <a:sym typeface="Wingdings" charset="2"/>
              </a:rPr>
              <a:t>30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6" presetClass="entr" presetSubtype="0" fill="hold" grpId="0" nodeType="withEffect">
                                  <p:stCondLst>
                                    <p:cond delay="31000"/>
                                  </p:stCondLst>
                                  <p:childTnLst>
                                    <p:set>
                                      <p:cBhvr>
                                        <p:cTn id="6" dur="1" fill="hold">
                                          <p:stCondLst>
                                            <p:cond delay="0"/>
                                          </p:stCondLst>
                                        </p:cTn>
                                        <p:tgtEl>
                                          <p:spTgt spid="10245"/>
                                        </p:tgtEl>
                                        <p:attrNameLst>
                                          <p:attrName>style.visibility</p:attrName>
                                        </p:attrNameLst>
                                      </p:cBhvr>
                                      <p:to>
                                        <p:strVal val="visible"/>
                                      </p:to>
                                    </p:set>
                                    <p:animEffect transition="in" filter="wipe(down)">
                                      <p:cBhvr>
                                        <p:cTn id="7" dur="580">
                                          <p:stCondLst>
                                            <p:cond delay="0"/>
                                          </p:stCondLst>
                                        </p:cTn>
                                        <p:tgtEl>
                                          <p:spTgt spid="10245"/>
                                        </p:tgtEl>
                                      </p:cBhvr>
                                    </p:animEffect>
                                    <p:anim calcmode="lin" valueType="num">
                                      <p:cBhvr>
                                        <p:cTn id="8" dur="1822" tmFilter="0,0; 0.14,0.36; 0.43,0.73; 0.71,0.91; 1.0,1.0">
                                          <p:stCondLst>
                                            <p:cond delay="0"/>
                                          </p:stCondLst>
                                        </p:cTn>
                                        <p:tgtEl>
                                          <p:spTgt spid="102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45"/>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45"/>
                                        </p:tgtEl>
                                      </p:cBhvr>
                                      <p:to x="100000" y="60000"/>
                                    </p:animScale>
                                    <p:animScale>
                                      <p:cBhvr>
                                        <p:cTn id="14" dur="166" decel="50000">
                                          <p:stCondLst>
                                            <p:cond delay="676"/>
                                          </p:stCondLst>
                                        </p:cTn>
                                        <p:tgtEl>
                                          <p:spTgt spid="10245"/>
                                        </p:tgtEl>
                                      </p:cBhvr>
                                      <p:to x="100000" y="100000"/>
                                    </p:animScale>
                                    <p:animScale>
                                      <p:cBhvr>
                                        <p:cTn id="15" dur="26">
                                          <p:stCondLst>
                                            <p:cond delay="1312"/>
                                          </p:stCondLst>
                                        </p:cTn>
                                        <p:tgtEl>
                                          <p:spTgt spid="10245"/>
                                        </p:tgtEl>
                                      </p:cBhvr>
                                      <p:to x="100000" y="80000"/>
                                    </p:animScale>
                                    <p:animScale>
                                      <p:cBhvr>
                                        <p:cTn id="16" dur="166" decel="50000">
                                          <p:stCondLst>
                                            <p:cond delay="1338"/>
                                          </p:stCondLst>
                                        </p:cTn>
                                        <p:tgtEl>
                                          <p:spTgt spid="10245"/>
                                        </p:tgtEl>
                                      </p:cBhvr>
                                      <p:to x="100000" y="100000"/>
                                    </p:animScale>
                                    <p:animScale>
                                      <p:cBhvr>
                                        <p:cTn id="17" dur="26">
                                          <p:stCondLst>
                                            <p:cond delay="1642"/>
                                          </p:stCondLst>
                                        </p:cTn>
                                        <p:tgtEl>
                                          <p:spTgt spid="10245"/>
                                        </p:tgtEl>
                                      </p:cBhvr>
                                      <p:to x="100000" y="90000"/>
                                    </p:animScale>
                                    <p:animScale>
                                      <p:cBhvr>
                                        <p:cTn id="18" dur="166" decel="50000">
                                          <p:stCondLst>
                                            <p:cond delay="1668"/>
                                          </p:stCondLst>
                                        </p:cTn>
                                        <p:tgtEl>
                                          <p:spTgt spid="10245"/>
                                        </p:tgtEl>
                                      </p:cBhvr>
                                      <p:to x="100000" y="100000"/>
                                    </p:animScale>
                                    <p:animScale>
                                      <p:cBhvr>
                                        <p:cTn id="19" dur="26">
                                          <p:stCondLst>
                                            <p:cond delay="1808"/>
                                          </p:stCondLst>
                                        </p:cTn>
                                        <p:tgtEl>
                                          <p:spTgt spid="10245"/>
                                        </p:tgtEl>
                                      </p:cBhvr>
                                      <p:to x="100000" y="95000"/>
                                    </p:animScale>
                                    <p:animScale>
                                      <p:cBhvr>
                                        <p:cTn id="20" dur="166" decel="50000">
                                          <p:stCondLst>
                                            <p:cond delay="1834"/>
                                          </p:stCondLst>
                                        </p:cTn>
                                        <p:tgtEl>
                                          <p:spTgt spid="10245"/>
                                        </p:tgtEl>
                                      </p:cBhvr>
                                      <p:to x="100000" y="100000"/>
                                    </p:animScale>
                                  </p:childTnLst>
                                </p:cTn>
                              </p:par>
                              <p:par>
                                <p:cTn id="21" presetID="2" presetClass="entr" presetSubtype="4" fill="hold" grpId="0" nodeType="withEffect">
                                  <p:stCondLst>
                                    <p:cond delay="31000"/>
                                  </p:stCondLst>
                                  <p:childTnLst>
                                    <p:set>
                                      <p:cBhvr>
                                        <p:cTn id="22" dur="1" fill="hold">
                                          <p:stCondLst>
                                            <p:cond delay="0"/>
                                          </p:stCondLst>
                                        </p:cTn>
                                        <p:tgtEl>
                                          <p:spTgt spid="10246"/>
                                        </p:tgtEl>
                                        <p:attrNameLst>
                                          <p:attrName>style.visibility</p:attrName>
                                        </p:attrNameLst>
                                      </p:cBhvr>
                                      <p:to>
                                        <p:strVal val="visible"/>
                                      </p:to>
                                    </p:set>
                                    <p:anim calcmode="lin" valueType="num">
                                      <p:cBhvr additive="base">
                                        <p:cTn id="23" dur="500" fill="hold"/>
                                        <p:tgtEl>
                                          <p:spTgt spid="10246"/>
                                        </p:tgtEl>
                                        <p:attrNameLst>
                                          <p:attrName>ppt_x</p:attrName>
                                        </p:attrNameLst>
                                      </p:cBhvr>
                                      <p:tavLst>
                                        <p:tav tm="0">
                                          <p:val>
                                            <p:strVal val="#ppt_x"/>
                                          </p:val>
                                        </p:tav>
                                        <p:tav tm="100000">
                                          <p:val>
                                            <p:strVal val="#ppt_x"/>
                                          </p:val>
                                        </p:tav>
                                      </p:tavLst>
                                    </p:anim>
                                    <p:anim calcmode="lin" valueType="num">
                                      <p:cBhvr additive="base">
                                        <p:cTn id="24" dur="500" fill="hold"/>
                                        <p:tgtEl>
                                          <p:spTgt spid="10246"/>
                                        </p:tgtEl>
                                        <p:attrNameLst>
                                          <p:attrName>ppt_y</p:attrName>
                                        </p:attrNameLst>
                                      </p:cBhvr>
                                      <p:tavLst>
                                        <p:tav tm="0">
                                          <p:val>
                                            <p:strVal val="1+#ppt_h/2"/>
                                          </p:val>
                                        </p:tav>
                                        <p:tav tm="100000">
                                          <p:val>
                                            <p:strVal val="#ppt_y"/>
                                          </p:val>
                                        </p:tav>
                                      </p:tavLst>
                                    </p:anim>
                                  </p:childTnLst>
                                </p:cTn>
                              </p:par>
                              <p:par>
                                <p:cTn id="25" presetID="1" presetClass="entr" presetSubtype="0" fill="hold" grpId="0" nodeType="withEffect">
                                  <p:stCondLst>
                                    <p:cond delay="29000"/>
                                  </p:stCondLst>
                                  <p:childTnLst>
                                    <p:set>
                                      <p:cBhvr>
                                        <p:cTn id="26" dur="1" fill="hold">
                                          <p:stCondLst>
                                            <p:cond delay="999"/>
                                          </p:stCondLst>
                                        </p:cTn>
                                        <p:tgtEl>
                                          <p:spTgt spid="10247"/>
                                        </p:tgtEl>
                                        <p:attrNameLst>
                                          <p:attrName>style.visibility</p:attrName>
                                        </p:attrNameLst>
                                      </p:cBhvr>
                                      <p:to>
                                        <p:strVal val="visible"/>
                                      </p:to>
                                    </p:set>
                                  </p:childTnLst>
                                </p:cTn>
                              </p:par>
                              <p:par>
                                <p:cTn id="27" presetID="1" presetClass="exit" presetSubtype="0" fill="hold" nodeType="withEffect">
                                  <p:stCondLst>
                                    <p:cond delay="30000"/>
                                  </p:stCondLst>
                                  <p:childTnLst>
                                    <p:set>
                                      <p:cBhvr>
                                        <p:cTn id="28" dur="1" fill="hold">
                                          <p:stCondLst>
                                            <p:cond delay="999"/>
                                          </p:stCondLst>
                                        </p:cTn>
                                        <p:tgtEl>
                                          <p:spTgt spid="10247"/>
                                        </p:tgtEl>
                                        <p:attrNameLst>
                                          <p:attrName>style.visibility</p:attrName>
                                        </p:attrNameLst>
                                      </p:cBhvr>
                                      <p:to>
                                        <p:strVal val="hidden"/>
                                      </p:to>
                                    </p:set>
                                  </p:childTnLst>
                                </p:cTn>
                              </p:par>
                              <p:par>
                                <p:cTn id="29" presetID="1" presetClass="entr" presetSubtype="0" fill="hold" grpId="0" nodeType="withEffect">
                                  <p:stCondLst>
                                    <p:cond delay="28000"/>
                                  </p:stCondLst>
                                  <p:childTnLst>
                                    <p:set>
                                      <p:cBhvr>
                                        <p:cTn id="30" dur="1" fill="hold">
                                          <p:stCondLst>
                                            <p:cond delay="999"/>
                                          </p:stCondLst>
                                        </p:cTn>
                                        <p:tgtEl>
                                          <p:spTgt spid="10248"/>
                                        </p:tgtEl>
                                        <p:attrNameLst>
                                          <p:attrName>style.visibility</p:attrName>
                                        </p:attrNameLst>
                                      </p:cBhvr>
                                      <p:to>
                                        <p:strVal val="visible"/>
                                      </p:to>
                                    </p:set>
                                  </p:childTnLst>
                                </p:cTn>
                              </p:par>
                              <p:par>
                                <p:cTn id="31" presetID="1" presetClass="exit" presetSubtype="0" fill="hold" nodeType="withEffect">
                                  <p:stCondLst>
                                    <p:cond delay="29000"/>
                                  </p:stCondLst>
                                  <p:childTnLst>
                                    <p:set>
                                      <p:cBhvr>
                                        <p:cTn id="32" dur="1" fill="hold">
                                          <p:stCondLst>
                                            <p:cond delay="999"/>
                                          </p:stCondLst>
                                        </p:cTn>
                                        <p:tgtEl>
                                          <p:spTgt spid="10248"/>
                                        </p:tgtEl>
                                        <p:attrNameLst>
                                          <p:attrName>style.visibility</p:attrName>
                                        </p:attrNameLst>
                                      </p:cBhvr>
                                      <p:to>
                                        <p:strVal val="hidden"/>
                                      </p:to>
                                    </p:set>
                                  </p:childTnLst>
                                </p:cTn>
                              </p:par>
                              <p:par>
                                <p:cTn id="33" presetID="1" presetClass="entr" presetSubtype="0" fill="hold" grpId="0" nodeType="withEffect">
                                  <p:stCondLst>
                                    <p:cond delay="27000"/>
                                  </p:stCondLst>
                                  <p:childTnLst>
                                    <p:set>
                                      <p:cBhvr>
                                        <p:cTn id="34" dur="1" fill="hold">
                                          <p:stCondLst>
                                            <p:cond delay="999"/>
                                          </p:stCondLst>
                                        </p:cTn>
                                        <p:tgtEl>
                                          <p:spTgt spid="10249"/>
                                        </p:tgtEl>
                                        <p:attrNameLst>
                                          <p:attrName>style.visibility</p:attrName>
                                        </p:attrNameLst>
                                      </p:cBhvr>
                                      <p:to>
                                        <p:strVal val="visible"/>
                                      </p:to>
                                    </p:set>
                                  </p:childTnLst>
                                </p:cTn>
                              </p:par>
                              <p:par>
                                <p:cTn id="35" presetID="1" presetClass="exit" presetSubtype="0" fill="hold" nodeType="withEffect">
                                  <p:stCondLst>
                                    <p:cond delay="28000"/>
                                  </p:stCondLst>
                                  <p:childTnLst>
                                    <p:set>
                                      <p:cBhvr>
                                        <p:cTn id="36" dur="1" fill="hold">
                                          <p:stCondLst>
                                            <p:cond delay="999"/>
                                          </p:stCondLst>
                                        </p:cTn>
                                        <p:tgtEl>
                                          <p:spTgt spid="10249"/>
                                        </p:tgtEl>
                                        <p:attrNameLst>
                                          <p:attrName>style.visibility</p:attrName>
                                        </p:attrNameLst>
                                      </p:cBhvr>
                                      <p:to>
                                        <p:strVal val="hidden"/>
                                      </p:to>
                                    </p:set>
                                  </p:childTnLst>
                                </p:cTn>
                              </p:par>
                              <p:par>
                                <p:cTn id="37" presetID="1" presetClass="entr" presetSubtype="0" fill="hold" grpId="0" nodeType="withEffect">
                                  <p:stCondLst>
                                    <p:cond delay="26000"/>
                                  </p:stCondLst>
                                  <p:childTnLst>
                                    <p:set>
                                      <p:cBhvr>
                                        <p:cTn id="38" dur="1" fill="hold">
                                          <p:stCondLst>
                                            <p:cond delay="999"/>
                                          </p:stCondLst>
                                        </p:cTn>
                                        <p:tgtEl>
                                          <p:spTgt spid="10250"/>
                                        </p:tgtEl>
                                        <p:attrNameLst>
                                          <p:attrName>style.visibility</p:attrName>
                                        </p:attrNameLst>
                                      </p:cBhvr>
                                      <p:to>
                                        <p:strVal val="visible"/>
                                      </p:to>
                                    </p:set>
                                  </p:childTnLst>
                                </p:cTn>
                              </p:par>
                              <p:par>
                                <p:cTn id="39" presetID="1" presetClass="exit" presetSubtype="0" fill="hold" nodeType="withEffect">
                                  <p:stCondLst>
                                    <p:cond delay="27000"/>
                                  </p:stCondLst>
                                  <p:childTnLst>
                                    <p:set>
                                      <p:cBhvr>
                                        <p:cTn id="40" dur="1" fill="hold">
                                          <p:stCondLst>
                                            <p:cond delay="999"/>
                                          </p:stCondLst>
                                        </p:cTn>
                                        <p:tgtEl>
                                          <p:spTgt spid="10250"/>
                                        </p:tgtEl>
                                        <p:attrNameLst>
                                          <p:attrName>style.visibility</p:attrName>
                                        </p:attrNameLst>
                                      </p:cBhvr>
                                      <p:to>
                                        <p:strVal val="hidden"/>
                                      </p:to>
                                    </p:set>
                                  </p:childTnLst>
                                </p:cTn>
                              </p:par>
                              <p:par>
                                <p:cTn id="41" presetID="1" presetClass="entr" presetSubtype="0" fill="hold" grpId="0" nodeType="withEffect">
                                  <p:stCondLst>
                                    <p:cond delay="25000"/>
                                  </p:stCondLst>
                                  <p:childTnLst>
                                    <p:set>
                                      <p:cBhvr>
                                        <p:cTn id="42" dur="1" fill="hold">
                                          <p:stCondLst>
                                            <p:cond delay="999"/>
                                          </p:stCondLst>
                                        </p:cTn>
                                        <p:tgtEl>
                                          <p:spTgt spid="10251"/>
                                        </p:tgtEl>
                                        <p:attrNameLst>
                                          <p:attrName>style.visibility</p:attrName>
                                        </p:attrNameLst>
                                      </p:cBhvr>
                                      <p:to>
                                        <p:strVal val="visible"/>
                                      </p:to>
                                    </p:set>
                                  </p:childTnLst>
                                </p:cTn>
                              </p:par>
                              <p:par>
                                <p:cTn id="43" presetID="1" presetClass="exit" presetSubtype="0" fill="hold" nodeType="withEffect">
                                  <p:stCondLst>
                                    <p:cond delay="26000"/>
                                  </p:stCondLst>
                                  <p:childTnLst>
                                    <p:set>
                                      <p:cBhvr>
                                        <p:cTn id="44" dur="1" fill="hold">
                                          <p:stCondLst>
                                            <p:cond delay="999"/>
                                          </p:stCondLst>
                                        </p:cTn>
                                        <p:tgtEl>
                                          <p:spTgt spid="10251"/>
                                        </p:tgtEl>
                                        <p:attrNameLst>
                                          <p:attrName>style.visibility</p:attrName>
                                        </p:attrNameLst>
                                      </p:cBhvr>
                                      <p:to>
                                        <p:strVal val="hidden"/>
                                      </p:to>
                                    </p:set>
                                  </p:childTnLst>
                                </p:cTn>
                              </p:par>
                              <p:par>
                                <p:cTn id="45" presetID="1" presetClass="entr" presetSubtype="0" fill="hold" grpId="0" nodeType="withEffect">
                                  <p:stCondLst>
                                    <p:cond delay="24000"/>
                                  </p:stCondLst>
                                  <p:childTnLst>
                                    <p:set>
                                      <p:cBhvr>
                                        <p:cTn id="46" dur="1" fill="hold">
                                          <p:stCondLst>
                                            <p:cond delay="999"/>
                                          </p:stCondLst>
                                        </p:cTn>
                                        <p:tgtEl>
                                          <p:spTgt spid="10252"/>
                                        </p:tgtEl>
                                        <p:attrNameLst>
                                          <p:attrName>style.visibility</p:attrName>
                                        </p:attrNameLst>
                                      </p:cBhvr>
                                      <p:to>
                                        <p:strVal val="visible"/>
                                      </p:to>
                                    </p:set>
                                  </p:childTnLst>
                                </p:cTn>
                              </p:par>
                              <p:par>
                                <p:cTn id="47" presetID="1" presetClass="exit" presetSubtype="0" fill="hold" nodeType="withEffect">
                                  <p:stCondLst>
                                    <p:cond delay="25000"/>
                                  </p:stCondLst>
                                  <p:childTnLst>
                                    <p:set>
                                      <p:cBhvr>
                                        <p:cTn id="48" dur="1" fill="hold">
                                          <p:stCondLst>
                                            <p:cond delay="999"/>
                                          </p:stCondLst>
                                        </p:cTn>
                                        <p:tgtEl>
                                          <p:spTgt spid="10252"/>
                                        </p:tgtEl>
                                        <p:attrNameLst>
                                          <p:attrName>style.visibility</p:attrName>
                                        </p:attrNameLst>
                                      </p:cBhvr>
                                      <p:to>
                                        <p:strVal val="hidden"/>
                                      </p:to>
                                    </p:set>
                                  </p:childTnLst>
                                </p:cTn>
                              </p:par>
                              <p:par>
                                <p:cTn id="49" presetID="1" presetClass="entr" presetSubtype="0" fill="hold" grpId="0" nodeType="withEffect">
                                  <p:stCondLst>
                                    <p:cond delay="23000"/>
                                  </p:stCondLst>
                                  <p:childTnLst>
                                    <p:set>
                                      <p:cBhvr>
                                        <p:cTn id="50" dur="1" fill="hold">
                                          <p:stCondLst>
                                            <p:cond delay="999"/>
                                          </p:stCondLst>
                                        </p:cTn>
                                        <p:tgtEl>
                                          <p:spTgt spid="10253"/>
                                        </p:tgtEl>
                                        <p:attrNameLst>
                                          <p:attrName>style.visibility</p:attrName>
                                        </p:attrNameLst>
                                      </p:cBhvr>
                                      <p:to>
                                        <p:strVal val="visible"/>
                                      </p:to>
                                    </p:set>
                                  </p:childTnLst>
                                </p:cTn>
                              </p:par>
                              <p:par>
                                <p:cTn id="51" presetID="1" presetClass="exit" presetSubtype="0" fill="hold" nodeType="withEffect">
                                  <p:stCondLst>
                                    <p:cond delay="24000"/>
                                  </p:stCondLst>
                                  <p:childTnLst>
                                    <p:set>
                                      <p:cBhvr>
                                        <p:cTn id="52" dur="1" fill="hold">
                                          <p:stCondLst>
                                            <p:cond delay="999"/>
                                          </p:stCondLst>
                                        </p:cTn>
                                        <p:tgtEl>
                                          <p:spTgt spid="10253"/>
                                        </p:tgtEl>
                                        <p:attrNameLst>
                                          <p:attrName>style.visibility</p:attrName>
                                        </p:attrNameLst>
                                      </p:cBhvr>
                                      <p:to>
                                        <p:strVal val="hidden"/>
                                      </p:to>
                                    </p:set>
                                  </p:childTnLst>
                                </p:cTn>
                              </p:par>
                              <p:par>
                                <p:cTn id="53" presetID="1" presetClass="entr" presetSubtype="0" fill="hold" grpId="0" nodeType="withEffect">
                                  <p:stCondLst>
                                    <p:cond delay="22000"/>
                                  </p:stCondLst>
                                  <p:childTnLst>
                                    <p:set>
                                      <p:cBhvr>
                                        <p:cTn id="54" dur="1" fill="hold">
                                          <p:stCondLst>
                                            <p:cond delay="999"/>
                                          </p:stCondLst>
                                        </p:cTn>
                                        <p:tgtEl>
                                          <p:spTgt spid="10254"/>
                                        </p:tgtEl>
                                        <p:attrNameLst>
                                          <p:attrName>style.visibility</p:attrName>
                                        </p:attrNameLst>
                                      </p:cBhvr>
                                      <p:to>
                                        <p:strVal val="visible"/>
                                      </p:to>
                                    </p:set>
                                  </p:childTnLst>
                                </p:cTn>
                              </p:par>
                              <p:par>
                                <p:cTn id="55" presetID="1" presetClass="exit" presetSubtype="0" fill="hold" nodeType="withEffect">
                                  <p:stCondLst>
                                    <p:cond delay="23000"/>
                                  </p:stCondLst>
                                  <p:childTnLst>
                                    <p:set>
                                      <p:cBhvr>
                                        <p:cTn id="56" dur="1" fill="hold">
                                          <p:stCondLst>
                                            <p:cond delay="999"/>
                                          </p:stCondLst>
                                        </p:cTn>
                                        <p:tgtEl>
                                          <p:spTgt spid="10254"/>
                                        </p:tgtEl>
                                        <p:attrNameLst>
                                          <p:attrName>style.visibility</p:attrName>
                                        </p:attrNameLst>
                                      </p:cBhvr>
                                      <p:to>
                                        <p:strVal val="hidden"/>
                                      </p:to>
                                    </p:set>
                                  </p:childTnLst>
                                </p:cTn>
                              </p:par>
                              <p:par>
                                <p:cTn id="57" presetID="1" presetClass="entr" presetSubtype="0" fill="hold" grpId="0" nodeType="withEffect">
                                  <p:stCondLst>
                                    <p:cond delay="21000"/>
                                  </p:stCondLst>
                                  <p:childTnLst>
                                    <p:set>
                                      <p:cBhvr>
                                        <p:cTn id="58" dur="1" fill="hold">
                                          <p:stCondLst>
                                            <p:cond delay="999"/>
                                          </p:stCondLst>
                                        </p:cTn>
                                        <p:tgtEl>
                                          <p:spTgt spid="10255"/>
                                        </p:tgtEl>
                                        <p:attrNameLst>
                                          <p:attrName>style.visibility</p:attrName>
                                        </p:attrNameLst>
                                      </p:cBhvr>
                                      <p:to>
                                        <p:strVal val="visible"/>
                                      </p:to>
                                    </p:set>
                                  </p:childTnLst>
                                </p:cTn>
                              </p:par>
                              <p:par>
                                <p:cTn id="59" presetID="1" presetClass="exit" presetSubtype="0" fill="hold" nodeType="withEffect">
                                  <p:stCondLst>
                                    <p:cond delay="22000"/>
                                  </p:stCondLst>
                                  <p:childTnLst>
                                    <p:set>
                                      <p:cBhvr>
                                        <p:cTn id="60" dur="1" fill="hold">
                                          <p:stCondLst>
                                            <p:cond delay="999"/>
                                          </p:stCondLst>
                                        </p:cTn>
                                        <p:tgtEl>
                                          <p:spTgt spid="10255"/>
                                        </p:tgtEl>
                                        <p:attrNameLst>
                                          <p:attrName>style.visibility</p:attrName>
                                        </p:attrNameLst>
                                      </p:cBhvr>
                                      <p:to>
                                        <p:strVal val="hidden"/>
                                      </p:to>
                                    </p:set>
                                  </p:childTnLst>
                                </p:cTn>
                              </p:par>
                              <p:par>
                                <p:cTn id="61" presetID="1" presetClass="entr" presetSubtype="0" fill="hold" grpId="0" nodeType="withEffect">
                                  <p:stCondLst>
                                    <p:cond delay="20000"/>
                                  </p:stCondLst>
                                  <p:childTnLst>
                                    <p:set>
                                      <p:cBhvr>
                                        <p:cTn id="62" dur="1" fill="hold">
                                          <p:stCondLst>
                                            <p:cond delay="999"/>
                                          </p:stCondLst>
                                        </p:cTn>
                                        <p:tgtEl>
                                          <p:spTgt spid="10256"/>
                                        </p:tgtEl>
                                        <p:attrNameLst>
                                          <p:attrName>style.visibility</p:attrName>
                                        </p:attrNameLst>
                                      </p:cBhvr>
                                      <p:to>
                                        <p:strVal val="visible"/>
                                      </p:to>
                                    </p:set>
                                  </p:childTnLst>
                                </p:cTn>
                              </p:par>
                              <p:par>
                                <p:cTn id="63" presetID="1" presetClass="exit" presetSubtype="0" fill="hold" nodeType="withEffect">
                                  <p:stCondLst>
                                    <p:cond delay="21000"/>
                                  </p:stCondLst>
                                  <p:childTnLst>
                                    <p:set>
                                      <p:cBhvr>
                                        <p:cTn id="64" dur="1" fill="hold">
                                          <p:stCondLst>
                                            <p:cond delay="999"/>
                                          </p:stCondLst>
                                        </p:cTn>
                                        <p:tgtEl>
                                          <p:spTgt spid="10256"/>
                                        </p:tgtEl>
                                        <p:attrNameLst>
                                          <p:attrName>style.visibility</p:attrName>
                                        </p:attrNameLst>
                                      </p:cBhvr>
                                      <p:to>
                                        <p:strVal val="hidden"/>
                                      </p:to>
                                    </p:set>
                                  </p:childTnLst>
                                </p:cTn>
                              </p:par>
                              <p:par>
                                <p:cTn id="65" presetID="1" presetClass="entr" presetSubtype="0" fill="hold" grpId="0" nodeType="withEffect">
                                  <p:stCondLst>
                                    <p:cond delay="19000"/>
                                  </p:stCondLst>
                                  <p:childTnLst>
                                    <p:set>
                                      <p:cBhvr>
                                        <p:cTn id="66" dur="1" fill="hold">
                                          <p:stCondLst>
                                            <p:cond delay="999"/>
                                          </p:stCondLst>
                                        </p:cTn>
                                        <p:tgtEl>
                                          <p:spTgt spid="10257"/>
                                        </p:tgtEl>
                                        <p:attrNameLst>
                                          <p:attrName>style.visibility</p:attrName>
                                        </p:attrNameLst>
                                      </p:cBhvr>
                                      <p:to>
                                        <p:strVal val="visible"/>
                                      </p:to>
                                    </p:set>
                                  </p:childTnLst>
                                </p:cTn>
                              </p:par>
                              <p:par>
                                <p:cTn id="67" presetID="1" presetClass="exit" presetSubtype="0" fill="hold" nodeType="withEffect">
                                  <p:stCondLst>
                                    <p:cond delay="20000"/>
                                  </p:stCondLst>
                                  <p:childTnLst>
                                    <p:set>
                                      <p:cBhvr>
                                        <p:cTn id="68" dur="1" fill="hold">
                                          <p:stCondLst>
                                            <p:cond delay="999"/>
                                          </p:stCondLst>
                                        </p:cTn>
                                        <p:tgtEl>
                                          <p:spTgt spid="10257"/>
                                        </p:tgtEl>
                                        <p:attrNameLst>
                                          <p:attrName>style.visibility</p:attrName>
                                        </p:attrNameLst>
                                      </p:cBhvr>
                                      <p:to>
                                        <p:strVal val="hidden"/>
                                      </p:to>
                                    </p:set>
                                  </p:childTnLst>
                                </p:cTn>
                              </p:par>
                              <p:par>
                                <p:cTn id="69" presetID="1" presetClass="entr" presetSubtype="0" fill="hold" grpId="0" nodeType="withEffect">
                                  <p:stCondLst>
                                    <p:cond delay="18000"/>
                                  </p:stCondLst>
                                  <p:childTnLst>
                                    <p:set>
                                      <p:cBhvr>
                                        <p:cTn id="70" dur="1" fill="hold">
                                          <p:stCondLst>
                                            <p:cond delay="999"/>
                                          </p:stCondLst>
                                        </p:cTn>
                                        <p:tgtEl>
                                          <p:spTgt spid="10258"/>
                                        </p:tgtEl>
                                        <p:attrNameLst>
                                          <p:attrName>style.visibility</p:attrName>
                                        </p:attrNameLst>
                                      </p:cBhvr>
                                      <p:to>
                                        <p:strVal val="visible"/>
                                      </p:to>
                                    </p:set>
                                  </p:childTnLst>
                                </p:cTn>
                              </p:par>
                              <p:par>
                                <p:cTn id="71" presetID="1" presetClass="exit" presetSubtype="0" fill="hold" nodeType="withEffect">
                                  <p:stCondLst>
                                    <p:cond delay="19000"/>
                                  </p:stCondLst>
                                  <p:childTnLst>
                                    <p:set>
                                      <p:cBhvr>
                                        <p:cTn id="72" dur="1" fill="hold">
                                          <p:stCondLst>
                                            <p:cond delay="999"/>
                                          </p:stCondLst>
                                        </p:cTn>
                                        <p:tgtEl>
                                          <p:spTgt spid="10258"/>
                                        </p:tgtEl>
                                        <p:attrNameLst>
                                          <p:attrName>style.visibility</p:attrName>
                                        </p:attrNameLst>
                                      </p:cBhvr>
                                      <p:to>
                                        <p:strVal val="hidden"/>
                                      </p:to>
                                    </p:set>
                                  </p:childTnLst>
                                </p:cTn>
                              </p:par>
                              <p:par>
                                <p:cTn id="73" presetID="1" presetClass="entr" presetSubtype="0" fill="hold" grpId="0" nodeType="withEffect">
                                  <p:stCondLst>
                                    <p:cond delay="17000"/>
                                  </p:stCondLst>
                                  <p:childTnLst>
                                    <p:set>
                                      <p:cBhvr>
                                        <p:cTn id="74" dur="1" fill="hold">
                                          <p:stCondLst>
                                            <p:cond delay="999"/>
                                          </p:stCondLst>
                                        </p:cTn>
                                        <p:tgtEl>
                                          <p:spTgt spid="10259"/>
                                        </p:tgtEl>
                                        <p:attrNameLst>
                                          <p:attrName>style.visibility</p:attrName>
                                        </p:attrNameLst>
                                      </p:cBhvr>
                                      <p:to>
                                        <p:strVal val="visible"/>
                                      </p:to>
                                    </p:set>
                                  </p:childTnLst>
                                </p:cTn>
                              </p:par>
                              <p:par>
                                <p:cTn id="75" presetID="1" presetClass="exit" presetSubtype="0" fill="hold" nodeType="withEffect">
                                  <p:stCondLst>
                                    <p:cond delay="18000"/>
                                  </p:stCondLst>
                                  <p:childTnLst>
                                    <p:set>
                                      <p:cBhvr>
                                        <p:cTn id="76" dur="1" fill="hold">
                                          <p:stCondLst>
                                            <p:cond delay="999"/>
                                          </p:stCondLst>
                                        </p:cTn>
                                        <p:tgtEl>
                                          <p:spTgt spid="10259"/>
                                        </p:tgtEl>
                                        <p:attrNameLst>
                                          <p:attrName>style.visibility</p:attrName>
                                        </p:attrNameLst>
                                      </p:cBhvr>
                                      <p:to>
                                        <p:strVal val="hidden"/>
                                      </p:to>
                                    </p:set>
                                  </p:childTnLst>
                                </p:cTn>
                              </p:par>
                              <p:par>
                                <p:cTn id="77" presetID="1" presetClass="entr" presetSubtype="0" fill="hold" grpId="0" nodeType="withEffect">
                                  <p:stCondLst>
                                    <p:cond delay="16000"/>
                                  </p:stCondLst>
                                  <p:childTnLst>
                                    <p:set>
                                      <p:cBhvr>
                                        <p:cTn id="78" dur="1" fill="hold">
                                          <p:stCondLst>
                                            <p:cond delay="999"/>
                                          </p:stCondLst>
                                        </p:cTn>
                                        <p:tgtEl>
                                          <p:spTgt spid="10260"/>
                                        </p:tgtEl>
                                        <p:attrNameLst>
                                          <p:attrName>style.visibility</p:attrName>
                                        </p:attrNameLst>
                                      </p:cBhvr>
                                      <p:to>
                                        <p:strVal val="visible"/>
                                      </p:to>
                                    </p:set>
                                  </p:childTnLst>
                                </p:cTn>
                              </p:par>
                              <p:par>
                                <p:cTn id="79" presetID="1" presetClass="exit" presetSubtype="0" fill="hold" nodeType="withEffect">
                                  <p:stCondLst>
                                    <p:cond delay="17000"/>
                                  </p:stCondLst>
                                  <p:childTnLst>
                                    <p:set>
                                      <p:cBhvr>
                                        <p:cTn id="80" dur="1" fill="hold">
                                          <p:stCondLst>
                                            <p:cond delay="999"/>
                                          </p:stCondLst>
                                        </p:cTn>
                                        <p:tgtEl>
                                          <p:spTgt spid="10260"/>
                                        </p:tgtEl>
                                        <p:attrNameLst>
                                          <p:attrName>style.visibility</p:attrName>
                                        </p:attrNameLst>
                                      </p:cBhvr>
                                      <p:to>
                                        <p:strVal val="hidden"/>
                                      </p:to>
                                    </p:set>
                                  </p:childTnLst>
                                </p:cTn>
                              </p:par>
                              <p:par>
                                <p:cTn id="81" presetID="1" presetClass="entr" presetSubtype="0" fill="hold" grpId="0" nodeType="withEffect">
                                  <p:stCondLst>
                                    <p:cond delay="15000"/>
                                  </p:stCondLst>
                                  <p:childTnLst>
                                    <p:set>
                                      <p:cBhvr>
                                        <p:cTn id="82" dur="1" fill="hold">
                                          <p:stCondLst>
                                            <p:cond delay="999"/>
                                          </p:stCondLst>
                                        </p:cTn>
                                        <p:tgtEl>
                                          <p:spTgt spid="10261"/>
                                        </p:tgtEl>
                                        <p:attrNameLst>
                                          <p:attrName>style.visibility</p:attrName>
                                        </p:attrNameLst>
                                      </p:cBhvr>
                                      <p:to>
                                        <p:strVal val="visible"/>
                                      </p:to>
                                    </p:set>
                                  </p:childTnLst>
                                </p:cTn>
                              </p:par>
                              <p:par>
                                <p:cTn id="83" presetID="1" presetClass="exit" presetSubtype="0" fill="hold" nodeType="withEffect">
                                  <p:stCondLst>
                                    <p:cond delay="16000"/>
                                  </p:stCondLst>
                                  <p:childTnLst>
                                    <p:set>
                                      <p:cBhvr>
                                        <p:cTn id="84" dur="1" fill="hold">
                                          <p:stCondLst>
                                            <p:cond delay="999"/>
                                          </p:stCondLst>
                                        </p:cTn>
                                        <p:tgtEl>
                                          <p:spTgt spid="10261"/>
                                        </p:tgtEl>
                                        <p:attrNameLst>
                                          <p:attrName>style.visibility</p:attrName>
                                        </p:attrNameLst>
                                      </p:cBhvr>
                                      <p:to>
                                        <p:strVal val="hidden"/>
                                      </p:to>
                                    </p:set>
                                  </p:childTnLst>
                                </p:cTn>
                              </p:par>
                              <p:par>
                                <p:cTn id="85" presetID="1" presetClass="entr" presetSubtype="0" fill="hold" grpId="0" nodeType="withEffect">
                                  <p:stCondLst>
                                    <p:cond delay="14000"/>
                                  </p:stCondLst>
                                  <p:childTnLst>
                                    <p:set>
                                      <p:cBhvr>
                                        <p:cTn id="86" dur="1" fill="hold">
                                          <p:stCondLst>
                                            <p:cond delay="999"/>
                                          </p:stCondLst>
                                        </p:cTn>
                                        <p:tgtEl>
                                          <p:spTgt spid="10262"/>
                                        </p:tgtEl>
                                        <p:attrNameLst>
                                          <p:attrName>style.visibility</p:attrName>
                                        </p:attrNameLst>
                                      </p:cBhvr>
                                      <p:to>
                                        <p:strVal val="visible"/>
                                      </p:to>
                                    </p:set>
                                  </p:childTnLst>
                                </p:cTn>
                              </p:par>
                              <p:par>
                                <p:cTn id="87" presetID="1" presetClass="exit" presetSubtype="0" fill="hold" nodeType="withEffect">
                                  <p:stCondLst>
                                    <p:cond delay="15000"/>
                                  </p:stCondLst>
                                  <p:childTnLst>
                                    <p:set>
                                      <p:cBhvr>
                                        <p:cTn id="88" dur="1" fill="hold">
                                          <p:stCondLst>
                                            <p:cond delay="999"/>
                                          </p:stCondLst>
                                        </p:cTn>
                                        <p:tgtEl>
                                          <p:spTgt spid="10262"/>
                                        </p:tgtEl>
                                        <p:attrNameLst>
                                          <p:attrName>style.visibility</p:attrName>
                                        </p:attrNameLst>
                                      </p:cBhvr>
                                      <p:to>
                                        <p:strVal val="hidden"/>
                                      </p:to>
                                    </p:set>
                                  </p:childTnLst>
                                </p:cTn>
                              </p:par>
                              <p:par>
                                <p:cTn id="89" presetID="1" presetClass="entr" presetSubtype="0" fill="hold" grpId="0" nodeType="withEffect">
                                  <p:stCondLst>
                                    <p:cond delay="13000"/>
                                  </p:stCondLst>
                                  <p:childTnLst>
                                    <p:set>
                                      <p:cBhvr>
                                        <p:cTn id="90" dur="1" fill="hold">
                                          <p:stCondLst>
                                            <p:cond delay="999"/>
                                          </p:stCondLst>
                                        </p:cTn>
                                        <p:tgtEl>
                                          <p:spTgt spid="10263"/>
                                        </p:tgtEl>
                                        <p:attrNameLst>
                                          <p:attrName>style.visibility</p:attrName>
                                        </p:attrNameLst>
                                      </p:cBhvr>
                                      <p:to>
                                        <p:strVal val="visible"/>
                                      </p:to>
                                    </p:set>
                                  </p:childTnLst>
                                </p:cTn>
                              </p:par>
                              <p:par>
                                <p:cTn id="91" presetID="1" presetClass="exit" presetSubtype="0" fill="hold" nodeType="withEffect">
                                  <p:stCondLst>
                                    <p:cond delay="14000"/>
                                  </p:stCondLst>
                                  <p:childTnLst>
                                    <p:set>
                                      <p:cBhvr>
                                        <p:cTn id="92" dur="1" fill="hold">
                                          <p:stCondLst>
                                            <p:cond delay="999"/>
                                          </p:stCondLst>
                                        </p:cTn>
                                        <p:tgtEl>
                                          <p:spTgt spid="10263"/>
                                        </p:tgtEl>
                                        <p:attrNameLst>
                                          <p:attrName>style.visibility</p:attrName>
                                        </p:attrNameLst>
                                      </p:cBhvr>
                                      <p:to>
                                        <p:strVal val="hidden"/>
                                      </p:to>
                                    </p:set>
                                  </p:childTnLst>
                                </p:cTn>
                              </p:par>
                              <p:par>
                                <p:cTn id="93" presetID="1" presetClass="entr" presetSubtype="0" fill="hold" grpId="0" nodeType="withEffect">
                                  <p:stCondLst>
                                    <p:cond delay="12000"/>
                                  </p:stCondLst>
                                  <p:childTnLst>
                                    <p:set>
                                      <p:cBhvr>
                                        <p:cTn id="94" dur="1" fill="hold">
                                          <p:stCondLst>
                                            <p:cond delay="999"/>
                                          </p:stCondLst>
                                        </p:cTn>
                                        <p:tgtEl>
                                          <p:spTgt spid="10264"/>
                                        </p:tgtEl>
                                        <p:attrNameLst>
                                          <p:attrName>style.visibility</p:attrName>
                                        </p:attrNameLst>
                                      </p:cBhvr>
                                      <p:to>
                                        <p:strVal val="visible"/>
                                      </p:to>
                                    </p:set>
                                  </p:childTnLst>
                                </p:cTn>
                              </p:par>
                              <p:par>
                                <p:cTn id="95" presetID="1" presetClass="exit" presetSubtype="0" fill="hold" nodeType="withEffect">
                                  <p:stCondLst>
                                    <p:cond delay="13000"/>
                                  </p:stCondLst>
                                  <p:childTnLst>
                                    <p:set>
                                      <p:cBhvr>
                                        <p:cTn id="96" dur="1" fill="hold">
                                          <p:stCondLst>
                                            <p:cond delay="999"/>
                                          </p:stCondLst>
                                        </p:cTn>
                                        <p:tgtEl>
                                          <p:spTgt spid="10264"/>
                                        </p:tgtEl>
                                        <p:attrNameLst>
                                          <p:attrName>style.visibility</p:attrName>
                                        </p:attrNameLst>
                                      </p:cBhvr>
                                      <p:to>
                                        <p:strVal val="hidden"/>
                                      </p:to>
                                    </p:set>
                                  </p:childTnLst>
                                </p:cTn>
                              </p:par>
                              <p:par>
                                <p:cTn id="97" presetID="1" presetClass="entr" presetSubtype="0" fill="hold" grpId="0" nodeType="withEffect">
                                  <p:stCondLst>
                                    <p:cond delay="11000"/>
                                  </p:stCondLst>
                                  <p:childTnLst>
                                    <p:set>
                                      <p:cBhvr>
                                        <p:cTn id="98" dur="1" fill="hold">
                                          <p:stCondLst>
                                            <p:cond delay="999"/>
                                          </p:stCondLst>
                                        </p:cTn>
                                        <p:tgtEl>
                                          <p:spTgt spid="10265"/>
                                        </p:tgtEl>
                                        <p:attrNameLst>
                                          <p:attrName>style.visibility</p:attrName>
                                        </p:attrNameLst>
                                      </p:cBhvr>
                                      <p:to>
                                        <p:strVal val="visible"/>
                                      </p:to>
                                    </p:set>
                                  </p:childTnLst>
                                </p:cTn>
                              </p:par>
                              <p:par>
                                <p:cTn id="99" presetID="1" presetClass="exit" presetSubtype="0" fill="hold" nodeType="withEffect">
                                  <p:stCondLst>
                                    <p:cond delay="12000"/>
                                  </p:stCondLst>
                                  <p:childTnLst>
                                    <p:set>
                                      <p:cBhvr>
                                        <p:cTn id="100" dur="1" fill="hold">
                                          <p:stCondLst>
                                            <p:cond delay="999"/>
                                          </p:stCondLst>
                                        </p:cTn>
                                        <p:tgtEl>
                                          <p:spTgt spid="10265"/>
                                        </p:tgtEl>
                                        <p:attrNameLst>
                                          <p:attrName>style.visibility</p:attrName>
                                        </p:attrNameLst>
                                      </p:cBhvr>
                                      <p:to>
                                        <p:strVal val="hidden"/>
                                      </p:to>
                                    </p:set>
                                  </p:childTnLst>
                                </p:cTn>
                              </p:par>
                              <p:par>
                                <p:cTn id="101" presetID="1" presetClass="entr" presetSubtype="0" fill="hold" grpId="0" nodeType="withEffect">
                                  <p:stCondLst>
                                    <p:cond delay="10000"/>
                                  </p:stCondLst>
                                  <p:childTnLst>
                                    <p:set>
                                      <p:cBhvr>
                                        <p:cTn id="102" dur="1" fill="hold">
                                          <p:stCondLst>
                                            <p:cond delay="999"/>
                                          </p:stCondLst>
                                        </p:cTn>
                                        <p:tgtEl>
                                          <p:spTgt spid="10266"/>
                                        </p:tgtEl>
                                        <p:attrNameLst>
                                          <p:attrName>style.visibility</p:attrName>
                                        </p:attrNameLst>
                                      </p:cBhvr>
                                      <p:to>
                                        <p:strVal val="visible"/>
                                      </p:to>
                                    </p:set>
                                  </p:childTnLst>
                                </p:cTn>
                              </p:par>
                              <p:par>
                                <p:cTn id="103" presetID="1" presetClass="exit" presetSubtype="0" fill="hold" nodeType="withEffect">
                                  <p:stCondLst>
                                    <p:cond delay="11000"/>
                                  </p:stCondLst>
                                  <p:childTnLst>
                                    <p:set>
                                      <p:cBhvr>
                                        <p:cTn id="104" dur="1" fill="hold">
                                          <p:stCondLst>
                                            <p:cond delay="999"/>
                                          </p:stCondLst>
                                        </p:cTn>
                                        <p:tgtEl>
                                          <p:spTgt spid="10266"/>
                                        </p:tgtEl>
                                        <p:attrNameLst>
                                          <p:attrName>style.visibility</p:attrName>
                                        </p:attrNameLst>
                                      </p:cBhvr>
                                      <p:to>
                                        <p:strVal val="hidden"/>
                                      </p:to>
                                    </p:set>
                                  </p:childTnLst>
                                </p:cTn>
                              </p:par>
                              <p:par>
                                <p:cTn id="105" presetID="1" presetClass="entr" presetSubtype="0" fill="hold" grpId="0" nodeType="withEffect">
                                  <p:stCondLst>
                                    <p:cond delay="9000"/>
                                  </p:stCondLst>
                                  <p:childTnLst>
                                    <p:set>
                                      <p:cBhvr>
                                        <p:cTn id="106" dur="1" fill="hold">
                                          <p:stCondLst>
                                            <p:cond delay="999"/>
                                          </p:stCondLst>
                                        </p:cTn>
                                        <p:tgtEl>
                                          <p:spTgt spid="10267"/>
                                        </p:tgtEl>
                                        <p:attrNameLst>
                                          <p:attrName>style.visibility</p:attrName>
                                        </p:attrNameLst>
                                      </p:cBhvr>
                                      <p:to>
                                        <p:strVal val="visible"/>
                                      </p:to>
                                    </p:set>
                                  </p:childTnLst>
                                </p:cTn>
                              </p:par>
                              <p:par>
                                <p:cTn id="107" presetID="1" presetClass="exit" presetSubtype="0" fill="hold" nodeType="withEffect">
                                  <p:stCondLst>
                                    <p:cond delay="10000"/>
                                  </p:stCondLst>
                                  <p:childTnLst>
                                    <p:set>
                                      <p:cBhvr>
                                        <p:cTn id="108" dur="1" fill="hold">
                                          <p:stCondLst>
                                            <p:cond delay="999"/>
                                          </p:stCondLst>
                                        </p:cTn>
                                        <p:tgtEl>
                                          <p:spTgt spid="10267"/>
                                        </p:tgtEl>
                                        <p:attrNameLst>
                                          <p:attrName>style.visibility</p:attrName>
                                        </p:attrNameLst>
                                      </p:cBhvr>
                                      <p:to>
                                        <p:strVal val="hidden"/>
                                      </p:to>
                                    </p:set>
                                  </p:childTnLst>
                                </p:cTn>
                              </p:par>
                              <p:par>
                                <p:cTn id="109" presetID="1" presetClass="entr" presetSubtype="0" fill="hold" grpId="0" nodeType="withEffect">
                                  <p:stCondLst>
                                    <p:cond delay="8000"/>
                                  </p:stCondLst>
                                  <p:childTnLst>
                                    <p:set>
                                      <p:cBhvr>
                                        <p:cTn id="110" dur="1" fill="hold">
                                          <p:stCondLst>
                                            <p:cond delay="999"/>
                                          </p:stCondLst>
                                        </p:cTn>
                                        <p:tgtEl>
                                          <p:spTgt spid="10268"/>
                                        </p:tgtEl>
                                        <p:attrNameLst>
                                          <p:attrName>style.visibility</p:attrName>
                                        </p:attrNameLst>
                                      </p:cBhvr>
                                      <p:to>
                                        <p:strVal val="visible"/>
                                      </p:to>
                                    </p:set>
                                  </p:childTnLst>
                                </p:cTn>
                              </p:par>
                              <p:par>
                                <p:cTn id="111" presetID="1" presetClass="exit" presetSubtype="0" fill="hold" nodeType="withEffect">
                                  <p:stCondLst>
                                    <p:cond delay="9000"/>
                                  </p:stCondLst>
                                  <p:childTnLst>
                                    <p:set>
                                      <p:cBhvr>
                                        <p:cTn id="112" dur="1" fill="hold">
                                          <p:stCondLst>
                                            <p:cond delay="999"/>
                                          </p:stCondLst>
                                        </p:cTn>
                                        <p:tgtEl>
                                          <p:spTgt spid="10268"/>
                                        </p:tgtEl>
                                        <p:attrNameLst>
                                          <p:attrName>style.visibility</p:attrName>
                                        </p:attrNameLst>
                                      </p:cBhvr>
                                      <p:to>
                                        <p:strVal val="hidden"/>
                                      </p:to>
                                    </p:set>
                                  </p:childTnLst>
                                </p:cTn>
                              </p:par>
                              <p:par>
                                <p:cTn id="113" presetID="1" presetClass="entr" presetSubtype="0" fill="hold" grpId="0" nodeType="withEffect">
                                  <p:stCondLst>
                                    <p:cond delay="7000"/>
                                  </p:stCondLst>
                                  <p:childTnLst>
                                    <p:set>
                                      <p:cBhvr>
                                        <p:cTn id="114" dur="1" fill="hold">
                                          <p:stCondLst>
                                            <p:cond delay="999"/>
                                          </p:stCondLst>
                                        </p:cTn>
                                        <p:tgtEl>
                                          <p:spTgt spid="10269"/>
                                        </p:tgtEl>
                                        <p:attrNameLst>
                                          <p:attrName>style.visibility</p:attrName>
                                        </p:attrNameLst>
                                      </p:cBhvr>
                                      <p:to>
                                        <p:strVal val="visible"/>
                                      </p:to>
                                    </p:set>
                                  </p:childTnLst>
                                </p:cTn>
                              </p:par>
                              <p:par>
                                <p:cTn id="115" presetID="1" presetClass="exit" presetSubtype="0" fill="hold" nodeType="withEffect">
                                  <p:stCondLst>
                                    <p:cond delay="8000"/>
                                  </p:stCondLst>
                                  <p:childTnLst>
                                    <p:set>
                                      <p:cBhvr>
                                        <p:cTn id="116" dur="1" fill="hold">
                                          <p:stCondLst>
                                            <p:cond delay="999"/>
                                          </p:stCondLst>
                                        </p:cTn>
                                        <p:tgtEl>
                                          <p:spTgt spid="10269"/>
                                        </p:tgtEl>
                                        <p:attrNameLst>
                                          <p:attrName>style.visibility</p:attrName>
                                        </p:attrNameLst>
                                      </p:cBhvr>
                                      <p:to>
                                        <p:strVal val="hidden"/>
                                      </p:to>
                                    </p:set>
                                  </p:childTnLst>
                                </p:cTn>
                              </p:par>
                              <p:par>
                                <p:cTn id="117" presetID="1" presetClass="entr" presetSubtype="0" fill="hold" grpId="0" nodeType="withEffect">
                                  <p:stCondLst>
                                    <p:cond delay="6000"/>
                                  </p:stCondLst>
                                  <p:childTnLst>
                                    <p:set>
                                      <p:cBhvr>
                                        <p:cTn id="118" dur="1" fill="hold">
                                          <p:stCondLst>
                                            <p:cond delay="999"/>
                                          </p:stCondLst>
                                        </p:cTn>
                                        <p:tgtEl>
                                          <p:spTgt spid="10270"/>
                                        </p:tgtEl>
                                        <p:attrNameLst>
                                          <p:attrName>style.visibility</p:attrName>
                                        </p:attrNameLst>
                                      </p:cBhvr>
                                      <p:to>
                                        <p:strVal val="visible"/>
                                      </p:to>
                                    </p:set>
                                  </p:childTnLst>
                                </p:cTn>
                              </p:par>
                              <p:par>
                                <p:cTn id="119" presetID="1" presetClass="exit" presetSubtype="0" fill="hold" nodeType="withEffect">
                                  <p:stCondLst>
                                    <p:cond delay="7000"/>
                                  </p:stCondLst>
                                  <p:childTnLst>
                                    <p:set>
                                      <p:cBhvr>
                                        <p:cTn id="120" dur="1" fill="hold">
                                          <p:stCondLst>
                                            <p:cond delay="999"/>
                                          </p:stCondLst>
                                        </p:cTn>
                                        <p:tgtEl>
                                          <p:spTgt spid="10270"/>
                                        </p:tgtEl>
                                        <p:attrNameLst>
                                          <p:attrName>style.visibility</p:attrName>
                                        </p:attrNameLst>
                                      </p:cBhvr>
                                      <p:to>
                                        <p:strVal val="hidden"/>
                                      </p:to>
                                    </p:set>
                                  </p:childTnLst>
                                </p:cTn>
                              </p:par>
                              <p:par>
                                <p:cTn id="121" presetID="1" presetClass="entr" presetSubtype="0" fill="hold" grpId="0" nodeType="withEffect">
                                  <p:stCondLst>
                                    <p:cond delay="5000"/>
                                  </p:stCondLst>
                                  <p:childTnLst>
                                    <p:set>
                                      <p:cBhvr>
                                        <p:cTn id="122" dur="1" fill="hold">
                                          <p:stCondLst>
                                            <p:cond delay="999"/>
                                          </p:stCondLst>
                                        </p:cTn>
                                        <p:tgtEl>
                                          <p:spTgt spid="10271"/>
                                        </p:tgtEl>
                                        <p:attrNameLst>
                                          <p:attrName>style.visibility</p:attrName>
                                        </p:attrNameLst>
                                      </p:cBhvr>
                                      <p:to>
                                        <p:strVal val="visible"/>
                                      </p:to>
                                    </p:set>
                                  </p:childTnLst>
                                </p:cTn>
                              </p:par>
                              <p:par>
                                <p:cTn id="123" presetID="1" presetClass="exit" presetSubtype="0" fill="hold" nodeType="withEffect">
                                  <p:stCondLst>
                                    <p:cond delay="6000"/>
                                  </p:stCondLst>
                                  <p:childTnLst>
                                    <p:set>
                                      <p:cBhvr>
                                        <p:cTn id="124" dur="1" fill="hold">
                                          <p:stCondLst>
                                            <p:cond delay="999"/>
                                          </p:stCondLst>
                                        </p:cTn>
                                        <p:tgtEl>
                                          <p:spTgt spid="10271"/>
                                        </p:tgtEl>
                                        <p:attrNameLst>
                                          <p:attrName>style.visibility</p:attrName>
                                        </p:attrNameLst>
                                      </p:cBhvr>
                                      <p:to>
                                        <p:strVal val="hidden"/>
                                      </p:to>
                                    </p:set>
                                  </p:childTnLst>
                                </p:cTn>
                              </p:par>
                              <p:par>
                                <p:cTn id="125" presetID="1" presetClass="entr" presetSubtype="0" fill="hold" grpId="0" nodeType="withEffect">
                                  <p:stCondLst>
                                    <p:cond delay="4000"/>
                                  </p:stCondLst>
                                  <p:childTnLst>
                                    <p:set>
                                      <p:cBhvr>
                                        <p:cTn id="126" dur="1" fill="hold">
                                          <p:stCondLst>
                                            <p:cond delay="999"/>
                                          </p:stCondLst>
                                        </p:cTn>
                                        <p:tgtEl>
                                          <p:spTgt spid="10272"/>
                                        </p:tgtEl>
                                        <p:attrNameLst>
                                          <p:attrName>style.visibility</p:attrName>
                                        </p:attrNameLst>
                                      </p:cBhvr>
                                      <p:to>
                                        <p:strVal val="visible"/>
                                      </p:to>
                                    </p:set>
                                  </p:childTnLst>
                                </p:cTn>
                              </p:par>
                              <p:par>
                                <p:cTn id="127" presetID="1" presetClass="exit" presetSubtype="0" fill="hold" nodeType="withEffect">
                                  <p:stCondLst>
                                    <p:cond delay="5000"/>
                                  </p:stCondLst>
                                  <p:childTnLst>
                                    <p:set>
                                      <p:cBhvr>
                                        <p:cTn id="128" dur="1" fill="hold">
                                          <p:stCondLst>
                                            <p:cond delay="999"/>
                                          </p:stCondLst>
                                        </p:cTn>
                                        <p:tgtEl>
                                          <p:spTgt spid="10272"/>
                                        </p:tgtEl>
                                        <p:attrNameLst>
                                          <p:attrName>style.visibility</p:attrName>
                                        </p:attrNameLst>
                                      </p:cBhvr>
                                      <p:to>
                                        <p:strVal val="hidden"/>
                                      </p:to>
                                    </p:set>
                                  </p:childTnLst>
                                </p:cTn>
                              </p:par>
                              <p:par>
                                <p:cTn id="129" presetID="1" presetClass="entr" presetSubtype="0" fill="hold" grpId="0" nodeType="withEffect">
                                  <p:stCondLst>
                                    <p:cond delay="3000"/>
                                  </p:stCondLst>
                                  <p:childTnLst>
                                    <p:set>
                                      <p:cBhvr>
                                        <p:cTn id="130" dur="1" fill="hold">
                                          <p:stCondLst>
                                            <p:cond delay="999"/>
                                          </p:stCondLst>
                                        </p:cTn>
                                        <p:tgtEl>
                                          <p:spTgt spid="10273"/>
                                        </p:tgtEl>
                                        <p:attrNameLst>
                                          <p:attrName>style.visibility</p:attrName>
                                        </p:attrNameLst>
                                      </p:cBhvr>
                                      <p:to>
                                        <p:strVal val="visible"/>
                                      </p:to>
                                    </p:set>
                                  </p:childTnLst>
                                </p:cTn>
                              </p:par>
                              <p:par>
                                <p:cTn id="131" presetID="1" presetClass="exit" presetSubtype="0" fill="hold" nodeType="withEffect">
                                  <p:stCondLst>
                                    <p:cond delay="4000"/>
                                  </p:stCondLst>
                                  <p:childTnLst>
                                    <p:set>
                                      <p:cBhvr>
                                        <p:cTn id="132" dur="1" fill="hold">
                                          <p:stCondLst>
                                            <p:cond delay="999"/>
                                          </p:stCondLst>
                                        </p:cTn>
                                        <p:tgtEl>
                                          <p:spTgt spid="10273"/>
                                        </p:tgtEl>
                                        <p:attrNameLst>
                                          <p:attrName>style.visibility</p:attrName>
                                        </p:attrNameLst>
                                      </p:cBhvr>
                                      <p:to>
                                        <p:strVal val="hidden"/>
                                      </p:to>
                                    </p:set>
                                  </p:childTnLst>
                                </p:cTn>
                              </p:par>
                              <p:par>
                                <p:cTn id="133" presetID="1" presetClass="entr" presetSubtype="0" fill="hold" grpId="0" nodeType="withEffect">
                                  <p:stCondLst>
                                    <p:cond delay="2000"/>
                                  </p:stCondLst>
                                  <p:childTnLst>
                                    <p:set>
                                      <p:cBhvr>
                                        <p:cTn id="134" dur="1" fill="hold">
                                          <p:stCondLst>
                                            <p:cond delay="999"/>
                                          </p:stCondLst>
                                        </p:cTn>
                                        <p:tgtEl>
                                          <p:spTgt spid="10274"/>
                                        </p:tgtEl>
                                        <p:attrNameLst>
                                          <p:attrName>style.visibility</p:attrName>
                                        </p:attrNameLst>
                                      </p:cBhvr>
                                      <p:to>
                                        <p:strVal val="visible"/>
                                      </p:to>
                                    </p:set>
                                  </p:childTnLst>
                                </p:cTn>
                              </p:par>
                              <p:par>
                                <p:cTn id="135" presetID="1" presetClass="exit" presetSubtype="0" fill="hold" nodeType="withEffect">
                                  <p:stCondLst>
                                    <p:cond delay="3000"/>
                                  </p:stCondLst>
                                  <p:childTnLst>
                                    <p:set>
                                      <p:cBhvr>
                                        <p:cTn id="136" dur="1" fill="hold">
                                          <p:stCondLst>
                                            <p:cond delay="999"/>
                                          </p:stCondLst>
                                        </p:cTn>
                                        <p:tgtEl>
                                          <p:spTgt spid="10274"/>
                                        </p:tgtEl>
                                        <p:attrNameLst>
                                          <p:attrName>style.visibility</p:attrName>
                                        </p:attrNameLst>
                                      </p:cBhvr>
                                      <p:to>
                                        <p:strVal val="hidden"/>
                                      </p:to>
                                    </p:set>
                                  </p:childTnLst>
                                </p:cTn>
                              </p:par>
                              <p:par>
                                <p:cTn id="137" presetID="1" presetClass="entr" presetSubtype="0" fill="hold" grpId="0" nodeType="withEffect">
                                  <p:stCondLst>
                                    <p:cond delay="1000"/>
                                  </p:stCondLst>
                                  <p:childTnLst>
                                    <p:set>
                                      <p:cBhvr>
                                        <p:cTn id="138" dur="1" fill="hold">
                                          <p:stCondLst>
                                            <p:cond delay="999"/>
                                          </p:stCondLst>
                                        </p:cTn>
                                        <p:tgtEl>
                                          <p:spTgt spid="10275"/>
                                        </p:tgtEl>
                                        <p:attrNameLst>
                                          <p:attrName>style.visibility</p:attrName>
                                        </p:attrNameLst>
                                      </p:cBhvr>
                                      <p:to>
                                        <p:strVal val="visible"/>
                                      </p:to>
                                    </p:set>
                                  </p:childTnLst>
                                </p:cTn>
                              </p:par>
                              <p:par>
                                <p:cTn id="139" presetID="1" presetClass="exit" presetSubtype="0" fill="hold" nodeType="withEffect">
                                  <p:stCondLst>
                                    <p:cond delay="2000"/>
                                  </p:stCondLst>
                                  <p:childTnLst>
                                    <p:set>
                                      <p:cBhvr>
                                        <p:cTn id="140" dur="1" fill="hold">
                                          <p:stCondLst>
                                            <p:cond delay="999"/>
                                          </p:stCondLst>
                                        </p:cTn>
                                        <p:tgtEl>
                                          <p:spTgt spid="10275"/>
                                        </p:tgtEl>
                                        <p:attrNameLst>
                                          <p:attrName>style.visibility</p:attrName>
                                        </p:attrNameLst>
                                      </p:cBhvr>
                                      <p:to>
                                        <p:strVal val="hidden"/>
                                      </p:to>
                                    </p:set>
                                  </p:childTnLst>
                                </p:cTn>
                              </p:par>
                              <p:par>
                                <p:cTn id="141" presetID="1" presetClass="entr" presetSubtype="0" fill="hold" grpId="0" nodeType="withEffect">
                                  <p:stCondLst>
                                    <p:cond delay="0"/>
                                  </p:stCondLst>
                                  <p:childTnLst>
                                    <p:set>
                                      <p:cBhvr>
                                        <p:cTn id="142" dur="1" fill="hold">
                                          <p:stCondLst>
                                            <p:cond delay="999"/>
                                          </p:stCondLst>
                                        </p:cTn>
                                        <p:tgtEl>
                                          <p:spTgt spid="10276"/>
                                        </p:tgtEl>
                                        <p:attrNameLst>
                                          <p:attrName>style.visibility</p:attrName>
                                        </p:attrNameLst>
                                      </p:cBhvr>
                                      <p:to>
                                        <p:strVal val="visible"/>
                                      </p:to>
                                    </p:set>
                                  </p:childTnLst>
                                </p:cTn>
                              </p:par>
                              <p:par>
                                <p:cTn id="143" presetID="1" presetClass="exit" presetSubtype="0" fill="hold" nodeType="withEffect">
                                  <p:stCondLst>
                                    <p:cond delay="1000"/>
                                  </p:stCondLst>
                                  <p:childTnLst>
                                    <p:set>
                                      <p:cBhvr>
                                        <p:cTn id="144" dur="1" fill="hold">
                                          <p:stCondLst>
                                            <p:cond delay="999"/>
                                          </p:stCondLst>
                                        </p:cTn>
                                        <p:tgtEl>
                                          <p:spTgt spid="102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6" grpId="0"/>
      <p:bldP spid="10247" grpId="0"/>
      <p:bldP spid="10248" grpId="0"/>
      <p:bldP spid="10249" grpId="0"/>
      <p:bldP spid="10250" grpId="0"/>
      <p:bldP spid="10251" grpId="0"/>
      <p:bldP spid="10252" grpId="0"/>
      <p:bldP spid="10253" grpId="0"/>
      <p:bldP spid="10254" grpId="0"/>
      <p:bldP spid="10255" grpId="0"/>
      <p:bldP spid="10256" grpId="0"/>
      <p:bldP spid="10257" grpId="0"/>
      <p:bldP spid="10258" grpId="0"/>
      <p:bldP spid="10259" grpId="0"/>
      <p:bldP spid="10260" grpId="0"/>
      <p:bldP spid="10261" grpId="0"/>
      <p:bldP spid="10262" grpId="0"/>
      <p:bldP spid="10263" grpId="0"/>
      <p:bldP spid="10264" grpId="0"/>
      <p:bldP spid="10265" grpId="0"/>
      <p:bldP spid="10266" grpId="0"/>
      <p:bldP spid="10267" grpId="0"/>
      <p:bldP spid="10268" grpId="0"/>
      <p:bldP spid="10269" grpId="0"/>
      <p:bldP spid="10270" grpId="0"/>
      <p:bldP spid="10271" grpId="0"/>
      <p:bldP spid="10272" grpId="0"/>
      <p:bldP spid="10273" grpId="0"/>
      <p:bldP spid="10274" grpId="0"/>
      <p:bldP spid="10275" grpId="0"/>
      <p:bldP spid="10276" grpId="0"/>
    </p:bldLst>
  </p:timing>
</p:sld>
</file>

<file path=ppt/tags/tag1.xml><?xml version="1.0" encoding="utf-8"?>
<p:tagLst xmlns:p="http://schemas.openxmlformats.org/presentationml/2006/main">
  <p:tag name="AS_NET" val="4.0.30319.34209"/>
  <p:tag name="AS_OS" val="Microsoft Windows NT 6.2.9200.0"/>
  <p:tag name="AS_RELEASE_DATE" val="2020.07.14"/>
  <p:tag name="AS_TITLE" val="Aspose.Slides for .NET 2.0"/>
  <p:tag name="AS_VERSION" val="20.7"/>
</p:tagLst>
</file>

<file path=ppt/theme/theme1.xml><?xml version="1.0" encoding="utf-8"?>
<a:theme xmlns:r="http://schemas.openxmlformats.org/officeDocument/2006/relationships"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aragraphs>0</Paragraphs>
  <Slides>0</Slides>
  <Notes>0</Notes>
  <TotalTime>0</TotalTime>
  <HiddenSlides>0</HiddenSlides>
  <MMClips>0</MMClips>
  <ScaleCrop>0</ScaleCrop>
  <LinksUpToDate>0</LinksUpToDate>
  <SharedDoc>0</SharedDoc>
  <HyperlinksChanged>0</HyperlinksChanged>
  <Application>Aspose.Slides for .NET</Application>
  <AppVersion>20.0700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0</cp:revision>
  <cp:lastPrinted>2023-02-12T10:56:01.000</cp:lastPrinted>
  <dcterms:created xsi:type="dcterms:W3CDTF">2018-02-11T08:13:14Z</dcterms:created>
  <dcterms:modified xsi:type="dcterms:W3CDTF">2023-03-01T08:09:26Z</dcterms:modified>
</cp:coreProperties>
</file>

<file path=docProps/custom.xml><?xml version="1.0" encoding="utf-8"?>
<Properties xmlns:vt="http://schemas.openxmlformats.org/officeDocument/2006/docPropsVTypes" xmlns="http://schemas.openxmlformats.org/officeDocument/2006/custom-properties"/>
</file>